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260" r:id="rId6"/>
    <p:sldId id="261" r:id="rId7"/>
    <p:sldId id="263" r:id="rId8"/>
    <p:sldId id="264" r:id="rId9"/>
    <p:sldId id="265" r:id="rId10"/>
    <p:sldId id="271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orient="horz" pos="3929" userDrawn="1">
          <p15:clr>
            <a:srgbClr val="A4A3A4"/>
          </p15:clr>
        </p15:guide>
        <p15:guide id="4" pos="7129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84" y="108"/>
      </p:cViewPr>
      <p:guideLst>
        <p:guide orient="horz" pos="459"/>
        <p:guide pos="302"/>
        <p:guide orient="horz" pos="3929"/>
        <p:guide pos="7129"/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0F9B6-2217-4A93-8DE7-A4E46AC8A12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EC69-4DD4-465C-95C4-67D9345774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2630-F79C-4E20-ABDD-07AC884480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4DC3-4568-425A-AA5D-C7D0F1CAAAF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microsoft.com/office/2007/relationships/hdphoto" Target="../media/image5.jpe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microsoft.com/office/2007/relationships/hdphoto" Target="../media/image5.jpe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microsoft.com/office/2007/relationships/hdphoto" Target="../media/image5.jpe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/>
          <p:nvPr/>
        </p:nvSpPr>
        <p:spPr>
          <a:xfrm>
            <a:off x="7136432" y="5046163"/>
            <a:ext cx="3411443" cy="1821132"/>
          </a:xfrm>
          <a:custGeom>
            <a:avLst/>
            <a:gdLst>
              <a:gd name="connsiteX0" fmla="*/ 2227974 w 3407535"/>
              <a:gd name="connsiteY0" fmla="*/ 0 h 1821132"/>
              <a:gd name="connsiteX1" fmla="*/ 3407535 w 3407535"/>
              <a:gd name="connsiteY1" fmla="*/ 1530455 h 1821132"/>
              <a:gd name="connsiteX2" fmla="*/ 2883667 w 3407535"/>
              <a:gd name="connsiteY2" fmla="*/ 1821132 h 1821132"/>
              <a:gd name="connsiteX3" fmla="*/ 0 w 3407535"/>
              <a:gd name="connsiteY3" fmla="*/ 1821132 h 1821132"/>
              <a:gd name="connsiteX4" fmla="*/ 2227974 w 3407535"/>
              <a:gd name="connsiteY4" fmla="*/ 0 h 1821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7535" h="1821132">
                <a:moveTo>
                  <a:pt x="2227974" y="0"/>
                </a:moveTo>
                <a:lnTo>
                  <a:pt x="3407535" y="1530455"/>
                </a:lnTo>
                <a:lnTo>
                  <a:pt x="2883667" y="1821132"/>
                </a:lnTo>
                <a:lnTo>
                  <a:pt x="0" y="1821132"/>
                </a:lnTo>
                <a:lnTo>
                  <a:pt x="222797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直角三角形 3"/>
          <p:cNvSpPr/>
          <p:nvPr/>
        </p:nvSpPr>
        <p:spPr>
          <a:xfrm rot="8760000">
            <a:off x="825956" y="3571636"/>
            <a:ext cx="8101913" cy="4092812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rot="19556311">
            <a:off x="7946399" y="398078"/>
            <a:ext cx="1842836" cy="4528273"/>
          </a:xfrm>
          <a:custGeom>
            <a:avLst/>
            <a:gdLst>
              <a:gd name="connsiteX0" fmla="*/ 0 w 1876926"/>
              <a:gd name="connsiteY0" fmla="*/ 0 h 4092450"/>
              <a:gd name="connsiteX1" fmla="*/ 1876926 w 1876926"/>
              <a:gd name="connsiteY1" fmla="*/ 0 h 4092450"/>
              <a:gd name="connsiteX2" fmla="*/ 1876926 w 1876926"/>
              <a:gd name="connsiteY2" fmla="*/ 4092450 h 4092450"/>
              <a:gd name="connsiteX3" fmla="*/ 0 w 1876926"/>
              <a:gd name="connsiteY3" fmla="*/ 4092450 h 4092450"/>
              <a:gd name="connsiteX4" fmla="*/ 0 w 1876926"/>
              <a:gd name="connsiteY4" fmla="*/ 0 h 4092450"/>
              <a:gd name="connsiteX0-1" fmla="*/ 0 w 1876926"/>
              <a:gd name="connsiteY0-2" fmla="*/ 0 h 4092450"/>
              <a:gd name="connsiteX1-3" fmla="*/ 1876926 w 1876926"/>
              <a:gd name="connsiteY1-4" fmla="*/ 0 h 4092450"/>
              <a:gd name="connsiteX2-5" fmla="*/ 1874844 w 1876926"/>
              <a:gd name="connsiteY2-6" fmla="*/ 3563154 h 4092450"/>
              <a:gd name="connsiteX3-7" fmla="*/ 0 w 1876926"/>
              <a:gd name="connsiteY3-8" fmla="*/ 4092450 h 4092450"/>
              <a:gd name="connsiteX4-9" fmla="*/ 0 w 1876926"/>
              <a:gd name="connsiteY4-10" fmla="*/ 0 h 4092450"/>
              <a:gd name="connsiteX0-11" fmla="*/ 0 w 1876926"/>
              <a:gd name="connsiteY0-12" fmla="*/ 0 h 4092450"/>
              <a:gd name="connsiteX1-13" fmla="*/ 1876926 w 1876926"/>
              <a:gd name="connsiteY1-14" fmla="*/ 0 h 4092450"/>
              <a:gd name="connsiteX2-15" fmla="*/ 1842836 w 1876926"/>
              <a:gd name="connsiteY2-16" fmla="*/ 3397546 h 4092450"/>
              <a:gd name="connsiteX3-17" fmla="*/ 0 w 1876926"/>
              <a:gd name="connsiteY3-18" fmla="*/ 4092450 h 4092450"/>
              <a:gd name="connsiteX4-19" fmla="*/ 0 w 1876926"/>
              <a:gd name="connsiteY4-20" fmla="*/ 0 h 4092450"/>
              <a:gd name="connsiteX0-21" fmla="*/ 0 w 1842836"/>
              <a:gd name="connsiteY0-22" fmla="*/ 435823 h 4528273"/>
              <a:gd name="connsiteX1-23" fmla="*/ 1835644 w 1842836"/>
              <a:gd name="connsiteY1-24" fmla="*/ 0 h 4528273"/>
              <a:gd name="connsiteX2-25" fmla="*/ 1842836 w 1842836"/>
              <a:gd name="connsiteY2-26" fmla="*/ 3833369 h 4528273"/>
              <a:gd name="connsiteX3-27" fmla="*/ 0 w 1842836"/>
              <a:gd name="connsiteY3-28" fmla="*/ 4528273 h 4528273"/>
              <a:gd name="connsiteX4-29" fmla="*/ 0 w 1842836"/>
              <a:gd name="connsiteY4-30" fmla="*/ 435823 h 452827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42836" h="4528273">
                <a:moveTo>
                  <a:pt x="0" y="435823"/>
                </a:moveTo>
                <a:lnTo>
                  <a:pt x="1835644" y="0"/>
                </a:lnTo>
                <a:cubicBezTo>
                  <a:pt x="1838041" y="1277790"/>
                  <a:pt x="1840439" y="2555579"/>
                  <a:pt x="1842836" y="3833369"/>
                </a:cubicBezTo>
                <a:lnTo>
                  <a:pt x="0" y="4528273"/>
                </a:lnTo>
                <a:lnTo>
                  <a:pt x="0" y="435823"/>
                </a:lnTo>
                <a:close/>
              </a:path>
            </a:pathLst>
          </a:custGeom>
          <a:solidFill>
            <a:schemeClr val="accent5">
              <a:lumMod val="90000"/>
              <a:lumOff val="1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rot="3815947">
            <a:off x="7321454" y="70915"/>
            <a:ext cx="685292" cy="1869301"/>
          </a:xfrm>
          <a:custGeom>
            <a:avLst/>
            <a:gdLst>
              <a:gd name="connsiteX0" fmla="*/ 0 w 439270"/>
              <a:gd name="connsiteY0" fmla="*/ 1860899 h 1860899"/>
              <a:gd name="connsiteX1" fmla="*/ 219635 w 439270"/>
              <a:gd name="connsiteY1" fmla="*/ 0 h 1860899"/>
              <a:gd name="connsiteX2" fmla="*/ 439270 w 439270"/>
              <a:gd name="connsiteY2" fmla="*/ 1860899 h 1860899"/>
              <a:gd name="connsiteX3" fmla="*/ 0 w 439270"/>
              <a:gd name="connsiteY3" fmla="*/ 1860899 h 1860899"/>
              <a:gd name="connsiteX0-1" fmla="*/ 0 w 476340"/>
              <a:gd name="connsiteY0-2" fmla="*/ 1860899 h 1860899"/>
              <a:gd name="connsiteX1-3" fmla="*/ 219635 w 476340"/>
              <a:gd name="connsiteY1-4" fmla="*/ 0 h 1860899"/>
              <a:gd name="connsiteX2-5" fmla="*/ 476340 w 476340"/>
              <a:gd name="connsiteY2-6" fmla="*/ 1823617 h 1860899"/>
              <a:gd name="connsiteX3-7" fmla="*/ 0 w 476340"/>
              <a:gd name="connsiteY3-8" fmla="*/ 1860899 h 1860899"/>
              <a:gd name="connsiteX0-9" fmla="*/ 0 w 481410"/>
              <a:gd name="connsiteY0-10" fmla="*/ 1821259 h 1823617"/>
              <a:gd name="connsiteX1-11" fmla="*/ 224705 w 481410"/>
              <a:gd name="connsiteY1-12" fmla="*/ 0 h 1823617"/>
              <a:gd name="connsiteX2-13" fmla="*/ 481410 w 481410"/>
              <a:gd name="connsiteY2-14" fmla="*/ 1823617 h 1823617"/>
              <a:gd name="connsiteX3-15" fmla="*/ 0 w 481410"/>
              <a:gd name="connsiteY3-16" fmla="*/ 1821259 h 1823617"/>
              <a:gd name="connsiteX0-17" fmla="*/ 0 w 481410"/>
              <a:gd name="connsiteY0-18" fmla="*/ 1838615 h 1840973"/>
              <a:gd name="connsiteX1-19" fmla="*/ 227133 w 481410"/>
              <a:gd name="connsiteY1-20" fmla="*/ 0 h 1840973"/>
              <a:gd name="connsiteX2-21" fmla="*/ 481410 w 481410"/>
              <a:gd name="connsiteY2-22" fmla="*/ 1840973 h 1840973"/>
              <a:gd name="connsiteX3-23" fmla="*/ 0 w 481410"/>
              <a:gd name="connsiteY3-24" fmla="*/ 1838615 h 1840973"/>
              <a:gd name="connsiteX0-25" fmla="*/ 0 w 481410"/>
              <a:gd name="connsiteY0-26" fmla="*/ 1833651 h 1836009"/>
              <a:gd name="connsiteX1-27" fmla="*/ 224669 w 481410"/>
              <a:gd name="connsiteY1-28" fmla="*/ 0 h 1836009"/>
              <a:gd name="connsiteX2-29" fmla="*/ 481410 w 481410"/>
              <a:gd name="connsiteY2-30" fmla="*/ 1836009 h 1836009"/>
              <a:gd name="connsiteX3-31" fmla="*/ 0 w 481410"/>
              <a:gd name="connsiteY3-32" fmla="*/ 1833651 h 1836009"/>
              <a:gd name="connsiteX0-33" fmla="*/ 0 w 469019"/>
              <a:gd name="connsiteY0-34" fmla="*/ 1833651 h 1836043"/>
              <a:gd name="connsiteX1-35" fmla="*/ 224669 w 469019"/>
              <a:gd name="connsiteY1-36" fmla="*/ 0 h 1836043"/>
              <a:gd name="connsiteX2-37" fmla="*/ 469019 w 469019"/>
              <a:gd name="connsiteY2-38" fmla="*/ 1836043 h 1836043"/>
              <a:gd name="connsiteX3-39" fmla="*/ 0 w 469019"/>
              <a:gd name="connsiteY3-40" fmla="*/ 1833651 h 1836043"/>
              <a:gd name="connsiteX0-41" fmla="*/ 0 w 483911"/>
              <a:gd name="connsiteY0-42" fmla="*/ 1833651 h 1843435"/>
              <a:gd name="connsiteX1-43" fmla="*/ 224669 w 483911"/>
              <a:gd name="connsiteY1-44" fmla="*/ 0 h 1843435"/>
              <a:gd name="connsiteX2-45" fmla="*/ 483911 w 483911"/>
              <a:gd name="connsiteY2-46" fmla="*/ 1843435 h 1843435"/>
              <a:gd name="connsiteX3-47" fmla="*/ 0 w 483911"/>
              <a:gd name="connsiteY3-48" fmla="*/ 1833651 h 1843435"/>
              <a:gd name="connsiteX0-49" fmla="*/ 0 w 474019"/>
              <a:gd name="connsiteY0-50" fmla="*/ 1826187 h 1843435"/>
              <a:gd name="connsiteX1-51" fmla="*/ 214777 w 474019"/>
              <a:gd name="connsiteY1-52" fmla="*/ 0 h 1843435"/>
              <a:gd name="connsiteX2-53" fmla="*/ 474019 w 474019"/>
              <a:gd name="connsiteY2-54" fmla="*/ 1843435 h 1843435"/>
              <a:gd name="connsiteX3-55" fmla="*/ 0 w 474019"/>
              <a:gd name="connsiteY3-56" fmla="*/ 1826187 h 1843435"/>
              <a:gd name="connsiteX0-57" fmla="*/ 193848 w 667867"/>
              <a:gd name="connsiteY0-58" fmla="*/ 1718337 h 1735585"/>
              <a:gd name="connsiteX1-59" fmla="*/ 0 w 667867"/>
              <a:gd name="connsiteY1-60" fmla="*/ 0 h 1735585"/>
              <a:gd name="connsiteX2-61" fmla="*/ 667867 w 667867"/>
              <a:gd name="connsiteY2-62" fmla="*/ 1735585 h 1735585"/>
              <a:gd name="connsiteX3-63" fmla="*/ 193848 w 667867"/>
              <a:gd name="connsiteY3-64" fmla="*/ 1718337 h 1735585"/>
              <a:gd name="connsiteX0-65" fmla="*/ 203069 w 667867"/>
              <a:gd name="connsiteY0-66" fmla="*/ 1833879 h 1833879"/>
              <a:gd name="connsiteX1-67" fmla="*/ 0 w 667867"/>
              <a:gd name="connsiteY1-68" fmla="*/ 0 h 1833879"/>
              <a:gd name="connsiteX2-69" fmla="*/ 667867 w 667867"/>
              <a:gd name="connsiteY2-70" fmla="*/ 1735585 h 1833879"/>
              <a:gd name="connsiteX3-71" fmla="*/ 203069 w 667867"/>
              <a:gd name="connsiteY3-72" fmla="*/ 1833879 h 1833879"/>
              <a:gd name="connsiteX0-73" fmla="*/ 185391 w 667867"/>
              <a:gd name="connsiteY0-74" fmla="*/ 1869489 h 1869489"/>
              <a:gd name="connsiteX1-75" fmla="*/ 0 w 667867"/>
              <a:gd name="connsiteY1-76" fmla="*/ 0 h 1869489"/>
              <a:gd name="connsiteX2-77" fmla="*/ 667867 w 667867"/>
              <a:gd name="connsiteY2-78" fmla="*/ 1735585 h 1869489"/>
              <a:gd name="connsiteX3-79" fmla="*/ 185391 w 667867"/>
              <a:gd name="connsiteY3-80" fmla="*/ 1869489 h 1869489"/>
              <a:gd name="connsiteX0-81" fmla="*/ 202816 w 685292"/>
              <a:gd name="connsiteY0-82" fmla="*/ 1878140 h 1878140"/>
              <a:gd name="connsiteX1-83" fmla="*/ 0 w 685292"/>
              <a:gd name="connsiteY1-84" fmla="*/ 0 h 1878140"/>
              <a:gd name="connsiteX2-85" fmla="*/ 685292 w 685292"/>
              <a:gd name="connsiteY2-86" fmla="*/ 1744236 h 1878140"/>
              <a:gd name="connsiteX3-87" fmla="*/ 202816 w 685292"/>
              <a:gd name="connsiteY3-88" fmla="*/ 1878140 h 1878140"/>
              <a:gd name="connsiteX0-89" fmla="*/ 250644 w 685292"/>
              <a:gd name="connsiteY0-90" fmla="*/ 1869301 h 1869301"/>
              <a:gd name="connsiteX1-91" fmla="*/ 0 w 685292"/>
              <a:gd name="connsiteY1-92" fmla="*/ 0 h 1869301"/>
              <a:gd name="connsiteX2-93" fmla="*/ 685292 w 685292"/>
              <a:gd name="connsiteY2-94" fmla="*/ 1744236 h 1869301"/>
              <a:gd name="connsiteX3-95" fmla="*/ 250644 w 685292"/>
              <a:gd name="connsiteY3-96" fmla="*/ 1869301 h 18693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85292" h="1869301">
                <a:moveTo>
                  <a:pt x="250644" y="1869301"/>
                </a:moveTo>
                <a:lnTo>
                  <a:pt x="0" y="0"/>
                </a:lnTo>
                <a:lnTo>
                  <a:pt x="685292" y="1744236"/>
                </a:lnTo>
                <a:lnTo>
                  <a:pt x="250644" y="1869301"/>
                </a:lnTo>
                <a:close/>
              </a:path>
            </a:pathLst>
          </a:custGeom>
          <a:solidFill>
            <a:schemeClr val="accent5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9023478" flipH="1" flipV="1">
            <a:off x="-276953" y="3253474"/>
            <a:ext cx="7995324" cy="1306907"/>
          </a:xfrm>
          <a:custGeom>
            <a:avLst/>
            <a:gdLst>
              <a:gd name="connsiteX0" fmla="*/ 0 w 7937406"/>
              <a:gd name="connsiteY0" fmla="*/ 1119447 h 1119447"/>
              <a:gd name="connsiteX1" fmla="*/ 0 w 7937406"/>
              <a:gd name="connsiteY1" fmla="*/ 0 h 1119447"/>
              <a:gd name="connsiteX2" fmla="*/ 7937406 w 7937406"/>
              <a:gd name="connsiteY2" fmla="*/ 1119447 h 1119447"/>
              <a:gd name="connsiteX3" fmla="*/ 0 w 7937406"/>
              <a:gd name="connsiteY3" fmla="*/ 1119447 h 1119447"/>
              <a:gd name="connsiteX0-1" fmla="*/ 0 w 7937406"/>
              <a:gd name="connsiteY0-2" fmla="*/ 1252227 h 1252227"/>
              <a:gd name="connsiteX1-3" fmla="*/ 18010 w 7937406"/>
              <a:gd name="connsiteY1-4" fmla="*/ 0 h 1252227"/>
              <a:gd name="connsiteX2-5" fmla="*/ 7937406 w 7937406"/>
              <a:gd name="connsiteY2-6" fmla="*/ 1252227 h 1252227"/>
              <a:gd name="connsiteX3-7" fmla="*/ 0 w 7937406"/>
              <a:gd name="connsiteY3-8" fmla="*/ 1252227 h 1252227"/>
              <a:gd name="connsiteX0-9" fmla="*/ 0 w 8278717"/>
              <a:gd name="connsiteY0-10" fmla="*/ 1136915 h 1252227"/>
              <a:gd name="connsiteX1-11" fmla="*/ 359321 w 8278717"/>
              <a:gd name="connsiteY1-12" fmla="*/ 0 h 1252227"/>
              <a:gd name="connsiteX2-13" fmla="*/ 8278717 w 8278717"/>
              <a:gd name="connsiteY2-14" fmla="*/ 1252227 h 1252227"/>
              <a:gd name="connsiteX3-15" fmla="*/ 0 w 8278717"/>
              <a:gd name="connsiteY3-16" fmla="*/ 1136915 h 1252227"/>
              <a:gd name="connsiteX0-17" fmla="*/ 0 w 7920981"/>
              <a:gd name="connsiteY0-18" fmla="*/ 1306907 h 1306907"/>
              <a:gd name="connsiteX1-19" fmla="*/ 1585 w 7920981"/>
              <a:gd name="connsiteY1-20" fmla="*/ 0 h 1306907"/>
              <a:gd name="connsiteX2-21" fmla="*/ 7920981 w 7920981"/>
              <a:gd name="connsiteY2-22" fmla="*/ 1252227 h 1306907"/>
              <a:gd name="connsiteX3-23" fmla="*/ 0 w 7920981"/>
              <a:gd name="connsiteY3-24" fmla="*/ 1306907 h 1306907"/>
              <a:gd name="connsiteX0-25" fmla="*/ 0 w 7988997"/>
              <a:gd name="connsiteY0-26" fmla="*/ 1306907 h 1306907"/>
              <a:gd name="connsiteX1-27" fmla="*/ 1585 w 7988997"/>
              <a:gd name="connsiteY1-28" fmla="*/ 0 h 1306907"/>
              <a:gd name="connsiteX2-29" fmla="*/ 7988997 w 7988997"/>
              <a:gd name="connsiteY2-30" fmla="*/ 1249783 h 1306907"/>
              <a:gd name="connsiteX3-31" fmla="*/ 0 w 7988997"/>
              <a:gd name="connsiteY3-32" fmla="*/ 1306907 h 1306907"/>
              <a:gd name="connsiteX0-33" fmla="*/ 0 w 7995324"/>
              <a:gd name="connsiteY0-34" fmla="*/ 1306907 h 1306907"/>
              <a:gd name="connsiteX1-35" fmla="*/ 1585 w 7995324"/>
              <a:gd name="connsiteY1-36" fmla="*/ 0 h 1306907"/>
              <a:gd name="connsiteX2-37" fmla="*/ 7995324 w 7995324"/>
              <a:gd name="connsiteY2-38" fmla="*/ 1263197 h 1306907"/>
              <a:gd name="connsiteX3-39" fmla="*/ 0 w 7995324"/>
              <a:gd name="connsiteY3-40" fmla="*/ 1306907 h 130690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7995324" h="1306907">
                <a:moveTo>
                  <a:pt x="0" y="1306907"/>
                </a:moveTo>
                <a:cubicBezTo>
                  <a:pt x="528" y="871271"/>
                  <a:pt x="1057" y="435636"/>
                  <a:pt x="1585" y="0"/>
                </a:cubicBezTo>
                <a:lnTo>
                  <a:pt x="7995324" y="1263197"/>
                </a:lnTo>
                <a:lnTo>
                  <a:pt x="0" y="13069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 rot="19909529">
            <a:off x="3557026" y="3395952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solidFill>
                  <a:schemeClr val="accent6"/>
                </a:solidFill>
                <a:latin typeface="方正行楷简体" panose="03000509000000000000" pitchFamily="65" charset="-122"/>
                <a:ea typeface="方正行楷简体" panose="03000509000000000000" pitchFamily="65" charset="-122"/>
              </a:rPr>
              <a:t>个人简历</a:t>
            </a:r>
            <a:endParaRPr lang="zh-CN" altLang="en-US" sz="6600" dirty="0">
              <a:solidFill>
                <a:schemeClr val="accent6"/>
              </a:solidFill>
              <a:latin typeface="方正行楷简体" panose="03000509000000000000" pitchFamily="65" charset="-122"/>
              <a:ea typeface="方正行楷简体" panose="03000509000000000000" pitchFamily="65" charset="-122"/>
            </a:endParaRPr>
          </a:p>
        </p:txBody>
      </p:sp>
      <p:sp>
        <p:nvSpPr>
          <p:cNvPr id="10" name="矩形 9"/>
          <p:cNvSpPr/>
          <p:nvPr/>
        </p:nvSpPr>
        <p:spPr>
          <a:xfrm rot="19920000">
            <a:off x="4172657" y="4231316"/>
            <a:ext cx="2940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0" i="0" dirty="0" smtClean="0">
                <a:solidFill>
                  <a:schemeClr val="accent6"/>
                </a:solidFill>
                <a:effectLst/>
                <a:latin typeface="Algerian" panose="04020705040A02060702" pitchFamily="82" charset="0"/>
              </a:rPr>
              <a:t>Personal resume</a:t>
            </a:r>
            <a:endParaRPr lang="zh-CN" altLang="en-US" sz="2400" dirty="0">
              <a:solidFill>
                <a:schemeClr val="accent6"/>
              </a:solidFill>
              <a:latin typeface="Algerian" panose="04020705040A02060702" pitchFamily="82" charset="0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9363342" y="3442432"/>
            <a:ext cx="1184533" cy="3141247"/>
          </a:xfrm>
          <a:custGeom>
            <a:avLst/>
            <a:gdLst>
              <a:gd name="connsiteX0" fmla="*/ 1074420 w 1120140"/>
              <a:gd name="connsiteY0" fmla="*/ 0 h 3131820"/>
              <a:gd name="connsiteX1" fmla="*/ 1120140 w 1120140"/>
              <a:gd name="connsiteY1" fmla="*/ 3131820 h 3131820"/>
              <a:gd name="connsiteX2" fmla="*/ 0 w 1120140"/>
              <a:gd name="connsiteY2" fmla="*/ 1600200 h 3131820"/>
              <a:gd name="connsiteX3" fmla="*/ 914400 w 1120140"/>
              <a:gd name="connsiteY3" fmla="*/ 22860 h 3131820"/>
              <a:gd name="connsiteX4" fmla="*/ 1074420 w 1120140"/>
              <a:gd name="connsiteY4" fmla="*/ 0 h 3131820"/>
              <a:gd name="connsiteX0-1" fmla="*/ 1074420 w 1120140"/>
              <a:gd name="connsiteY0-2" fmla="*/ 0 h 3131820"/>
              <a:gd name="connsiteX1-3" fmla="*/ 1120140 w 1120140"/>
              <a:gd name="connsiteY1-4" fmla="*/ 3131820 h 3131820"/>
              <a:gd name="connsiteX2-5" fmla="*/ 0 w 1120140"/>
              <a:gd name="connsiteY2-6" fmla="*/ 1600200 h 3131820"/>
              <a:gd name="connsiteX3-7" fmla="*/ 1074420 w 1120140"/>
              <a:gd name="connsiteY3-8" fmla="*/ 0 h 3131820"/>
              <a:gd name="connsiteX0-9" fmla="*/ 1119496 w 1165216"/>
              <a:gd name="connsiteY0-10" fmla="*/ 0 h 3131820"/>
              <a:gd name="connsiteX1-11" fmla="*/ 1165216 w 1165216"/>
              <a:gd name="connsiteY1-12" fmla="*/ 3131820 h 3131820"/>
              <a:gd name="connsiteX2-13" fmla="*/ 0 w 1165216"/>
              <a:gd name="connsiteY2-14" fmla="*/ 1593760 h 3131820"/>
              <a:gd name="connsiteX3-15" fmla="*/ 1119496 w 1165216"/>
              <a:gd name="connsiteY3-16" fmla="*/ 0 h 3131820"/>
              <a:gd name="connsiteX0-17" fmla="*/ 1145253 w 1190973"/>
              <a:gd name="connsiteY0-18" fmla="*/ 0 h 3131820"/>
              <a:gd name="connsiteX1-19" fmla="*/ 1190973 w 1190973"/>
              <a:gd name="connsiteY1-20" fmla="*/ 3131820 h 3131820"/>
              <a:gd name="connsiteX2-21" fmla="*/ 0 w 1190973"/>
              <a:gd name="connsiteY2-22" fmla="*/ 1606639 h 3131820"/>
              <a:gd name="connsiteX3-23" fmla="*/ 1145253 w 1190973"/>
              <a:gd name="connsiteY3-24" fmla="*/ 0 h 3131820"/>
              <a:gd name="connsiteX0-25" fmla="*/ 1125934 w 1171654"/>
              <a:gd name="connsiteY0-26" fmla="*/ 0 h 3131820"/>
              <a:gd name="connsiteX1-27" fmla="*/ 1171654 w 1171654"/>
              <a:gd name="connsiteY1-28" fmla="*/ 3131820 h 3131820"/>
              <a:gd name="connsiteX2-29" fmla="*/ 0 w 1171654"/>
              <a:gd name="connsiteY2-30" fmla="*/ 1587320 h 3131820"/>
              <a:gd name="connsiteX3-31" fmla="*/ 1125934 w 1171654"/>
              <a:gd name="connsiteY3-32" fmla="*/ 0 h 3131820"/>
              <a:gd name="connsiteX0-33" fmla="*/ 1138813 w 1184533"/>
              <a:gd name="connsiteY0-34" fmla="*/ 0 h 3131820"/>
              <a:gd name="connsiteX1-35" fmla="*/ 1184533 w 1184533"/>
              <a:gd name="connsiteY1-36" fmla="*/ 3131820 h 3131820"/>
              <a:gd name="connsiteX2-37" fmla="*/ 0 w 1184533"/>
              <a:gd name="connsiteY2-38" fmla="*/ 1587320 h 3131820"/>
              <a:gd name="connsiteX3-39" fmla="*/ 1138813 w 1184533"/>
              <a:gd name="connsiteY3-40" fmla="*/ 0 h 3131820"/>
              <a:gd name="connsiteX0-41" fmla="*/ 1148240 w 1184533"/>
              <a:gd name="connsiteY0-42" fmla="*/ 0 h 3141247"/>
              <a:gd name="connsiteX1-43" fmla="*/ 1184533 w 1184533"/>
              <a:gd name="connsiteY1-44" fmla="*/ 3141247 h 3141247"/>
              <a:gd name="connsiteX2-45" fmla="*/ 0 w 1184533"/>
              <a:gd name="connsiteY2-46" fmla="*/ 1596747 h 3141247"/>
              <a:gd name="connsiteX3-47" fmla="*/ 1148240 w 1184533"/>
              <a:gd name="connsiteY3-48" fmla="*/ 0 h 31412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84533" h="3141247">
                <a:moveTo>
                  <a:pt x="1148240" y="0"/>
                </a:moveTo>
                <a:lnTo>
                  <a:pt x="1184533" y="3141247"/>
                </a:lnTo>
                <a:lnTo>
                  <a:pt x="0" y="1596747"/>
                </a:lnTo>
                <a:lnTo>
                  <a:pt x="1148240" y="0"/>
                </a:lnTo>
                <a:close/>
              </a:path>
            </a:pathLst>
          </a:custGeom>
          <a:solidFill>
            <a:schemeClr val="accent5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9389659" y="2208440"/>
            <a:ext cx="173124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zh-CN"/>
            </a:defPPr>
            <a:lvl1pPr>
              <a:defRPr sz="2400" b="0" i="0">
                <a:solidFill>
                  <a:schemeClr val="accent6"/>
                </a:solidFill>
                <a:effectLst/>
                <a:latin typeface="Algerian" panose="04020705040A02060702" pitchFamily="82" charset="0"/>
              </a:defRPr>
            </a:lvl1pPr>
          </a:lstStyle>
          <a:p>
            <a:r>
              <a:rPr lang="en-US" altLang="zh-CN" sz="2800" dirty="0">
                <a:solidFill>
                  <a:schemeClr val="accent5">
                    <a:lumMod val="75000"/>
                    <a:lumOff val="25000"/>
                  </a:schemeClr>
                </a:solidFill>
              </a:rPr>
              <a:t>ABOUT ME</a:t>
            </a:r>
            <a:endParaRPr lang="zh-CN" altLang="en-US" sz="2800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1041799" y="0"/>
            <a:ext cx="8978501" cy="4981877"/>
          </a:xfrm>
          <a:custGeom>
            <a:avLst/>
            <a:gdLst>
              <a:gd name="connsiteX0" fmla="*/ 6094834 w 8978501"/>
              <a:gd name="connsiteY0" fmla="*/ 0 h 4981877"/>
              <a:gd name="connsiteX1" fmla="*/ 8978501 w 8978501"/>
              <a:gd name="connsiteY1" fmla="*/ 0 h 4981877"/>
              <a:gd name="connsiteX2" fmla="*/ 0 w 8978501"/>
              <a:gd name="connsiteY2" fmla="*/ 4981877 h 4981877"/>
              <a:gd name="connsiteX3" fmla="*/ 6094834 w 8978501"/>
              <a:gd name="connsiteY3" fmla="*/ 0 h 4981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78501" h="4981877">
                <a:moveTo>
                  <a:pt x="6094834" y="0"/>
                </a:moveTo>
                <a:lnTo>
                  <a:pt x="8978501" y="0"/>
                </a:lnTo>
                <a:lnTo>
                  <a:pt x="0" y="4981877"/>
                </a:lnTo>
                <a:lnTo>
                  <a:pt x="609483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24940" y="1095871"/>
            <a:ext cx="1897380" cy="1921915"/>
          </a:xfrm>
          <a:prstGeom prst="ellipse">
            <a:avLst/>
          </a:prstGeom>
          <a:ln w="19050">
            <a:solidFill>
              <a:schemeClr val="accent2"/>
            </a:solidFill>
          </a:ln>
          <a:effectLst/>
        </p:spPr>
      </p:pic>
      <p:cxnSp>
        <p:nvCxnSpPr>
          <p:cNvPr id="8" name="直接连接符 7"/>
          <p:cNvCxnSpPr/>
          <p:nvPr/>
        </p:nvCxnSpPr>
        <p:spPr>
          <a:xfrm>
            <a:off x="9214338" y="1500554"/>
            <a:ext cx="0" cy="363622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9389659" y="1500554"/>
            <a:ext cx="1731243" cy="707886"/>
            <a:chOff x="9389659" y="1500554"/>
            <a:chExt cx="1731243" cy="707886"/>
          </a:xfrm>
        </p:grpSpPr>
        <p:sp>
          <p:nvSpPr>
            <p:cNvPr id="3" name="矩形 2"/>
            <p:cNvSpPr/>
            <p:nvPr/>
          </p:nvSpPr>
          <p:spPr>
            <a:xfrm>
              <a:off x="9389659" y="1500554"/>
              <a:ext cx="1731243" cy="7078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5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485839" y="1546721"/>
              <a:ext cx="1538883" cy="6155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zh-CN" altLang="en-US" sz="4000" dirty="0" smtClean="0">
                  <a:solidFill>
                    <a:schemeClr val="accent6"/>
                  </a:solidFill>
                  <a:latin typeface="方正正中黑简体" panose="02000000000000000000" pitchFamily="2" charset="-122"/>
                  <a:ea typeface="方正正中黑简体" panose="02000000000000000000" pitchFamily="2" charset="-122"/>
                </a:rPr>
                <a:t>关于我</a:t>
              </a:r>
              <a:endParaRPr lang="zh-CN" altLang="en-US" sz="4000" dirty="0">
                <a:solidFill>
                  <a:schemeClr val="accent6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endParaRPr>
            </a:p>
          </p:txBody>
        </p:sp>
      </p:grp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-19565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889457" y="4273591"/>
            <a:ext cx="1384995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专业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en-US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设计师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889457" y="2374910"/>
            <a:ext cx="3113032" cy="276999"/>
            <a:chOff x="5889457" y="2374910"/>
            <a:chExt cx="3113032" cy="276999"/>
          </a:xfrm>
        </p:grpSpPr>
        <p:sp>
          <p:nvSpPr>
            <p:cNvPr id="18" name="矩形 17"/>
            <p:cNvSpPr/>
            <p:nvPr/>
          </p:nvSpPr>
          <p:spPr>
            <a:xfrm>
              <a:off x="5889457" y="2374910"/>
              <a:ext cx="1384995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zh-CN" altLang="zh-CN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姓名</a:t>
              </a:r>
              <a:r>
                <a:rPr lang="zh-CN" altLang="en-US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：方小海</a:t>
              </a:r>
              <a:endParaRPr lang="zh-CN" altLang="en-US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7779397" y="2374910"/>
              <a:ext cx="1223092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民族</a:t>
              </a:r>
              <a:r>
                <a:rPr lang="zh-CN" altLang="en-US" dirty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：汉族 </a:t>
              </a:r>
              <a:endParaRPr lang="zh-CN" altLang="en-US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889457" y="2851137"/>
            <a:ext cx="3151504" cy="276999"/>
            <a:chOff x="5889457" y="2851137"/>
            <a:chExt cx="3151504" cy="276999"/>
          </a:xfrm>
        </p:grpSpPr>
        <p:sp>
          <p:nvSpPr>
            <p:cNvPr id="19" name="矩形 18"/>
            <p:cNvSpPr/>
            <p:nvPr/>
          </p:nvSpPr>
          <p:spPr>
            <a:xfrm>
              <a:off x="5889457" y="2851137"/>
              <a:ext cx="1453924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籍贯</a:t>
              </a:r>
              <a:r>
                <a:rPr lang="zh-CN" altLang="en-US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：河北省 </a:t>
              </a:r>
              <a:endParaRPr lang="zh-CN" altLang="en-US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779397" y="2851137"/>
              <a:ext cx="1261564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年龄</a:t>
              </a:r>
              <a:r>
                <a:rPr lang="zh-CN" altLang="en-US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：</a:t>
              </a:r>
              <a:r>
                <a:rPr lang="en-US" altLang="zh-CN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28</a:t>
              </a:r>
              <a:r>
                <a:rPr lang="zh-CN" altLang="en-US" dirty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岁 </a:t>
              </a:r>
              <a:endParaRPr lang="zh-CN" altLang="en-US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5889457" y="3803591"/>
            <a:ext cx="2927083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b="1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出生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年月</a:t>
            </a:r>
            <a:r>
              <a:rPr lang="zh-CN" altLang="en-US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： </a:t>
            </a:r>
            <a:r>
              <a:rPr lang="en-US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1986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r>
              <a:rPr lang="en-US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25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日 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889457" y="3327364"/>
            <a:ext cx="3113032" cy="276999"/>
            <a:chOff x="5889457" y="3327364"/>
            <a:chExt cx="3113032" cy="276999"/>
          </a:xfrm>
        </p:grpSpPr>
        <p:sp>
          <p:nvSpPr>
            <p:cNvPr id="21" name="矩形 20"/>
            <p:cNvSpPr/>
            <p:nvPr/>
          </p:nvSpPr>
          <p:spPr>
            <a:xfrm>
              <a:off x="5889457" y="3327364"/>
              <a:ext cx="1615827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b="1" dirty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政治</a:t>
              </a:r>
              <a:r>
                <a:rPr lang="zh-CN" altLang="en-US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面貌</a:t>
              </a:r>
              <a:r>
                <a:rPr lang="zh-CN" altLang="en-US" dirty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：团员</a:t>
              </a:r>
              <a:endParaRPr lang="zh-CN" altLang="en-US" sz="28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7779397" y="3327364"/>
              <a:ext cx="1223092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学历</a:t>
              </a:r>
              <a:r>
                <a:rPr lang="zh-CN" altLang="en-US" dirty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：</a:t>
              </a:r>
              <a:r>
                <a:rPr lang="zh-CN" altLang="en-US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硕士</a:t>
              </a:r>
              <a:r>
                <a:rPr lang="zh-CN" altLang="en-US" b="1" dirty="0" smtClean="0">
                  <a:solidFill>
                    <a:schemeClr val="accent5">
                      <a:lumMod val="75000"/>
                      <a:lumOff val="25000"/>
                    </a:schemeClr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 </a:t>
              </a:r>
              <a:endParaRPr lang="zh-CN" altLang="en-US" b="1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5889457" y="4749820"/>
            <a:ext cx="2608086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b="1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毕业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院校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：西安美术学院 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3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任意多边形 28"/>
          <p:cNvSpPr/>
          <p:nvPr/>
        </p:nvSpPr>
        <p:spPr>
          <a:xfrm>
            <a:off x="753034" y="6002066"/>
            <a:ext cx="5359333" cy="851900"/>
          </a:xfrm>
          <a:custGeom>
            <a:avLst/>
            <a:gdLst>
              <a:gd name="connsiteX0" fmla="*/ 0 w 5284382"/>
              <a:gd name="connsiteY0" fmla="*/ 0 h 855934"/>
              <a:gd name="connsiteX1" fmla="*/ 5284382 w 5284382"/>
              <a:gd name="connsiteY1" fmla="*/ 855934 h 855934"/>
              <a:gd name="connsiteX2" fmla="*/ 102352 w 5284382"/>
              <a:gd name="connsiteY2" fmla="*/ 855934 h 855934"/>
              <a:gd name="connsiteX0-1" fmla="*/ 0 w 5359333"/>
              <a:gd name="connsiteY0-2" fmla="*/ 0 h 855934"/>
              <a:gd name="connsiteX1-3" fmla="*/ 5359333 w 5359333"/>
              <a:gd name="connsiteY1-4" fmla="*/ 855934 h 855934"/>
              <a:gd name="connsiteX2-5" fmla="*/ 102352 w 5359333"/>
              <a:gd name="connsiteY2-6" fmla="*/ 855934 h 855934"/>
              <a:gd name="connsiteX3" fmla="*/ 0 w 5359333"/>
              <a:gd name="connsiteY3" fmla="*/ 0 h 85593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" y="connsiteY3"/>
              </a:cxn>
            </a:cxnLst>
            <a:rect l="l" t="t" r="r" b="b"/>
            <a:pathLst>
              <a:path w="5359333" h="855934">
                <a:moveTo>
                  <a:pt x="0" y="0"/>
                </a:moveTo>
                <a:lnTo>
                  <a:pt x="5359333" y="855934"/>
                </a:lnTo>
                <a:lnTo>
                  <a:pt x="102352" y="85593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-60684" y="0"/>
            <a:ext cx="12252684" cy="6853966"/>
          </a:xfrm>
          <a:custGeom>
            <a:avLst/>
            <a:gdLst>
              <a:gd name="connsiteX0" fmla="*/ 0 w 12192000"/>
              <a:gd name="connsiteY0" fmla="*/ 0 h 5509260"/>
              <a:gd name="connsiteX1" fmla="*/ 12192000 w 12192000"/>
              <a:gd name="connsiteY1" fmla="*/ 0 h 5509260"/>
              <a:gd name="connsiteX2" fmla="*/ 12192000 w 12192000"/>
              <a:gd name="connsiteY2" fmla="*/ 5509260 h 5509260"/>
              <a:gd name="connsiteX3" fmla="*/ 0 w 12192000"/>
              <a:gd name="connsiteY3" fmla="*/ 5509260 h 5509260"/>
              <a:gd name="connsiteX4" fmla="*/ 0 w 12192000"/>
              <a:gd name="connsiteY4" fmla="*/ 0 h 5509260"/>
              <a:gd name="connsiteX0-1" fmla="*/ 17929 w 12209929"/>
              <a:gd name="connsiteY0-2" fmla="*/ 0 h 6853966"/>
              <a:gd name="connsiteX1-3" fmla="*/ 12209929 w 12209929"/>
              <a:gd name="connsiteY1-4" fmla="*/ 0 h 6853966"/>
              <a:gd name="connsiteX2-5" fmla="*/ 12209929 w 12209929"/>
              <a:gd name="connsiteY2-6" fmla="*/ 5509260 h 6853966"/>
              <a:gd name="connsiteX3-7" fmla="*/ 0 w 12209929"/>
              <a:gd name="connsiteY3-8" fmla="*/ 6853966 h 6853966"/>
              <a:gd name="connsiteX4-9" fmla="*/ 17929 w 12209929"/>
              <a:gd name="connsiteY4-10" fmla="*/ 0 h 6853966"/>
              <a:gd name="connsiteX0-11" fmla="*/ 17929 w 12209929"/>
              <a:gd name="connsiteY0-12" fmla="*/ 0 h 6853966"/>
              <a:gd name="connsiteX1-13" fmla="*/ 12209929 w 12209929"/>
              <a:gd name="connsiteY1-14" fmla="*/ 0 h 6853966"/>
              <a:gd name="connsiteX2-15" fmla="*/ 12209929 w 12209929"/>
              <a:gd name="connsiteY2-16" fmla="*/ 5061025 h 6853966"/>
              <a:gd name="connsiteX3-17" fmla="*/ 0 w 12209929"/>
              <a:gd name="connsiteY3-18" fmla="*/ 6853966 h 6853966"/>
              <a:gd name="connsiteX4-19" fmla="*/ 17929 w 12209929"/>
              <a:gd name="connsiteY4-20" fmla="*/ 0 h 685396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209929" h="6853966">
                <a:moveTo>
                  <a:pt x="17929" y="0"/>
                </a:moveTo>
                <a:lnTo>
                  <a:pt x="12209929" y="0"/>
                </a:lnTo>
                <a:lnTo>
                  <a:pt x="12209929" y="5061025"/>
                </a:lnTo>
                <a:lnTo>
                  <a:pt x="0" y="6853966"/>
                </a:lnTo>
                <a:cubicBezTo>
                  <a:pt x="5976" y="4569311"/>
                  <a:pt x="11953" y="2284655"/>
                  <a:pt x="17929" y="0"/>
                </a:cubicBezTo>
                <a:close/>
              </a:path>
            </a:pathLst>
          </a:custGeom>
          <a:solidFill>
            <a:schemeClr val="accent5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5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57494" y="1276681"/>
            <a:ext cx="2048638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dirty="0">
                <a:solidFill>
                  <a:schemeClr val="accent6"/>
                </a:solidFill>
                <a:latin typeface="Algerian" panose="04020705040A02060702" pitchFamily="82" charset="0"/>
              </a:rPr>
              <a:t>Work experience</a:t>
            </a:r>
            <a:endParaRPr lang="zh-CN" altLang="en-US" dirty="0">
              <a:solidFill>
                <a:schemeClr val="accent6"/>
              </a:solidFill>
              <a:latin typeface="Algerian" panose="04020705040A02060702" pitchFamily="82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157494" y="728663"/>
            <a:ext cx="205184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4000" dirty="0" smtClean="0">
                <a:solidFill>
                  <a:schemeClr val="accent6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工作经验</a:t>
            </a:r>
            <a:endParaRPr lang="zh-CN" altLang="en-US" sz="4000" dirty="0">
              <a:solidFill>
                <a:schemeClr val="accent6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127125" y="1553680"/>
            <a:ext cx="1411941" cy="1411941"/>
            <a:chOff x="1127125" y="1553680"/>
            <a:chExt cx="1411941" cy="1411941"/>
          </a:xfrm>
        </p:grpSpPr>
        <p:sp>
          <p:nvSpPr>
            <p:cNvPr id="2" name="矩形 1"/>
            <p:cNvSpPr/>
            <p:nvPr/>
          </p:nvSpPr>
          <p:spPr>
            <a:xfrm>
              <a:off x="1127125" y="1553680"/>
              <a:ext cx="1411941" cy="14119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椭圆 7"/>
            <p:cNvSpPr>
              <a:spLocks noChangeAspect="1"/>
            </p:cNvSpPr>
            <p:nvPr/>
          </p:nvSpPr>
          <p:spPr>
            <a:xfrm>
              <a:off x="1505203" y="1716060"/>
              <a:ext cx="468000" cy="468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1429206" y="1923980"/>
              <a:ext cx="239943" cy="239943"/>
            </a:xfrm>
            <a:prstGeom prst="ellipse">
              <a:avLst/>
            </a:prstGeom>
            <a:solidFill>
              <a:schemeClr val="accent1"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1270771" y="2391980"/>
              <a:ext cx="1082348" cy="45140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fontAlgn="base">
                <a:lnSpc>
                  <a:spcPts val="1400"/>
                </a:lnSpc>
              </a:pPr>
              <a:r>
                <a:rPr lang="zh-CN" altLang="en-US" sz="1400" kern="100" dirty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西安</a:t>
              </a:r>
              <a:r>
                <a:rPr lang="zh-CN" altLang="zh-CN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市</a:t>
              </a:r>
              <a:endParaRPr lang="en-US" altLang="zh-CN" sz="1400" kern="100" dirty="0">
                <a:solidFill>
                  <a:schemeClr val="accent5"/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  <a:p>
              <a:pPr algn="just" fontAlgn="base">
                <a:lnSpc>
                  <a:spcPts val="1400"/>
                </a:lnSpc>
              </a:pPr>
              <a:r>
                <a:rPr lang="zh-CN" altLang="zh-CN" sz="1400" kern="100" dirty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第十六中学</a:t>
              </a:r>
              <a:endParaRPr lang="zh-CN" altLang="zh-CN" sz="1400" kern="100" dirty="0">
                <a:solidFill>
                  <a:schemeClr val="accent5"/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249519" y="1553680"/>
            <a:ext cx="1411941" cy="1411941"/>
            <a:chOff x="3249519" y="1553680"/>
            <a:chExt cx="1411941" cy="1411941"/>
          </a:xfrm>
        </p:grpSpPr>
        <p:sp>
          <p:nvSpPr>
            <p:cNvPr id="6" name="矩形 5"/>
            <p:cNvSpPr/>
            <p:nvPr/>
          </p:nvSpPr>
          <p:spPr>
            <a:xfrm>
              <a:off x="3249519" y="1553680"/>
              <a:ext cx="1411941" cy="141194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椭圆 10"/>
            <p:cNvSpPr>
              <a:spLocks noChangeAspect="1"/>
            </p:cNvSpPr>
            <p:nvPr/>
          </p:nvSpPr>
          <p:spPr>
            <a:xfrm>
              <a:off x="3529884" y="1716060"/>
              <a:ext cx="468000" cy="46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453887" y="1923980"/>
              <a:ext cx="239943" cy="239943"/>
            </a:xfrm>
            <a:prstGeom prst="ellipse">
              <a:avLst/>
            </a:prstGeom>
            <a:solidFill>
              <a:schemeClr val="accent2"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3383175" y="2382738"/>
              <a:ext cx="1082348" cy="45140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fontAlgn="base">
                <a:lnSpc>
                  <a:spcPts val="1400"/>
                </a:lnSpc>
              </a:pPr>
              <a:r>
                <a:rPr lang="zh-CN" altLang="zh-CN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北京</a:t>
              </a:r>
              <a:r>
                <a:rPr lang="zh-CN" altLang="en-US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某某</a:t>
              </a:r>
              <a:endParaRPr lang="en-US" altLang="zh-CN" sz="1400" kern="100" dirty="0" smtClean="0">
                <a:solidFill>
                  <a:schemeClr val="accent5"/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  <a:p>
              <a:pPr algn="just" fontAlgn="base">
                <a:lnSpc>
                  <a:spcPts val="1400"/>
                </a:lnSpc>
              </a:pPr>
              <a:r>
                <a:rPr lang="zh-CN" altLang="zh-CN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律师事务所</a:t>
              </a:r>
              <a:endParaRPr lang="zh-CN" altLang="en-US" sz="1400" kern="100" dirty="0">
                <a:solidFill>
                  <a:schemeClr val="accent5"/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371913" y="1553680"/>
            <a:ext cx="1411941" cy="1411941"/>
            <a:chOff x="5371913" y="1553680"/>
            <a:chExt cx="1411941" cy="1411941"/>
          </a:xfrm>
        </p:grpSpPr>
        <p:sp>
          <p:nvSpPr>
            <p:cNvPr id="7" name="矩形 6"/>
            <p:cNvSpPr/>
            <p:nvPr/>
          </p:nvSpPr>
          <p:spPr>
            <a:xfrm>
              <a:off x="5371913" y="1553680"/>
              <a:ext cx="1411941" cy="141194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>
              <a:spLocks noChangeAspect="1"/>
            </p:cNvSpPr>
            <p:nvPr/>
          </p:nvSpPr>
          <p:spPr>
            <a:xfrm>
              <a:off x="5576281" y="1716060"/>
              <a:ext cx="468000" cy="46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5500284" y="1923980"/>
              <a:ext cx="239943" cy="239943"/>
            </a:xfrm>
            <a:prstGeom prst="ellipse">
              <a:avLst/>
            </a:prstGeom>
            <a:solidFill>
              <a:schemeClr val="accent3"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5413339" y="2391980"/>
              <a:ext cx="1261884" cy="45140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fontAlgn="base">
                <a:lnSpc>
                  <a:spcPts val="1400"/>
                </a:lnSpc>
              </a:pPr>
              <a:r>
                <a:rPr lang="zh-CN" altLang="zh-CN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北京</a:t>
              </a:r>
              <a:r>
                <a:rPr lang="zh-CN" altLang="en-US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某某</a:t>
              </a:r>
              <a:r>
                <a:rPr lang="zh-CN" altLang="zh-CN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文化</a:t>
              </a:r>
              <a:endParaRPr lang="en-US" altLang="zh-CN" sz="1400" kern="100" dirty="0" smtClean="0">
                <a:solidFill>
                  <a:schemeClr val="accent5"/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  <a:p>
              <a:pPr algn="just" fontAlgn="base">
                <a:lnSpc>
                  <a:spcPts val="1400"/>
                </a:lnSpc>
              </a:pPr>
              <a:r>
                <a:rPr lang="zh-CN" altLang="zh-CN" sz="1400" kern="100" dirty="0" smtClean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传播</a:t>
              </a:r>
              <a:r>
                <a:rPr lang="zh-CN" altLang="zh-CN" sz="1400" kern="100" dirty="0">
                  <a:solidFill>
                    <a:schemeClr val="accent5"/>
                  </a:solidFill>
                  <a:latin typeface="造字工房悦黑体验版常规体" pitchFamily="2" charset="-122"/>
                  <a:ea typeface="造字工房悦黑体验版常规体" pitchFamily="2" charset="-122"/>
                  <a:cs typeface="Times New Roman" panose="02020603050405020304" pitchFamily="18" charset="0"/>
                </a:rPr>
                <a:t>有限公司</a:t>
              </a:r>
              <a:endParaRPr lang="zh-CN" altLang="en-US" sz="1400" kern="100" dirty="0">
                <a:solidFill>
                  <a:schemeClr val="accent5"/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1127124" y="3193678"/>
            <a:ext cx="1411941" cy="288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1400"/>
              </a:lnSpc>
            </a:pPr>
            <a:r>
              <a:rPr lang="zh-CN" altLang="en-US" sz="1600" kern="1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职位：设计师</a:t>
            </a:r>
            <a:endParaRPr lang="en-US" altLang="zh-CN" sz="1600" kern="100" dirty="0" smtClean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49519" y="3193678"/>
            <a:ext cx="1485588" cy="288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1400"/>
              </a:lnSpc>
            </a:pPr>
            <a:r>
              <a:rPr lang="zh-CN" altLang="en-US" sz="1600" kern="1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职位：程序员</a:t>
            </a:r>
            <a:endParaRPr lang="en-US" altLang="zh-CN" sz="1600" kern="1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371912" y="3193678"/>
            <a:ext cx="1751999" cy="288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1400"/>
              </a:lnSpc>
            </a:pPr>
            <a:r>
              <a:rPr lang="zh-CN" altLang="en-US" sz="1600" kern="1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职位：程序开发</a:t>
            </a:r>
            <a:endParaRPr lang="en-US" altLang="zh-CN" sz="1600" kern="1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127125" y="3555309"/>
            <a:ext cx="17519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工作内容：演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界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网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 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基于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演示设计的一站式在线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演示诞生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于</a:t>
            </a:r>
            <a:r>
              <a:rPr lang="en-US" altLang="zh-CN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2013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年，由中国专业</a:t>
            </a:r>
            <a:r>
              <a:rPr lang="en-US" altLang="zh-CN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PPT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设计领跑者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上海锐普广告有限公司组建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成立。</a:t>
            </a:r>
            <a:endParaRPr lang="zh-CN" altLang="en-US" sz="14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249519" y="3555309"/>
            <a:ext cx="17519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工作内容：演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界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网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 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基于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演示设计的一站式在线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演示诞生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于</a:t>
            </a:r>
            <a:r>
              <a:rPr lang="en-US" altLang="zh-CN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2013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年，由中国专业</a:t>
            </a:r>
            <a:r>
              <a:rPr lang="en-US" altLang="zh-CN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PPT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设计领跑者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上海锐普广告有限公司组建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成立。</a:t>
            </a:r>
            <a:endParaRPr lang="zh-CN" altLang="en-US" sz="14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371912" y="3555309"/>
            <a:ext cx="17519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工作内容：演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界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网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 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基于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演示设计的一站式在线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演示诞生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于</a:t>
            </a:r>
            <a:r>
              <a:rPr lang="en-US" altLang="zh-CN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2013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年，由中国专业</a:t>
            </a:r>
            <a:r>
              <a:rPr lang="en-US" altLang="zh-CN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PPT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设计领跑者</a:t>
            </a:r>
            <a:r>
              <a:rPr lang="zh-CN" altLang="en-US" sz="14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上海锐普广告有限公司组建</a:t>
            </a:r>
            <a:r>
              <a:rPr lang="zh-CN" altLang="en-US" sz="14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成立。</a:t>
            </a:r>
            <a:endParaRPr lang="zh-CN" altLang="en-US" sz="14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7" grpId="0"/>
      <p:bldP spid="21" grpId="0"/>
      <p:bldP spid="24" grpId="0"/>
      <p:bldP spid="20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任意多边形 62"/>
          <p:cNvSpPr/>
          <p:nvPr/>
        </p:nvSpPr>
        <p:spPr>
          <a:xfrm>
            <a:off x="6869442" y="4863761"/>
            <a:ext cx="4632275" cy="2009960"/>
          </a:xfrm>
          <a:custGeom>
            <a:avLst/>
            <a:gdLst>
              <a:gd name="connsiteX0" fmla="*/ 4506769 w 4632275"/>
              <a:gd name="connsiteY0" fmla="*/ 0 h 2023815"/>
              <a:gd name="connsiteX1" fmla="*/ 4632275 w 4632275"/>
              <a:gd name="connsiteY1" fmla="*/ 1972235 h 2023815"/>
              <a:gd name="connsiteX2" fmla="*/ 4442145 w 4632275"/>
              <a:gd name="connsiteY2" fmla="*/ 2023815 h 2023815"/>
              <a:gd name="connsiteX3" fmla="*/ 0 w 4632275"/>
              <a:gd name="connsiteY3" fmla="*/ 2023815 h 2023815"/>
              <a:gd name="connsiteX4" fmla="*/ 4506769 w 4632275"/>
              <a:gd name="connsiteY4" fmla="*/ 0 h 2023815"/>
              <a:gd name="connsiteX0-1" fmla="*/ 4534479 w 4632275"/>
              <a:gd name="connsiteY0-2" fmla="*/ 0 h 1982251"/>
              <a:gd name="connsiteX1-3" fmla="*/ 4632275 w 4632275"/>
              <a:gd name="connsiteY1-4" fmla="*/ 1930671 h 1982251"/>
              <a:gd name="connsiteX2-5" fmla="*/ 4442145 w 4632275"/>
              <a:gd name="connsiteY2-6" fmla="*/ 1982251 h 1982251"/>
              <a:gd name="connsiteX3-7" fmla="*/ 0 w 4632275"/>
              <a:gd name="connsiteY3-8" fmla="*/ 1982251 h 1982251"/>
              <a:gd name="connsiteX4-9" fmla="*/ 4534479 w 4632275"/>
              <a:gd name="connsiteY4-10" fmla="*/ 0 h 1982251"/>
              <a:gd name="connsiteX0-11" fmla="*/ 4520624 w 4632275"/>
              <a:gd name="connsiteY0-12" fmla="*/ 0 h 2009960"/>
              <a:gd name="connsiteX1-13" fmla="*/ 4632275 w 4632275"/>
              <a:gd name="connsiteY1-14" fmla="*/ 1958380 h 2009960"/>
              <a:gd name="connsiteX2-15" fmla="*/ 4442145 w 4632275"/>
              <a:gd name="connsiteY2-16" fmla="*/ 2009960 h 2009960"/>
              <a:gd name="connsiteX3-17" fmla="*/ 0 w 4632275"/>
              <a:gd name="connsiteY3-18" fmla="*/ 2009960 h 2009960"/>
              <a:gd name="connsiteX4-19" fmla="*/ 4520624 w 4632275"/>
              <a:gd name="connsiteY4-20" fmla="*/ 0 h 20099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632275" h="2009960">
                <a:moveTo>
                  <a:pt x="4520624" y="0"/>
                </a:moveTo>
                <a:lnTo>
                  <a:pt x="4632275" y="1958380"/>
                </a:lnTo>
                <a:lnTo>
                  <a:pt x="4442145" y="2009960"/>
                </a:lnTo>
                <a:lnTo>
                  <a:pt x="0" y="2009960"/>
                </a:lnTo>
                <a:lnTo>
                  <a:pt x="452062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93928" y="5251265"/>
            <a:ext cx="1396956" cy="709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flipH="1">
            <a:off x="490427" y="5071384"/>
            <a:ext cx="1247468" cy="179881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任意多边形 68"/>
          <p:cNvSpPr/>
          <p:nvPr/>
        </p:nvSpPr>
        <p:spPr>
          <a:xfrm>
            <a:off x="856692" y="1"/>
            <a:ext cx="10540903" cy="6875610"/>
          </a:xfrm>
          <a:custGeom>
            <a:avLst/>
            <a:gdLst>
              <a:gd name="connsiteX0" fmla="*/ 0 w 10540903"/>
              <a:gd name="connsiteY0" fmla="*/ 0 h 6875610"/>
              <a:gd name="connsiteX1" fmla="*/ 5230018 w 10540903"/>
              <a:gd name="connsiteY1" fmla="*/ 0 h 6875610"/>
              <a:gd name="connsiteX2" fmla="*/ 8193990 w 10540903"/>
              <a:gd name="connsiteY2" fmla="*/ 872752 h 6875610"/>
              <a:gd name="connsiteX3" fmla="*/ 8546550 w 10540903"/>
              <a:gd name="connsiteY3" fmla="*/ 976564 h 6875610"/>
              <a:gd name="connsiteX4" fmla="*/ 10100895 w 10540903"/>
              <a:gd name="connsiteY4" fmla="*/ 2526503 h 6875610"/>
              <a:gd name="connsiteX5" fmla="*/ 10252281 w 10540903"/>
              <a:gd name="connsiteY5" fmla="*/ 3335934 h 6875610"/>
              <a:gd name="connsiteX6" fmla="*/ 10540903 w 10540903"/>
              <a:gd name="connsiteY6" fmla="*/ 4879134 h 6875610"/>
              <a:gd name="connsiteX7" fmla="*/ 1098124 w 10540903"/>
              <a:gd name="connsiteY7" fmla="*/ 6875610 h 6875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40903" h="6875610">
                <a:moveTo>
                  <a:pt x="0" y="0"/>
                </a:moveTo>
                <a:lnTo>
                  <a:pt x="5230018" y="0"/>
                </a:lnTo>
                <a:lnTo>
                  <a:pt x="8193990" y="872752"/>
                </a:lnTo>
                <a:lnTo>
                  <a:pt x="8546550" y="976564"/>
                </a:lnTo>
                <a:lnTo>
                  <a:pt x="10100895" y="2526503"/>
                </a:lnTo>
                <a:lnTo>
                  <a:pt x="10252281" y="3335934"/>
                </a:lnTo>
                <a:lnTo>
                  <a:pt x="10540903" y="4879134"/>
                </a:lnTo>
                <a:lnTo>
                  <a:pt x="1098124" y="68756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35" name="直接连接符 34"/>
          <p:cNvCxnSpPr/>
          <p:nvPr/>
        </p:nvCxnSpPr>
        <p:spPr>
          <a:xfrm>
            <a:off x="3508523" y="1004341"/>
            <a:ext cx="0" cy="430217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4204487" y="3135880"/>
            <a:ext cx="72968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4400">
                <a:solidFill>
                  <a:schemeClr val="accent4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defRPr>
            </a:lvl1pPr>
          </a:lstStyle>
          <a:p>
            <a:r>
              <a:rPr lang="en-US" altLang="zh-CN" sz="2000" dirty="0">
                <a:solidFill>
                  <a:schemeClr val="accent6"/>
                </a:solidFill>
              </a:rPr>
              <a:t>90</a:t>
            </a:r>
            <a:r>
              <a:rPr lang="en-US" altLang="zh-CN" sz="1200" dirty="0">
                <a:solidFill>
                  <a:schemeClr val="accent6"/>
                </a:solidFill>
              </a:rPr>
              <a:t>%</a:t>
            </a:r>
            <a:endParaRPr lang="zh-CN" altLang="en-US" sz="1200" dirty="0">
              <a:solidFill>
                <a:schemeClr val="accent6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284806" y="3155429"/>
            <a:ext cx="72968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4400">
                <a:solidFill>
                  <a:schemeClr val="accent4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defRPr>
            </a:lvl1pPr>
          </a:lstStyle>
          <a:p>
            <a:r>
              <a:rPr lang="en-US" altLang="zh-CN" sz="2000" dirty="0" smtClean="0">
                <a:solidFill>
                  <a:schemeClr val="accent6"/>
                </a:solidFill>
              </a:rPr>
              <a:t>65</a:t>
            </a:r>
            <a:r>
              <a:rPr lang="en-US" altLang="zh-CN" sz="1200" dirty="0" smtClean="0">
                <a:solidFill>
                  <a:schemeClr val="accent6"/>
                </a:solidFill>
              </a:rPr>
              <a:t>%</a:t>
            </a:r>
            <a:endParaRPr lang="zh-CN" altLang="en-US" sz="1200" dirty="0">
              <a:solidFill>
                <a:schemeClr val="accent6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481172" y="3155429"/>
            <a:ext cx="734496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4400">
                <a:solidFill>
                  <a:schemeClr val="accent4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defRPr>
            </a:lvl1pPr>
          </a:lstStyle>
          <a:p>
            <a:r>
              <a:rPr lang="en-US" altLang="zh-CN" sz="2000" dirty="0" smtClean="0">
                <a:solidFill>
                  <a:schemeClr val="accent6"/>
                </a:solidFill>
              </a:rPr>
              <a:t>40</a:t>
            </a:r>
            <a:r>
              <a:rPr lang="en-US" altLang="zh-CN" sz="1200" dirty="0">
                <a:solidFill>
                  <a:schemeClr val="accent6"/>
                </a:solidFill>
              </a:rPr>
              <a:t>%</a:t>
            </a:r>
            <a:endParaRPr lang="zh-CN" altLang="en-US" sz="1200" dirty="0">
              <a:solidFill>
                <a:schemeClr val="accent6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 flipH="1">
            <a:off x="8253853" y="1939788"/>
            <a:ext cx="1039409" cy="1039409"/>
            <a:chOff x="5554751" y="2348559"/>
            <a:chExt cx="1162800" cy="1162800"/>
          </a:xfrm>
        </p:grpSpPr>
        <p:sp>
          <p:nvSpPr>
            <p:cNvPr id="40" name="椭圆 39"/>
            <p:cNvSpPr/>
            <p:nvPr/>
          </p:nvSpPr>
          <p:spPr>
            <a:xfrm>
              <a:off x="5555349" y="2349157"/>
              <a:ext cx="1161604" cy="11616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空心弧 40"/>
            <p:cNvSpPr/>
            <p:nvPr/>
          </p:nvSpPr>
          <p:spPr>
            <a:xfrm>
              <a:off x="5554751" y="2348559"/>
              <a:ext cx="1162800" cy="1162800"/>
            </a:xfrm>
            <a:prstGeom prst="blockArc">
              <a:avLst>
                <a:gd name="adj1" fmla="val 8817180"/>
                <a:gd name="adj2" fmla="val 16193411"/>
                <a:gd name="adj3" fmla="val 18695"/>
              </a:avLst>
            </a:prstGeom>
            <a:solidFill>
              <a:srgbClr val="552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组合 41"/>
          <p:cNvGrpSpPr>
            <a:grpSpLocks noChangeAspect="1"/>
          </p:cNvGrpSpPr>
          <p:nvPr/>
        </p:nvGrpSpPr>
        <p:grpSpPr>
          <a:xfrm flipH="1">
            <a:off x="6134944" y="1948741"/>
            <a:ext cx="1040400" cy="1040400"/>
            <a:chOff x="5554751" y="2348559"/>
            <a:chExt cx="1162800" cy="1162800"/>
          </a:xfrm>
        </p:grpSpPr>
        <p:sp>
          <p:nvSpPr>
            <p:cNvPr id="43" name="椭圆 42"/>
            <p:cNvSpPr/>
            <p:nvPr/>
          </p:nvSpPr>
          <p:spPr>
            <a:xfrm>
              <a:off x="5555349" y="2349157"/>
              <a:ext cx="1161604" cy="11616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44" name="空心弧 43"/>
            <p:cNvSpPr/>
            <p:nvPr/>
          </p:nvSpPr>
          <p:spPr>
            <a:xfrm>
              <a:off x="5554751" y="2348559"/>
              <a:ext cx="1162800" cy="1162800"/>
            </a:xfrm>
            <a:prstGeom prst="blockArc">
              <a:avLst>
                <a:gd name="adj1" fmla="val 2604946"/>
                <a:gd name="adj2" fmla="val 16240650"/>
                <a:gd name="adj3" fmla="val 19119"/>
              </a:avLst>
            </a:prstGeom>
            <a:solidFill>
              <a:srgbClr val="279C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组合 44"/>
          <p:cNvGrpSpPr>
            <a:grpSpLocks noChangeAspect="1"/>
          </p:cNvGrpSpPr>
          <p:nvPr/>
        </p:nvGrpSpPr>
        <p:grpSpPr>
          <a:xfrm flipH="1">
            <a:off x="4016035" y="2017855"/>
            <a:ext cx="1040400" cy="1040400"/>
            <a:chOff x="5554751" y="2348559"/>
            <a:chExt cx="1162800" cy="1162800"/>
          </a:xfrm>
        </p:grpSpPr>
        <p:sp>
          <p:nvSpPr>
            <p:cNvPr id="46" name="椭圆 45"/>
            <p:cNvSpPr/>
            <p:nvPr/>
          </p:nvSpPr>
          <p:spPr>
            <a:xfrm>
              <a:off x="5555349" y="2349157"/>
              <a:ext cx="1161604" cy="11616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空心弧 46"/>
            <p:cNvSpPr/>
            <p:nvPr/>
          </p:nvSpPr>
          <p:spPr>
            <a:xfrm>
              <a:off x="5554751" y="2348559"/>
              <a:ext cx="1162800" cy="1162800"/>
            </a:xfrm>
            <a:prstGeom prst="blockArc">
              <a:avLst>
                <a:gd name="adj1" fmla="val 20095054"/>
                <a:gd name="adj2" fmla="val 16286787"/>
                <a:gd name="adj3" fmla="val 18685"/>
              </a:avLst>
            </a:prstGeom>
            <a:solidFill>
              <a:srgbClr val="5D7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217"/>
          <p:cNvGrpSpPr>
            <a:grpSpLocks noChangeAspect="1"/>
          </p:cNvGrpSpPr>
          <p:nvPr/>
        </p:nvGrpSpPr>
        <p:grpSpPr bwMode="auto">
          <a:xfrm>
            <a:off x="4204487" y="2206307"/>
            <a:ext cx="663496" cy="663496"/>
            <a:chOff x="2524" y="1481"/>
            <a:chExt cx="761" cy="764"/>
          </a:xfrm>
        </p:grpSpPr>
        <p:pic>
          <p:nvPicPr>
            <p:cNvPr id="49" name="Picture 148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524" y="1481"/>
              <a:ext cx="687" cy="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Freeform 215"/>
            <p:cNvSpPr/>
            <p:nvPr/>
          </p:nvSpPr>
          <p:spPr bwMode="gray">
            <a:xfrm>
              <a:off x="2546" y="1504"/>
              <a:ext cx="611" cy="612"/>
            </a:xfrm>
            <a:custGeom>
              <a:avLst/>
              <a:gdLst>
                <a:gd name="T0" fmla="*/ 0 w 416"/>
                <a:gd name="T1" fmla="*/ 612 h 416"/>
                <a:gd name="T2" fmla="*/ 0 w 416"/>
                <a:gd name="T3" fmla="*/ 296 h 416"/>
                <a:gd name="T4" fmla="*/ 273 w 416"/>
                <a:gd name="T5" fmla="*/ 0 h 416"/>
                <a:gd name="T6" fmla="*/ 611 w 416"/>
                <a:gd name="T7" fmla="*/ 0 h 416"/>
                <a:gd name="T8" fmla="*/ 611 w 416"/>
                <a:gd name="T9" fmla="*/ 612 h 416"/>
                <a:gd name="T10" fmla="*/ 0 w 416"/>
                <a:gd name="T11" fmla="*/ 612 h 4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6"/>
                <a:gd name="T19" fmla="*/ 0 h 416"/>
                <a:gd name="T20" fmla="*/ 416 w 416"/>
                <a:gd name="T21" fmla="*/ 416 h 4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6" h="416">
                  <a:moveTo>
                    <a:pt x="0" y="416"/>
                  </a:moveTo>
                  <a:cubicBezTo>
                    <a:pt x="0" y="416"/>
                    <a:pt x="0" y="250"/>
                    <a:pt x="0" y="201"/>
                  </a:cubicBezTo>
                  <a:cubicBezTo>
                    <a:pt x="0" y="59"/>
                    <a:pt x="49" y="0"/>
                    <a:pt x="186" y="0"/>
                  </a:cubicBezTo>
                  <a:cubicBezTo>
                    <a:pt x="237" y="0"/>
                    <a:pt x="416" y="0"/>
                    <a:pt x="416" y="0"/>
                  </a:cubicBezTo>
                  <a:cubicBezTo>
                    <a:pt x="416" y="416"/>
                    <a:pt x="416" y="416"/>
                    <a:pt x="416" y="416"/>
                  </a:cubicBezTo>
                  <a:lnTo>
                    <a:pt x="0" y="416"/>
                  </a:lnTo>
                  <a:close/>
                </a:path>
              </a:pathLst>
            </a:custGeom>
            <a:solidFill>
              <a:srgbClr val="9BA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Freeform 45"/>
            <p:cNvSpPr>
              <a:spLocks noEditPoints="1"/>
            </p:cNvSpPr>
            <p:nvPr/>
          </p:nvSpPr>
          <p:spPr bwMode="gray">
            <a:xfrm>
              <a:off x="2562" y="1520"/>
              <a:ext cx="579" cy="581"/>
            </a:xfrm>
            <a:custGeom>
              <a:avLst/>
              <a:gdLst>
                <a:gd name="T0" fmla="*/ 262 w 394"/>
                <a:gd name="T1" fmla="*/ 0 h 395"/>
                <a:gd name="T2" fmla="*/ 0 w 394"/>
                <a:gd name="T3" fmla="*/ 281 h 395"/>
                <a:gd name="T4" fmla="*/ 0 w 394"/>
                <a:gd name="T5" fmla="*/ 580 h 395"/>
                <a:gd name="T6" fmla="*/ 579 w 394"/>
                <a:gd name="T7" fmla="*/ 581 h 395"/>
                <a:gd name="T8" fmla="*/ 579 w 394"/>
                <a:gd name="T9" fmla="*/ 0 h 395"/>
                <a:gd name="T10" fmla="*/ 262 w 394"/>
                <a:gd name="T11" fmla="*/ 0 h 395"/>
                <a:gd name="T12" fmla="*/ 41 w 394"/>
                <a:gd name="T13" fmla="*/ 281 h 395"/>
                <a:gd name="T14" fmla="*/ 262 w 394"/>
                <a:gd name="T15" fmla="*/ 43 h 395"/>
                <a:gd name="T16" fmla="*/ 536 w 394"/>
                <a:gd name="T17" fmla="*/ 43 h 395"/>
                <a:gd name="T18" fmla="*/ 536 w 394"/>
                <a:gd name="T19" fmla="*/ 538 h 395"/>
                <a:gd name="T20" fmla="*/ 41 w 394"/>
                <a:gd name="T21" fmla="*/ 538 h 395"/>
                <a:gd name="T22" fmla="*/ 41 w 394"/>
                <a:gd name="T23" fmla="*/ 281 h 3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94"/>
                <a:gd name="T37" fmla="*/ 0 h 395"/>
                <a:gd name="T38" fmla="*/ 394 w 394"/>
                <a:gd name="T39" fmla="*/ 395 h 39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94" h="395">
                  <a:moveTo>
                    <a:pt x="178" y="0"/>
                  </a:moveTo>
                  <a:cubicBezTo>
                    <a:pt x="52" y="0"/>
                    <a:pt x="0" y="55"/>
                    <a:pt x="0" y="191"/>
                  </a:cubicBezTo>
                  <a:cubicBezTo>
                    <a:pt x="0" y="394"/>
                    <a:pt x="0" y="394"/>
                    <a:pt x="0" y="394"/>
                  </a:cubicBezTo>
                  <a:cubicBezTo>
                    <a:pt x="394" y="395"/>
                    <a:pt x="394" y="395"/>
                    <a:pt x="394" y="395"/>
                  </a:cubicBezTo>
                  <a:cubicBezTo>
                    <a:pt x="394" y="0"/>
                    <a:pt x="394" y="0"/>
                    <a:pt x="394" y="0"/>
                  </a:cubicBezTo>
                  <a:lnTo>
                    <a:pt x="178" y="0"/>
                  </a:lnTo>
                  <a:close/>
                  <a:moveTo>
                    <a:pt x="28" y="191"/>
                  </a:moveTo>
                  <a:cubicBezTo>
                    <a:pt x="28" y="71"/>
                    <a:pt x="68" y="29"/>
                    <a:pt x="178" y="29"/>
                  </a:cubicBezTo>
                  <a:cubicBezTo>
                    <a:pt x="178" y="29"/>
                    <a:pt x="341" y="29"/>
                    <a:pt x="365" y="29"/>
                  </a:cubicBezTo>
                  <a:cubicBezTo>
                    <a:pt x="365" y="54"/>
                    <a:pt x="365" y="341"/>
                    <a:pt x="365" y="366"/>
                  </a:cubicBezTo>
                  <a:cubicBezTo>
                    <a:pt x="340" y="366"/>
                    <a:pt x="53" y="366"/>
                    <a:pt x="28" y="366"/>
                  </a:cubicBezTo>
                  <a:cubicBezTo>
                    <a:pt x="28" y="341"/>
                    <a:pt x="28" y="191"/>
                    <a:pt x="28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Freeform 46"/>
            <p:cNvSpPr/>
            <p:nvPr/>
          </p:nvSpPr>
          <p:spPr bwMode="gray">
            <a:xfrm>
              <a:off x="2582" y="1541"/>
              <a:ext cx="538" cy="361"/>
            </a:xfrm>
            <a:custGeom>
              <a:avLst/>
              <a:gdLst>
                <a:gd name="T0" fmla="*/ 241 w 366"/>
                <a:gd name="T1" fmla="*/ 0 h 246"/>
                <a:gd name="T2" fmla="*/ 0 w 366"/>
                <a:gd name="T3" fmla="*/ 260 h 246"/>
                <a:gd name="T4" fmla="*/ 0 w 366"/>
                <a:gd name="T5" fmla="*/ 361 h 246"/>
                <a:gd name="T6" fmla="*/ 538 w 366"/>
                <a:gd name="T7" fmla="*/ 223 h 246"/>
                <a:gd name="T8" fmla="*/ 538 w 366"/>
                <a:gd name="T9" fmla="*/ 0 h 246"/>
                <a:gd name="T10" fmla="*/ 241 w 366"/>
                <a:gd name="T11" fmla="*/ 0 h 2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6"/>
                <a:gd name="T19" fmla="*/ 0 h 246"/>
                <a:gd name="T20" fmla="*/ 366 w 366"/>
                <a:gd name="T21" fmla="*/ 246 h 2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6" h="246">
                  <a:moveTo>
                    <a:pt x="164" y="0"/>
                  </a:moveTo>
                  <a:cubicBezTo>
                    <a:pt x="43" y="0"/>
                    <a:pt x="0" y="52"/>
                    <a:pt x="0" y="177"/>
                  </a:cubicBezTo>
                  <a:cubicBezTo>
                    <a:pt x="0" y="191"/>
                    <a:pt x="0" y="218"/>
                    <a:pt x="0" y="246"/>
                  </a:cubicBezTo>
                  <a:cubicBezTo>
                    <a:pt x="84" y="213"/>
                    <a:pt x="244" y="151"/>
                    <a:pt x="366" y="152"/>
                  </a:cubicBezTo>
                  <a:cubicBezTo>
                    <a:pt x="366" y="0"/>
                    <a:pt x="366" y="0"/>
                    <a:pt x="366" y="0"/>
                  </a:cubicBezTo>
                  <a:cubicBezTo>
                    <a:pt x="366" y="0"/>
                    <a:pt x="209" y="0"/>
                    <a:pt x="16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DCDE2"/>
                </a:gs>
                <a:gs pos="100000">
                  <a:srgbClr val="5277B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Freeform 47"/>
            <p:cNvSpPr/>
            <p:nvPr/>
          </p:nvSpPr>
          <p:spPr bwMode="gray">
            <a:xfrm>
              <a:off x="2582" y="1761"/>
              <a:ext cx="538" cy="317"/>
            </a:xfrm>
            <a:custGeom>
              <a:avLst/>
              <a:gdLst>
                <a:gd name="T0" fmla="*/ 0 w 366"/>
                <a:gd name="T1" fmla="*/ 316 h 216"/>
                <a:gd name="T2" fmla="*/ 538 w 366"/>
                <a:gd name="T3" fmla="*/ 317 h 216"/>
                <a:gd name="T4" fmla="*/ 538 w 366"/>
                <a:gd name="T5" fmla="*/ 1 h 216"/>
                <a:gd name="T6" fmla="*/ 0 w 366"/>
                <a:gd name="T7" fmla="*/ 139 h 216"/>
                <a:gd name="T8" fmla="*/ 0 w 366"/>
                <a:gd name="T9" fmla="*/ 316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6"/>
                <a:gd name="T16" fmla="*/ 0 h 216"/>
                <a:gd name="T17" fmla="*/ 366 w 366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6" h="216">
                  <a:moveTo>
                    <a:pt x="0" y="215"/>
                  </a:moveTo>
                  <a:cubicBezTo>
                    <a:pt x="366" y="216"/>
                    <a:pt x="366" y="216"/>
                    <a:pt x="366" y="216"/>
                  </a:cubicBezTo>
                  <a:cubicBezTo>
                    <a:pt x="366" y="1"/>
                    <a:pt x="366" y="1"/>
                    <a:pt x="366" y="1"/>
                  </a:cubicBezTo>
                  <a:cubicBezTo>
                    <a:pt x="244" y="0"/>
                    <a:pt x="84" y="62"/>
                    <a:pt x="0" y="95"/>
                  </a:cubicBezTo>
                  <a:cubicBezTo>
                    <a:pt x="0" y="151"/>
                    <a:pt x="0" y="215"/>
                    <a:pt x="0" y="215"/>
                  </a:cubicBezTo>
                  <a:close/>
                </a:path>
              </a:pathLst>
            </a:custGeom>
            <a:gradFill rotWithShape="1">
              <a:gsLst>
                <a:gs pos="0">
                  <a:srgbClr val="4167B0"/>
                </a:gs>
                <a:gs pos="100000">
                  <a:srgbClr val="6486C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54" name="Picture 14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51" y="1565"/>
              <a:ext cx="634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Freeform 209"/>
            <p:cNvSpPr/>
            <p:nvPr/>
          </p:nvSpPr>
          <p:spPr bwMode="gray">
            <a:xfrm>
              <a:off x="2675" y="1591"/>
              <a:ext cx="557" cy="601"/>
            </a:xfrm>
            <a:custGeom>
              <a:avLst/>
              <a:gdLst>
                <a:gd name="T0" fmla="*/ 94 w 895"/>
                <a:gd name="T1" fmla="*/ 0 h 967"/>
                <a:gd name="T2" fmla="*/ 557 w 895"/>
                <a:gd name="T3" fmla="*/ 25 h 967"/>
                <a:gd name="T4" fmla="*/ 518 w 895"/>
                <a:gd name="T5" fmla="*/ 601 h 967"/>
                <a:gd name="T6" fmla="*/ 0 w 895"/>
                <a:gd name="T7" fmla="*/ 525 h 967"/>
                <a:gd name="T8" fmla="*/ 94 w 895"/>
                <a:gd name="T9" fmla="*/ 0 h 9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5"/>
                <a:gd name="T16" fmla="*/ 0 h 967"/>
                <a:gd name="T17" fmla="*/ 895 w 895"/>
                <a:gd name="T18" fmla="*/ 967 h 9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5" h="967">
                  <a:moveTo>
                    <a:pt x="151" y="0"/>
                  </a:moveTo>
                  <a:lnTo>
                    <a:pt x="895" y="41"/>
                  </a:lnTo>
                  <a:lnTo>
                    <a:pt x="832" y="967"/>
                  </a:lnTo>
                  <a:lnTo>
                    <a:pt x="0" y="844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49"/>
            <p:cNvSpPr>
              <a:spLocks noEditPoints="1"/>
            </p:cNvSpPr>
            <p:nvPr/>
          </p:nvSpPr>
          <p:spPr bwMode="gray">
            <a:xfrm>
              <a:off x="2764" y="1681"/>
              <a:ext cx="406" cy="377"/>
            </a:xfrm>
            <a:custGeom>
              <a:avLst/>
              <a:gdLst>
                <a:gd name="T0" fmla="*/ 40 w 276"/>
                <a:gd name="T1" fmla="*/ 15 h 257"/>
                <a:gd name="T2" fmla="*/ 40 w 276"/>
                <a:gd name="T3" fmla="*/ 23 h 257"/>
                <a:gd name="T4" fmla="*/ 49 w 276"/>
                <a:gd name="T5" fmla="*/ 176 h 257"/>
                <a:gd name="T6" fmla="*/ 131 w 276"/>
                <a:gd name="T7" fmla="*/ 63 h 257"/>
                <a:gd name="T8" fmla="*/ 132 w 276"/>
                <a:gd name="T9" fmla="*/ 185 h 257"/>
                <a:gd name="T10" fmla="*/ 243 w 276"/>
                <a:gd name="T11" fmla="*/ 40 h 257"/>
                <a:gd name="T12" fmla="*/ 249 w 276"/>
                <a:gd name="T13" fmla="*/ 32 h 257"/>
                <a:gd name="T14" fmla="*/ 257 w 276"/>
                <a:gd name="T15" fmla="*/ 28 h 257"/>
                <a:gd name="T16" fmla="*/ 272 w 276"/>
                <a:gd name="T17" fmla="*/ 21 h 257"/>
                <a:gd name="T18" fmla="*/ 246 w 276"/>
                <a:gd name="T19" fmla="*/ 19 h 257"/>
                <a:gd name="T20" fmla="*/ 216 w 276"/>
                <a:gd name="T21" fmla="*/ 16 h 257"/>
                <a:gd name="T22" fmla="*/ 227 w 276"/>
                <a:gd name="T23" fmla="*/ 25 h 257"/>
                <a:gd name="T24" fmla="*/ 227 w 276"/>
                <a:gd name="T25" fmla="*/ 35 h 257"/>
                <a:gd name="T26" fmla="*/ 179 w 276"/>
                <a:gd name="T27" fmla="*/ 110 h 257"/>
                <a:gd name="T28" fmla="*/ 169 w 276"/>
                <a:gd name="T29" fmla="*/ 110 h 257"/>
                <a:gd name="T30" fmla="*/ 153 w 276"/>
                <a:gd name="T31" fmla="*/ 10 h 257"/>
                <a:gd name="T32" fmla="*/ 74 w 276"/>
                <a:gd name="T33" fmla="*/ 117 h 257"/>
                <a:gd name="T34" fmla="*/ 78 w 276"/>
                <a:gd name="T35" fmla="*/ 34 h 257"/>
                <a:gd name="T36" fmla="*/ 78 w 276"/>
                <a:gd name="T37" fmla="*/ 19 h 257"/>
                <a:gd name="T38" fmla="*/ 85 w 276"/>
                <a:gd name="T39" fmla="*/ 13 h 257"/>
                <a:gd name="T40" fmla="*/ 99 w 276"/>
                <a:gd name="T41" fmla="*/ 6 h 257"/>
                <a:gd name="T42" fmla="*/ 43 w 276"/>
                <a:gd name="T43" fmla="*/ 1 h 257"/>
                <a:gd name="T44" fmla="*/ 22 w 276"/>
                <a:gd name="T45" fmla="*/ 4 h 257"/>
                <a:gd name="T46" fmla="*/ 38 w 276"/>
                <a:gd name="T47" fmla="*/ 12 h 257"/>
                <a:gd name="T48" fmla="*/ 362 w 276"/>
                <a:gd name="T49" fmla="*/ 377 h 257"/>
                <a:gd name="T50" fmla="*/ 3 w 276"/>
                <a:gd name="T51" fmla="*/ 299 h 257"/>
                <a:gd name="T52" fmla="*/ 9 w 276"/>
                <a:gd name="T53" fmla="*/ 264 h 257"/>
                <a:gd name="T54" fmla="*/ 375 w 276"/>
                <a:gd name="T55" fmla="*/ 261 h 257"/>
                <a:gd name="T56" fmla="*/ 9 w 276"/>
                <a:gd name="T57" fmla="*/ 264 h 257"/>
                <a:gd name="T58" fmla="*/ 294 w 276"/>
                <a:gd name="T59" fmla="*/ 51 h 257"/>
                <a:gd name="T60" fmla="*/ 406 w 276"/>
                <a:gd name="T61" fmla="*/ 22 h 257"/>
                <a:gd name="T62" fmla="*/ 285 w 276"/>
                <a:gd name="T63" fmla="*/ 126 h 257"/>
                <a:gd name="T64" fmla="*/ 396 w 276"/>
                <a:gd name="T65" fmla="*/ 97 h 257"/>
                <a:gd name="T66" fmla="*/ 285 w 276"/>
                <a:gd name="T67" fmla="*/ 126 h 257"/>
                <a:gd name="T68" fmla="*/ 382 w 276"/>
                <a:gd name="T69" fmla="*/ 213 h 257"/>
                <a:gd name="T70" fmla="*/ 279 w 276"/>
                <a:gd name="T71" fmla="*/ 161 h 25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6"/>
                <a:gd name="T109" fmla="*/ 0 h 257"/>
                <a:gd name="T110" fmla="*/ 276 w 276"/>
                <a:gd name="T111" fmla="*/ 257 h 25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6" h="257">
                  <a:moveTo>
                    <a:pt x="26" y="8"/>
                  </a:moveTo>
                  <a:cubicBezTo>
                    <a:pt x="26" y="8"/>
                    <a:pt x="27" y="9"/>
                    <a:pt x="27" y="10"/>
                  </a:cubicBezTo>
                  <a:cubicBezTo>
                    <a:pt x="27" y="11"/>
                    <a:pt x="27" y="12"/>
                    <a:pt x="27" y="13"/>
                  </a:cubicBezTo>
                  <a:cubicBezTo>
                    <a:pt x="27" y="14"/>
                    <a:pt x="27" y="15"/>
                    <a:pt x="27" y="16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33" y="120"/>
                    <a:pt x="33" y="120"/>
                    <a:pt x="33" y="120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9" y="43"/>
                    <a:pt x="89" y="43"/>
                    <a:pt x="89" y="43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90" y="126"/>
                    <a:pt x="90" y="126"/>
                    <a:pt x="90" y="126"/>
                  </a:cubicBezTo>
                  <a:cubicBezTo>
                    <a:pt x="101" y="126"/>
                    <a:pt x="101" y="126"/>
                    <a:pt x="101" y="126"/>
                  </a:cubicBezTo>
                  <a:cubicBezTo>
                    <a:pt x="165" y="27"/>
                    <a:pt x="165" y="27"/>
                    <a:pt x="165" y="27"/>
                  </a:cubicBezTo>
                  <a:cubicBezTo>
                    <a:pt x="166" y="26"/>
                    <a:pt x="166" y="25"/>
                    <a:pt x="167" y="25"/>
                  </a:cubicBezTo>
                  <a:cubicBezTo>
                    <a:pt x="167" y="24"/>
                    <a:pt x="168" y="23"/>
                    <a:pt x="169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3" y="20"/>
                    <a:pt x="174" y="20"/>
                    <a:pt x="175" y="19"/>
                  </a:cubicBezTo>
                  <a:cubicBezTo>
                    <a:pt x="184" y="18"/>
                    <a:pt x="184" y="18"/>
                    <a:pt x="184" y="18"/>
                  </a:cubicBezTo>
                  <a:cubicBezTo>
                    <a:pt x="185" y="14"/>
                    <a:pt x="185" y="14"/>
                    <a:pt x="185" y="14"/>
                  </a:cubicBezTo>
                  <a:cubicBezTo>
                    <a:pt x="182" y="14"/>
                    <a:pt x="179" y="14"/>
                    <a:pt x="176" y="13"/>
                  </a:cubicBezTo>
                  <a:cubicBezTo>
                    <a:pt x="173" y="13"/>
                    <a:pt x="170" y="13"/>
                    <a:pt x="167" y="13"/>
                  </a:cubicBezTo>
                  <a:cubicBezTo>
                    <a:pt x="164" y="12"/>
                    <a:pt x="160" y="12"/>
                    <a:pt x="157" y="12"/>
                  </a:cubicBezTo>
                  <a:cubicBezTo>
                    <a:pt x="154" y="12"/>
                    <a:pt x="151" y="11"/>
                    <a:pt x="147" y="11"/>
                  </a:cubicBezTo>
                  <a:cubicBezTo>
                    <a:pt x="146" y="15"/>
                    <a:pt x="146" y="15"/>
                    <a:pt x="146" y="15"/>
                  </a:cubicBezTo>
                  <a:cubicBezTo>
                    <a:pt x="154" y="17"/>
                    <a:pt x="154" y="17"/>
                    <a:pt x="154" y="17"/>
                  </a:cubicBezTo>
                  <a:cubicBezTo>
                    <a:pt x="155" y="18"/>
                    <a:pt x="156" y="19"/>
                    <a:pt x="156" y="20"/>
                  </a:cubicBezTo>
                  <a:cubicBezTo>
                    <a:pt x="156" y="21"/>
                    <a:pt x="156" y="22"/>
                    <a:pt x="154" y="24"/>
                  </a:cubicBezTo>
                  <a:cubicBezTo>
                    <a:pt x="153" y="26"/>
                    <a:pt x="152" y="28"/>
                    <a:pt x="150" y="31"/>
                  </a:cubicBezTo>
                  <a:cubicBezTo>
                    <a:pt x="122" y="75"/>
                    <a:pt x="122" y="75"/>
                    <a:pt x="122" y="75"/>
                  </a:cubicBezTo>
                  <a:cubicBezTo>
                    <a:pt x="115" y="86"/>
                    <a:pt x="115" y="86"/>
                    <a:pt x="115" y="86"/>
                  </a:cubicBezTo>
                  <a:cubicBezTo>
                    <a:pt x="115" y="75"/>
                    <a:pt x="115" y="75"/>
                    <a:pt x="115" y="75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04" y="7"/>
                    <a:pt x="104" y="7"/>
                    <a:pt x="104" y="7"/>
                  </a:cubicBezTo>
                  <a:cubicBezTo>
                    <a:pt x="58" y="70"/>
                    <a:pt x="58" y="70"/>
                    <a:pt x="58" y="70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1" y="69"/>
                    <a:pt x="51" y="69"/>
                    <a:pt x="51" y="69"/>
                  </a:cubicBezTo>
                  <a:cubicBezTo>
                    <a:pt x="53" y="23"/>
                    <a:pt x="53" y="23"/>
                    <a:pt x="53" y="23"/>
                  </a:cubicBezTo>
                  <a:cubicBezTo>
                    <a:pt x="53" y="20"/>
                    <a:pt x="53" y="18"/>
                    <a:pt x="53" y="17"/>
                  </a:cubicBezTo>
                  <a:cubicBezTo>
                    <a:pt x="53" y="15"/>
                    <a:pt x="53" y="14"/>
                    <a:pt x="53" y="13"/>
                  </a:cubicBezTo>
                  <a:cubicBezTo>
                    <a:pt x="53" y="12"/>
                    <a:pt x="54" y="11"/>
                    <a:pt x="55" y="10"/>
                  </a:cubicBezTo>
                  <a:cubicBezTo>
                    <a:pt x="56" y="10"/>
                    <a:pt x="57" y="9"/>
                    <a:pt x="58" y="9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58" y="3"/>
                    <a:pt x="49" y="3"/>
                    <a:pt x="42" y="2"/>
                  </a:cubicBezTo>
                  <a:cubicBezTo>
                    <a:pt x="38" y="2"/>
                    <a:pt x="33" y="1"/>
                    <a:pt x="29" y="1"/>
                  </a:cubicBezTo>
                  <a:cubicBezTo>
                    <a:pt x="25" y="1"/>
                    <a:pt x="20" y="0"/>
                    <a:pt x="16" y="0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4" y="7"/>
                    <a:pt x="25" y="7"/>
                    <a:pt x="26" y="8"/>
                  </a:cubicBezTo>
                  <a:close/>
                  <a:moveTo>
                    <a:pt x="0" y="231"/>
                  </a:moveTo>
                  <a:cubicBezTo>
                    <a:pt x="246" y="257"/>
                    <a:pt x="246" y="257"/>
                    <a:pt x="246" y="257"/>
                  </a:cubicBezTo>
                  <a:cubicBezTo>
                    <a:pt x="249" y="229"/>
                    <a:pt x="249" y="229"/>
                    <a:pt x="249" y="229"/>
                  </a:cubicBezTo>
                  <a:cubicBezTo>
                    <a:pt x="2" y="204"/>
                    <a:pt x="2" y="204"/>
                    <a:pt x="2" y="204"/>
                  </a:cubicBezTo>
                  <a:lnTo>
                    <a:pt x="0" y="231"/>
                  </a:lnTo>
                  <a:close/>
                  <a:moveTo>
                    <a:pt x="6" y="180"/>
                  </a:moveTo>
                  <a:cubicBezTo>
                    <a:pt x="253" y="205"/>
                    <a:pt x="253" y="205"/>
                    <a:pt x="253" y="205"/>
                  </a:cubicBezTo>
                  <a:cubicBezTo>
                    <a:pt x="255" y="178"/>
                    <a:pt x="255" y="178"/>
                    <a:pt x="255" y="178"/>
                  </a:cubicBezTo>
                  <a:cubicBezTo>
                    <a:pt x="9" y="152"/>
                    <a:pt x="9" y="152"/>
                    <a:pt x="9" y="152"/>
                  </a:cubicBezTo>
                  <a:lnTo>
                    <a:pt x="6" y="180"/>
                  </a:lnTo>
                  <a:close/>
                  <a:moveTo>
                    <a:pt x="203" y="7"/>
                  </a:moveTo>
                  <a:cubicBezTo>
                    <a:pt x="200" y="35"/>
                    <a:pt x="200" y="35"/>
                    <a:pt x="200" y="35"/>
                  </a:cubicBezTo>
                  <a:cubicBezTo>
                    <a:pt x="273" y="43"/>
                    <a:pt x="273" y="43"/>
                    <a:pt x="273" y="43"/>
                  </a:cubicBezTo>
                  <a:cubicBezTo>
                    <a:pt x="276" y="15"/>
                    <a:pt x="276" y="15"/>
                    <a:pt x="276" y="15"/>
                  </a:cubicBezTo>
                  <a:lnTo>
                    <a:pt x="203" y="7"/>
                  </a:lnTo>
                  <a:close/>
                  <a:moveTo>
                    <a:pt x="194" y="86"/>
                  </a:moveTo>
                  <a:cubicBezTo>
                    <a:pt x="266" y="94"/>
                    <a:pt x="266" y="94"/>
                    <a:pt x="266" y="94"/>
                  </a:cubicBezTo>
                  <a:cubicBezTo>
                    <a:pt x="269" y="66"/>
                    <a:pt x="269" y="66"/>
                    <a:pt x="269" y="66"/>
                  </a:cubicBezTo>
                  <a:cubicBezTo>
                    <a:pt x="196" y="59"/>
                    <a:pt x="196" y="59"/>
                    <a:pt x="196" y="59"/>
                  </a:cubicBezTo>
                  <a:lnTo>
                    <a:pt x="194" y="86"/>
                  </a:lnTo>
                  <a:close/>
                  <a:moveTo>
                    <a:pt x="187" y="138"/>
                  </a:moveTo>
                  <a:cubicBezTo>
                    <a:pt x="260" y="145"/>
                    <a:pt x="260" y="145"/>
                    <a:pt x="260" y="145"/>
                  </a:cubicBezTo>
                  <a:cubicBezTo>
                    <a:pt x="263" y="118"/>
                    <a:pt x="263" y="118"/>
                    <a:pt x="263" y="118"/>
                  </a:cubicBezTo>
                  <a:cubicBezTo>
                    <a:pt x="190" y="110"/>
                    <a:pt x="190" y="110"/>
                    <a:pt x="190" y="110"/>
                  </a:cubicBezTo>
                  <a:lnTo>
                    <a:pt x="187" y="138"/>
                  </a:lnTo>
                  <a:close/>
                </a:path>
              </a:pathLst>
            </a:custGeom>
            <a:gradFill rotWithShape="1">
              <a:gsLst>
                <a:gs pos="0">
                  <a:srgbClr val="6D84C0"/>
                </a:gs>
                <a:gs pos="100000">
                  <a:srgbClr val="0B379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" name="组合 56"/>
          <p:cNvGrpSpPr>
            <a:grpSpLocks noChangeAspect="1"/>
          </p:cNvGrpSpPr>
          <p:nvPr/>
        </p:nvGrpSpPr>
        <p:grpSpPr>
          <a:xfrm>
            <a:off x="6312093" y="2116821"/>
            <a:ext cx="640952" cy="640952"/>
            <a:chOff x="2731154" y="3904158"/>
            <a:chExt cx="1292632" cy="1292632"/>
          </a:xfrm>
        </p:grpSpPr>
        <p:sp>
          <p:nvSpPr>
            <p:cNvPr id="58" name="圆角矩形 57"/>
            <p:cNvSpPr/>
            <p:nvPr/>
          </p:nvSpPr>
          <p:spPr>
            <a:xfrm>
              <a:off x="2731154" y="3904158"/>
              <a:ext cx="1292632" cy="1292632"/>
            </a:xfrm>
            <a:prstGeom prst="roundRect">
              <a:avLst/>
            </a:prstGeom>
            <a:gradFill>
              <a:gsLst>
                <a:gs pos="0">
                  <a:srgbClr val="2DA6DF"/>
                </a:gs>
                <a:gs pos="69000">
                  <a:srgbClr val="0A69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/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2907020" y="3996476"/>
              <a:ext cx="1009797" cy="10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41CAF4"/>
                  </a:solidFill>
                </a:rPr>
                <a:t>Ps</a:t>
              </a:r>
              <a:endParaRPr lang="zh-CN" altLang="en-US" sz="3200" dirty="0">
                <a:solidFill>
                  <a:srgbClr val="41CAF4"/>
                </a:solidFill>
              </a:endParaRPr>
            </a:p>
          </p:txBody>
        </p:sp>
      </p:grpSp>
      <p:pic>
        <p:nvPicPr>
          <p:cNvPr id="60" name="图片 5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5469" y1="19531" x2="59375" y2="22656"/>
                        <a14:foregroundMark x1="3125" y1="11719" x2="28906" y2="14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670" y="2100605"/>
            <a:ext cx="717774" cy="717774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571983" y="5348246"/>
            <a:ext cx="219405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000" dirty="0" smtClean="0">
                <a:solidFill>
                  <a:schemeClr val="accent6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熟悉</a:t>
            </a:r>
            <a:r>
              <a:rPr lang="zh-CN" altLang="en-US" sz="4000" dirty="0">
                <a:solidFill>
                  <a:schemeClr val="accent6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软</a:t>
            </a:r>
            <a:r>
              <a:rPr lang="zh-CN" altLang="en-US" sz="4000" dirty="0" smtClean="0">
                <a:solidFill>
                  <a:schemeClr val="accent6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件</a:t>
            </a:r>
            <a:endParaRPr lang="zh-CN" altLang="en-US" sz="4000" dirty="0">
              <a:solidFill>
                <a:schemeClr val="accent6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005291" y="3970366"/>
            <a:ext cx="6018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界</a:t>
            </a:r>
            <a:r>
              <a:rPr lang="zh-CN" altLang="en-US" sz="16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网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 </a:t>
            </a:r>
            <a:r>
              <a:rPr lang="zh-CN" altLang="en-US" sz="16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基于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演示设计的一站式在线</a:t>
            </a:r>
            <a:r>
              <a:rPr lang="zh-CN" altLang="en-US" sz="16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演示诞生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于</a:t>
            </a:r>
            <a:r>
              <a:rPr lang="en-US" altLang="zh-CN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2013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年，由中国专业</a:t>
            </a:r>
            <a:r>
              <a:rPr lang="en-US" altLang="zh-CN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PPT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设计领跑者</a:t>
            </a:r>
            <a:r>
              <a:rPr lang="zh-CN" altLang="en-US" sz="16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上海锐普广告有限公司组建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成立。</a:t>
            </a:r>
            <a:endParaRPr lang="zh-CN" altLang="en-US" sz="16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28490" y="1433024"/>
            <a:ext cx="20874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600" dirty="0" smtClean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玩</a:t>
            </a:r>
            <a:r>
              <a:rPr lang="zh-CN" altLang="en-US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过</a:t>
            </a:r>
            <a:r>
              <a:rPr lang="en-US" altLang="zh-CN" sz="1600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POWERPOINT</a:t>
            </a:r>
            <a:endParaRPr lang="zh-CN" altLang="en-US" sz="1600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悦黑 - yolan" pitchFamily="2" charset="2"/>
            </a:endParaRPr>
          </a:p>
        </p:txBody>
      </p:sp>
      <p:sp>
        <p:nvSpPr>
          <p:cNvPr id="73" name="任意多边形 72"/>
          <p:cNvSpPr/>
          <p:nvPr/>
        </p:nvSpPr>
        <p:spPr>
          <a:xfrm rot="1000015">
            <a:off x="9194276" y="1226782"/>
            <a:ext cx="1953530" cy="1046380"/>
          </a:xfrm>
          <a:custGeom>
            <a:avLst/>
            <a:gdLst>
              <a:gd name="connsiteX0" fmla="*/ 0 w 1911121"/>
              <a:gd name="connsiteY0" fmla="*/ 0 h 1033395"/>
              <a:gd name="connsiteX1" fmla="*/ 1370189 w 1911121"/>
              <a:gd name="connsiteY1" fmla="*/ 0 h 1033395"/>
              <a:gd name="connsiteX2" fmla="*/ 1911121 w 1911121"/>
              <a:gd name="connsiteY2" fmla="*/ 1033395 h 1033395"/>
              <a:gd name="connsiteX3" fmla="*/ 0 w 1911121"/>
              <a:gd name="connsiteY3" fmla="*/ 0 h 1033395"/>
              <a:gd name="connsiteX0-1" fmla="*/ 0 w 1921329"/>
              <a:gd name="connsiteY0-2" fmla="*/ 0 h 1038899"/>
              <a:gd name="connsiteX1-3" fmla="*/ 1380397 w 1921329"/>
              <a:gd name="connsiteY1-4" fmla="*/ 5504 h 1038899"/>
              <a:gd name="connsiteX2-5" fmla="*/ 1921329 w 1921329"/>
              <a:gd name="connsiteY2-6" fmla="*/ 1038899 h 1038899"/>
              <a:gd name="connsiteX3-7" fmla="*/ 0 w 1921329"/>
              <a:gd name="connsiteY3-8" fmla="*/ 0 h 1038899"/>
              <a:gd name="connsiteX0-9" fmla="*/ 0 w 1953530"/>
              <a:gd name="connsiteY0-10" fmla="*/ 0 h 1046380"/>
              <a:gd name="connsiteX1-11" fmla="*/ 1412598 w 1953530"/>
              <a:gd name="connsiteY1-12" fmla="*/ 12985 h 1046380"/>
              <a:gd name="connsiteX2-13" fmla="*/ 1953530 w 1953530"/>
              <a:gd name="connsiteY2-14" fmla="*/ 1046380 h 1046380"/>
              <a:gd name="connsiteX3-15" fmla="*/ 0 w 1953530"/>
              <a:gd name="connsiteY3-16" fmla="*/ 0 h 10463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953530" h="1046380">
                <a:moveTo>
                  <a:pt x="0" y="0"/>
                </a:moveTo>
                <a:lnTo>
                  <a:pt x="1412598" y="12985"/>
                </a:lnTo>
                <a:lnTo>
                  <a:pt x="1953530" y="1046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rot="20132964">
            <a:off x="10636719" y="1354706"/>
            <a:ext cx="957154" cy="3485672"/>
          </a:xfrm>
          <a:custGeom>
            <a:avLst/>
            <a:gdLst>
              <a:gd name="connsiteX0" fmla="*/ 0 w 1702676"/>
              <a:gd name="connsiteY0" fmla="*/ 3485672 h 3485672"/>
              <a:gd name="connsiteX1" fmla="*/ 851338 w 1702676"/>
              <a:gd name="connsiteY1" fmla="*/ 0 h 3485672"/>
              <a:gd name="connsiteX2" fmla="*/ 1702676 w 1702676"/>
              <a:gd name="connsiteY2" fmla="*/ 3485672 h 3485672"/>
              <a:gd name="connsiteX3" fmla="*/ 0 w 1702676"/>
              <a:gd name="connsiteY3" fmla="*/ 3485672 h 3485672"/>
              <a:gd name="connsiteX0-1" fmla="*/ 0 w 1144098"/>
              <a:gd name="connsiteY0-2" fmla="*/ 3485672 h 3485672"/>
              <a:gd name="connsiteX1-3" fmla="*/ 851338 w 1144098"/>
              <a:gd name="connsiteY1-4" fmla="*/ 0 h 3485672"/>
              <a:gd name="connsiteX2-5" fmla="*/ 1144098 w 1144098"/>
              <a:gd name="connsiteY2-6" fmla="*/ 2699910 h 3485672"/>
              <a:gd name="connsiteX3-7" fmla="*/ 0 w 1144098"/>
              <a:gd name="connsiteY3-8" fmla="*/ 3485672 h 3485672"/>
              <a:gd name="connsiteX0-9" fmla="*/ 0 w 957154"/>
              <a:gd name="connsiteY0-10" fmla="*/ 3485672 h 3485672"/>
              <a:gd name="connsiteX1-11" fmla="*/ 851338 w 957154"/>
              <a:gd name="connsiteY1-12" fmla="*/ 0 h 3485672"/>
              <a:gd name="connsiteX2-13" fmla="*/ 957154 w 957154"/>
              <a:gd name="connsiteY2-14" fmla="*/ 2526279 h 3485672"/>
              <a:gd name="connsiteX3-15" fmla="*/ 0 w 957154"/>
              <a:gd name="connsiteY3-16" fmla="*/ 3485672 h 34856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57154" h="3485672">
                <a:moveTo>
                  <a:pt x="0" y="3485672"/>
                </a:moveTo>
                <a:lnTo>
                  <a:pt x="851338" y="0"/>
                </a:lnTo>
                <a:lnTo>
                  <a:pt x="957154" y="2526279"/>
                </a:lnTo>
                <a:lnTo>
                  <a:pt x="0" y="3485672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532116" y="1008631"/>
            <a:ext cx="1883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学过</a:t>
            </a:r>
            <a:r>
              <a:rPr lang="en-US" altLang="zh-CN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CORELDRAW</a:t>
            </a:r>
            <a:endParaRPr lang="en-US" altLang="zh-CN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悦黑 - yolan" pitchFamily="2" charset="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35697" y="1793177"/>
            <a:ext cx="1680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碰过</a:t>
            </a:r>
            <a:r>
              <a:rPr lang="en-US" altLang="zh-CN" dirty="0">
                <a:solidFill>
                  <a:schemeClr val="accent5">
                    <a:lumMod val="50000"/>
                    <a:lumOff val="50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悦黑 - yolan" pitchFamily="2" charset="2"/>
              </a:rPr>
              <a:t>FIRWORDS</a:t>
            </a:r>
            <a:endParaRPr lang="en-US" altLang="zh-CN" dirty="0">
              <a:solidFill>
                <a:schemeClr val="accent5">
                  <a:lumMod val="50000"/>
                  <a:lumOff val="50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悦黑 - yolan" pitchFamily="2" charset="2"/>
            </a:endParaRPr>
          </a:p>
        </p:txBody>
      </p:sp>
      <p:sp>
        <p:nvSpPr>
          <p:cNvPr id="61" name="任意多边形 60"/>
          <p:cNvSpPr/>
          <p:nvPr/>
        </p:nvSpPr>
        <p:spPr>
          <a:xfrm>
            <a:off x="11383985" y="3617595"/>
            <a:ext cx="488190" cy="3228042"/>
          </a:xfrm>
          <a:custGeom>
            <a:avLst/>
            <a:gdLst>
              <a:gd name="connsiteX0" fmla="*/ 1074420 w 1120140"/>
              <a:gd name="connsiteY0" fmla="*/ 0 h 3131820"/>
              <a:gd name="connsiteX1" fmla="*/ 1120140 w 1120140"/>
              <a:gd name="connsiteY1" fmla="*/ 3131820 h 3131820"/>
              <a:gd name="connsiteX2" fmla="*/ 0 w 1120140"/>
              <a:gd name="connsiteY2" fmla="*/ 1600200 h 3131820"/>
              <a:gd name="connsiteX3" fmla="*/ 914400 w 1120140"/>
              <a:gd name="connsiteY3" fmla="*/ 22860 h 3131820"/>
              <a:gd name="connsiteX4" fmla="*/ 1074420 w 1120140"/>
              <a:gd name="connsiteY4" fmla="*/ 0 h 3131820"/>
              <a:gd name="connsiteX0-1" fmla="*/ 1074420 w 1120140"/>
              <a:gd name="connsiteY0-2" fmla="*/ 0 h 3131820"/>
              <a:gd name="connsiteX1-3" fmla="*/ 1120140 w 1120140"/>
              <a:gd name="connsiteY1-4" fmla="*/ 3131820 h 3131820"/>
              <a:gd name="connsiteX2-5" fmla="*/ 0 w 1120140"/>
              <a:gd name="connsiteY2-6" fmla="*/ 1600200 h 3131820"/>
              <a:gd name="connsiteX3-7" fmla="*/ 1074420 w 1120140"/>
              <a:gd name="connsiteY3-8" fmla="*/ 0 h 3131820"/>
              <a:gd name="connsiteX0-9" fmla="*/ 1119496 w 1165216"/>
              <a:gd name="connsiteY0-10" fmla="*/ 0 h 3131820"/>
              <a:gd name="connsiteX1-11" fmla="*/ 1165216 w 1165216"/>
              <a:gd name="connsiteY1-12" fmla="*/ 3131820 h 3131820"/>
              <a:gd name="connsiteX2-13" fmla="*/ 0 w 1165216"/>
              <a:gd name="connsiteY2-14" fmla="*/ 1593760 h 3131820"/>
              <a:gd name="connsiteX3-15" fmla="*/ 1119496 w 1165216"/>
              <a:gd name="connsiteY3-16" fmla="*/ 0 h 3131820"/>
              <a:gd name="connsiteX0-17" fmla="*/ 1145253 w 1190973"/>
              <a:gd name="connsiteY0-18" fmla="*/ 0 h 3131820"/>
              <a:gd name="connsiteX1-19" fmla="*/ 1190973 w 1190973"/>
              <a:gd name="connsiteY1-20" fmla="*/ 3131820 h 3131820"/>
              <a:gd name="connsiteX2-21" fmla="*/ 0 w 1190973"/>
              <a:gd name="connsiteY2-22" fmla="*/ 1606639 h 3131820"/>
              <a:gd name="connsiteX3-23" fmla="*/ 1145253 w 1190973"/>
              <a:gd name="connsiteY3-24" fmla="*/ 0 h 3131820"/>
              <a:gd name="connsiteX0-25" fmla="*/ 1125934 w 1171654"/>
              <a:gd name="connsiteY0-26" fmla="*/ 0 h 3131820"/>
              <a:gd name="connsiteX1-27" fmla="*/ 1171654 w 1171654"/>
              <a:gd name="connsiteY1-28" fmla="*/ 3131820 h 3131820"/>
              <a:gd name="connsiteX2-29" fmla="*/ 0 w 1171654"/>
              <a:gd name="connsiteY2-30" fmla="*/ 1587320 h 3131820"/>
              <a:gd name="connsiteX3-31" fmla="*/ 1125934 w 1171654"/>
              <a:gd name="connsiteY3-32" fmla="*/ 0 h 3131820"/>
              <a:gd name="connsiteX0-33" fmla="*/ 1138813 w 1184533"/>
              <a:gd name="connsiteY0-34" fmla="*/ 0 h 3131820"/>
              <a:gd name="connsiteX1-35" fmla="*/ 1184533 w 1184533"/>
              <a:gd name="connsiteY1-36" fmla="*/ 3131820 h 3131820"/>
              <a:gd name="connsiteX2-37" fmla="*/ 0 w 1184533"/>
              <a:gd name="connsiteY2-38" fmla="*/ 1587320 h 3131820"/>
              <a:gd name="connsiteX3-39" fmla="*/ 1138813 w 1184533"/>
              <a:gd name="connsiteY3-40" fmla="*/ 0 h 3131820"/>
              <a:gd name="connsiteX0-41" fmla="*/ 1148240 w 1184533"/>
              <a:gd name="connsiteY0-42" fmla="*/ 0 h 3141247"/>
              <a:gd name="connsiteX1-43" fmla="*/ 1184533 w 1184533"/>
              <a:gd name="connsiteY1-44" fmla="*/ 3141247 h 3141247"/>
              <a:gd name="connsiteX2-45" fmla="*/ 0 w 1184533"/>
              <a:gd name="connsiteY2-46" fmla="*/ 1596747 h 3141247"/>
              <a:gd name="connsiteX3-47" fmla="*/ 1148240 w 1184533"/>
              <a:gd name="connsiteY3-48" fmla="*/ 0 h 3141247"/>
              <a:gd name="connsiteX0-49" fmla="*/ 744828 w 781121"/>
              <a:gd name="connsiteY0-50" fmla="*/ 0 h 3141247"/>
              <a:gd name="connsiteX1-51" fmla="*/ 781121 w 781121"/>
              <a:gd name="connsiteY1-52" fmla="*/ 3141247 h 3141247"/>
              <a:gd name="connsiteX2-53" fmla="*/ 0 w 781121"/>
              <a:gd name="connsiteY2-54" fmla="*/ 1341253 h 3141247"/>
              <a:gd name="connsiteX3-55" fmla="*/ 744828 w 781121"/>
              <a:gd name="connsiteY3-56" fmla="*/ 0 h 3141247"/>
              <a:gd name="connsiteX0-57" fmla="*/ 771722 w 808015"/>
              <a:gd name="connsiteY0-58" fmla="*/ 0 h 3141247"/>
              <a:gd name="connsiteX1-59" fmla="*/ 808015 w 808015"/>
              <a:gd name="connsiteY1-60" fmla="*/ 3141247 h 3141247"/>
              <a:gd name="connsiteX2-61" fmla="*/ 0 w 808015"/>
              <a:gd name="connsiteY2-62" fmla="*/ 1260570 h 3141247"/>
              <a:gd name="connsiteX3-63" fmla="*/ 771722 w 808015"/>
              <a:gd name="connsiteY3-64" fmla="*/ 0 h 3141247"/>
              <a:gd name="connsiteX0-65" fmla="*/ 502781 w 808015"/>
              <a:gd name="connsiteY0-66" fmla="*/ 0 h 3114353"/>
              <a:gd name="connsiteX1-67" fmla="*/ 808015 w 808015"/>
              <a:gd name="connsiteY1-68" fmla="*/ 3114353 h 3114353"/>
              <a:gd name="connsiteX2-69" fmla="*/ 0 w 808015"/>
              <a:gd name="connsiteY2-70" fmla="*/ 1233676 h 3114353"/>
              <a:gd name="connsiteX3-71" fmla="*/ 502781 w 808015"/>
              <a:gd name="connsiteY3-72" fmla="*/ 0 h 3114353"/>
              <a:gd name="connsiteX0-73" fmla="*/ 502781 w 565968"/>
              <a:gd name="connsiteY0-74" fmla="*/ 0 h 3127800"/>
              <a:gd name="connsiteX1-75" fmla="*/ 565968 w 565968"/>
              <a:gd name="connsiteY1-76" fmla="*/ 3127800 h 3127800"/>
              <a:gd name="connsiteX2-77" fmla="*/ 0 w 565968"/>
              <a:gd name="connsiteY2-78" fmla="*/ 1233676 h 3127800"/>
              <a:gd name="connsiteX3-79" fmla="*/ 502781 w 565968"/>
              <a:gd name="connsiteY3-80" fmla="*/ 0 h 3127800"/>
              <a:gd name="connsiteX0-81" fmla="*/ 502781 w 619756"/>
              <a:gd name="connsiteY0-82" fmla="*/ 0 h 3248824"/>
              <a:gd name="connsiteX1-83" fmla="*/ 619756 w 619756"/>
              <a:gd name="connsiteY1-84" fmla="*/ 3248824 h 3248824"/>
              <a:gd name="connsiteX2-85" fmla="*/ 0 w 619756"/>
              <a:gd name="connsiteY2-86" fmla="*/ 1233676 h 3248824"/>
              <a:gd name="connsiteX3-87" fmla="*/ 502781 w 619756"/>
              <a:gd name="connsiteY3-88" fmla="*/ 0 h 3248824"/>
              <a:gd name="connsiteX0-89" fmla="*/ 488190 w 619756"/>
              <a:gd name="connsiteY0-90" fmla="*/ 0 h 3248824"/>
              <a:gd name="connsiteX1-91" fmla="*/ 619756 w 619756"/>
              <a:gd name="connsiteY1-92" fmla="*/ 3248824 h 3248824"/>
              <a:gd name="connsiteX2-93" fmla="*/ 0 w 619756"/>
              <a:gd name="connsiteY2-94" fmla="*/ 1233676 h 3248824"/>
              <a:gd name="connsiteX3-95" fmla="*/ 488190 w 619756"/>
              <a:gd name="connsiteY3-96" fmla="*/ 0 h 3248824"/>
              <a:gd name="connsiteX0-97" fmla="*/ 488190 w 488190"/>
              <a:gd name="connsiteY0-98" fmla="*/ 0 h 3228042"/>
              <a:gd name="connsiteX1-99" fmla="*/ 120993 w 488190"/>
              <a:gd name="connsiteY1-100" fmla="*/ 3228042 h 3228042"/>
              <a:gd name="connsiteX2-101" fmla="*/ 0 w 488190"/>
              <a:gd name="connsiteY2-102" fmla="*/ 1233676 h 3228042"/>
              <a:gd name="connsiteX3-103" fmla="*/ 488190 w 488190"/>
              <a:gd name="connsiteY3-104" fmla="*/ 0 h 32280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88190" h="3228042">
                <a:moveTo>
                  <a:pt x="488190" y="0"/>
                </a:moveTo>
                <a:lnTo>
                  <a:pt x="120993" y="3228042"/>
                </a:lnTo>
                <a:lnTo>
                  <a:pt x="0" y="1233676"/>
                </a:lnTo>
                <a:lnTo>
                  <a:pt x="488190" y="0"/>
                </a:lnTo>
                <a:close/>
              </a:path>
            </a:pathLst>
          </a:custGeom>
          <a:solidFill>
            <a:schemeClr val="accent6">
              <a:lumMod val="2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36" grpId="0"/>
      <p:bldP spid="37" grpId="0"/>
      <p:bldP spid="38" grpId="0"/>
      <p:bldP spid="32" grpId="0"/>
      <p:bldP spid="4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119497" y="0"/>
            <a:ext cx="11221013" cy="3044126"/>
          </a:xfrm>
          <a:custGeom>
            <a:avLst/>
            <a:gdLst>
              <a:gd name="connsiteX0" fmla="*/ 6778868 w 11221013"/>
              <a:gd name="connsiteY0" fmla="*/ 0 h 3044126"/>
              <a:gd name="connsiteX1" fmla="*/ 11221013 w 11221013"/>
              <a:gd name="connsiteY1" fmla="*/ 0 h 3044126"/>
              <a:gd name="connsiteX2" fmla="*/ 0 w 11221013"/>
              <a:gd name="connsiteY2" fmla="*/ 3044126 h 3044126"/>
              <a:gd name="connsiteX3" fmla="*/ 6778868 w 11221013"/>
              <a:gd name="connsiteY3" fmla="*/ 0 h 3044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21013" h="3044126">
                <a:moveTo>
                  <a:pt x="6778868" y="0"/>
                </a:moveTo>
                <a:lnTo>
                  <a:pt x="11221013" y="0"/>
                </a:lnTo>
                <a:lnTo>
                  <a:pt x="0" y="3044126"/>
                </a:lnTo>
                <a:lnTo>
                  <a:pt x="677886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479425" y="728663"/>
            <a:ext cx="2227263" cy="707886"/>
            <a:chOff x="479425" y="728663"/>
            <a:chExt cx="2227263" cy="707886"/>
          </a:xfrm>
        </p:grpSpPr>
        <p:sp>
          <p:nvSpPr>
            <p:cNvPr id="3" name="矩形 2"/>
            <p:cNvSpPr/>
            <p:nvPr/>
          </p:nvSpPr>
          <p:spPr>
            <a:xfrm>
              <a:off x="479425" y="728663"/>
              <a:ext cx="2227263" cy="7078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5"/>
                </a:solidFill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62441" y="820996"/>
              <a:ext cx="2096157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4000" dirty="0" smtClean="0">
                  <a:solidFill>
                    <a:schemeClr val="accent6"/>
                  </a:solidFill>
                  <a:latin typeface="方正正中黑简体" panose="02000000000000000000" pitchFamily="2" charset="-122"/>
                  <a:ea typeface="方正正中黑简体" panose="02000000000000000000" pitchFamily="2" charset="-122"/>
                </a:rPr>
                <a:t>教育</a:t>
              </a:r>
              <a:r>
                <a:rPr lang="zh-CN" altLang="en-US" sz="4000" dirty="0">
                  <a:solidFill>
                    <a:schemeClr val="accent6"/>
                  </a:solidFill>
                  <a:latin typeface="方正正中黑简体" panose="02000000000000000000" pitchFamily="2" charset="-122"/>
                  <a:ea typeface="方正正中黑简体" panose="02000000000000000000" pitchFamily="2" charset="-122"/>
                </a:rPr>
                <a:t>背景</a:t>
              </a:r>
              <a:endParaRPr lang="zh-CN" altLang="en-US" sz="4000" dirty="0">
                <a:solidFill>
                  <a:schemeClr val="accent6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endParaRPr>
            </a:p>
          </p:txBody>
        </p:sp>
      </p:grpSp>
      <p:cxnSp>
        <p:nvCxnSpPr>
          <p:cNvPr id="6" name="直接连接符 5"/>
          <p:cNvCxnSpPr/>
          <p:nvPr/>
        </p:nvCxnSpPr>
        <p:spPr>
          <a:xfrm>
            <a:off x="8713470" y="728663"/>
            <a:ext cx="0" cy="61293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8641461" y="1675639"/>
            <a:ext cx="144018" cy="1440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641461" y="2832069"/>
            <a:ext cx="144018" cy="1440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8641461" y="3988499"/>
            <a:ext cx="144018" cy="1440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8641461" y="5144928"/>
            <a:ext cx="144018" cy="14401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9070884" y="1542657"/>
            <a:ext cx="1275990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2003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endParaRPr lang="en-US" altLang="zh-CN" b="1" dirty="0" smtClean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  <a:p>
            <a:pPr algn="r"/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-2009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70884" y="2657209"/>
            <a:ext cx="1275990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2009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endParaRPr lang="en-US" altLang="zh-CN" b="1" dirty="0" smtClean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  <a:p>
            <a:pPr algn="r"/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-2012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070884" y="3867823"/>
            <a:ext cx="1275990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2012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endParaRPr lang="en-US" altLang="zh-CN" b="1" dirty="0" smtClean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  <a:p>
            <a:pPr algn="r"/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-2014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070884" y="5078437"/>
            <a:ext cx="1636666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2014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月至今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692765" y="1681157"/>
            <a:ext cx="2769989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大连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某某小</a:t>
            </a:r>
            <a:r>
              <a:rPr lang="zh-CN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学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就读小学课程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692765" y="2795709"/>
            <a:ext cx="2769989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西安某某中</a:t>
            </a:r>
            <a:r>
              <a:rPr lang="zh-CN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学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就读中学课程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692765" y="3910261"/>
            <a:ext cx="2769989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大连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某某中</a:t>
            </a:r>
            <a:r>
              <a:rPr lang="zh-CN" altLang="zh-CN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学</a:t>
            </a:r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就读高中课程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92765" y="5071797"/>
            <a:ext cx="2769989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西安某某大学就读大学课程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983" b="89993" l="68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957" t="12538" r="9209" b="16900"/>
          <a:stretch>
            <a:fillRect/>
          </a:stretch>
        </p:blipFill>
        <p:spPr>
          <a:xfrm>
            <a:off x="1089212" y="3993776"/>
            <a:ext cx="2756648" cy="203050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6237288"/>
            <a:ext cx="12192000" cy="6207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99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50"/>
                            </p:stCondLst>
                            <p:childTnLst>
                              <p:par>
                                <p:cTn id="3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50"/>
                            </p:stCondLst>
                            <p:childTnLst>
                              <p:par>
                                <p:cTn id="4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"/>
                            </p:stCondLst>
                            <p:childTnLst>
                              <p:par>
                                <p:cTn id="6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50"/>
                            </p:stCondLst>
                            <p:childTnLst>
                              <p:par>
                                <p:cTn id="6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50"/>
                            </p:stCondLst>
                            <p:childTnLst>
                              <p:par>
                                <p:cTn id="8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50"/>
                            </p:stCondLst>
                            <p:childTnLst>
                              <p:par>
                                <p:cTn id="9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250"/>
                            </p:stCondLst>
                            <p:childTnLst>
                              <p:par>
                                <p:cTn id="103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uiExpand="1" build="p"/>
      <p:bldP spid="13" grpId="0" build="p"/>
      <p:bldP spid="14" grpId="0" build="p"/>
      <p:bldP spid="15" grpId="0" build="p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047922" y="774830"/>
            <a:ext cx="209615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000" dirty="0" smtClean="0">
                <a:solidFill>
                  <a:schemeClr val="accent5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所获荣誉</a:t>
            </a:r>
            <a:endParaRPr lang="zh-CN" altLang="en-US" sz="4000" dirty="0">
              <a:solidFill>
                <a:schemeClr val="accent5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3438939"/>
            <a:ext cx="12192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任意多边形 4"/>
          <p:cNvSpPr/>
          <p:nvPr/>
        </p:nvSpPr>
        <p:spPr>
          <a:xfrm>
            <a:off x="2008487" y="2525941"/>
            <a:ext cx="829830" cy="786492"/>
          </a:xfrm>
          <a:custGeom>
            <a:avLst/>
            <a:gdLst>
              <a:gd name="connsiteX0" fmla="*/ 0 w 581018"/>
              <a:gd name="connsiteY0" fmla="*/ 0 h 1728192"/>
              <a:gd name="connsiteX1" fmla="*/ 581018 w 581018"/>
              <a:gd name="connsiteY1" fmla="*/ 0 h 1728192"/>
              <a:gd name="connsiteX2" fmla="*/ 581018 w 581018"/>
              <a:gd name="connsiteY2" fmla="*/ 1728192 h 1728192"/>
              <a:gd name="connsiteX3" fmla="*/ 0 w 581018"/>
              <a:gd name="connsiteY3" fmla="*/ 1728192 h 1728192"/>
              <a:gd name="connsiteX4" fmla="*/ 0 w 581018"/>
              <a:gd name="connsiteY4" fmla="*/ 0 h 1728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1018" h="1728192">
                <a:moveTo>
                  <a:pt x="0" y="0"/>
                </a:moveTo>
                <a:lnTo>
                  <a:pt x="581018" y="0"/>
                </a:lnTo>
                <a:lnTo>
                  <a:pt x="581018" y="1728192"/>
                </a:lnTo>
                <a:lnTo>
                  <a:pt x="0" y="17281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zh-CN" sz="1200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获得学校“三好学生”称号；年度优秀奖学金；</a:t>
            </a:r>
            <a:endParaRPr lang="zh-CN" sz="1200" kern="1200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99612" y="358155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2004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2268527" y="3394531"/>
            <a:ext cx="114912" cy="1149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525990" y="2943101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2005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46895" y="2604694"/>
            <a:ext cx="862654" cy="70773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zh-CN" sz="1200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获得年度优秀奖学金；通过日语专业四级；</a:t>
            </a:r>
            <a:endParaRPr lang="zh-CN" altLang="en-US" sz="1200" kern="100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819853" y="3394531"/>
            <a:ext cx="114912" cy="1149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71179" y="3394531"/>
            <a:ext cx="114912" cy="1149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077643" y="358155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2006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82193" y="3607480"/>
            <a:ext cx="958166" cy="86533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zh-CN" sz="1200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通过商务日语三级；获得年度优秀奖学金；通过日语专业八级</a:t>
            </a:r>
            <a:r>
              <a:rPr lang="zh-CN" altLang="zh-CN" sz="1200" kern="100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；</a:t>
            </a:r>
            <a:endParaRPr lang="zh-CN" altLang="zh-CN" sz="1200" kern="100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646833" y="2943101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2007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686741" y="3581550"/>
            <a:ext cx="551303" cy="42473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zh-CN" sz="1200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获得年度优秀奖学金</a:t>
            </a:r>
            <a:endParaRPr lang="zh-CN" altLang="zh-CN" sz="1200" kern="100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194399" y="358155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2008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52258" y="2887701"/>
            <a:ext cx="551303" cy="42473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zh-CN" sz="1200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获得年度优秀奖学金</a:t>
            </a:r>
            <a:endParaRPr lang="zh-CN" altLang="zh-CN" sz="1200" kern="100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922505" y="3394531"/>
            <a:ext cx="114912" cy="1149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473831" y="3394531"/>
            <a:ext cx="114912" cy="1149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9756242" y="2943101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2010</a:t>
            </a:r>
            <a:endParaRPr lang="zh-CN" altLang="en-US" dirty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803497" y="3581551"/>
            <a:ext cx="678464" cy="49789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zh-CN" sz="1200" kern="100" dirty="0">
                <a:solidFill>
                  <a:schemeClr val="accent5">
                    <a:lumMod val="75000"/>
                    <a:lumOff val="25000"/>
                  </a:schemeClr>
                </a:solidFill>
                <a:latin typeface="造字工房悦黑体验版常规体" pitchFamily="2" charset="-122"/>
                <a:ea typeface="造字工房悦黑体验版常规体" pitchFamily="2" charset="-122"/>
                <a:cs typeface="Times New Roman" panose="02020603050405020304" pitchFamily="18" charset="0"/>
              </a:rPr>
              <a:t>获得优秀毕业论文荣誉</a:t>
            </a:r>
            <a:endParaRPr lang="zh-CN" altLang="zh-CN" sz="1200" kern="100" dirty="0">
              <a:solidFill>
                <a:schemeClr val="accent5">
                  <a:lumMod val="75000"/>
                  <a:lumOff val="25000"/>
                </a:schemeClr>
              </a:solidFill>
              <a:latin typeface="造字工房悦黑体验版常规体" pitchFamily="2" charset="-122"/>
              <a:ea typeface="造字工房悦黑体验版常规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10025157" y="3394531"/>
            <a:ext cx="114912" cy="1149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322450" y="5621431"/>
            <a:ext cx="11546986" cy="1635126"/>
            <a:chOff x="322450" y="5621431"/>
            <a:chExt cx="11546986" cy="1635126"/>
          </a:xfrm>
        </p:grpSpPr>
        <p:grpSp>
          <p:nvGrpSpPr>
            <p:cNvPr id="64" name="组合 63"/>
            <p:cNvGrpSpPr/>
            <p:nvPr/>
          </p:nvGrpSpPr>
          <p:grpSpPr>
            <a:xfrm>
              <a:off x="322450" y="5621431"/>
              <a:ext cx="5956300" cy="1635126"/>
              <a:chOff x="3117851" y="2609850"/>
              <a:chExt cx="5956300" cy="1635126"/>
            </a:xfrm>
            <a:solidFill>
              <a:schemeClr val="accent5">
                <a:lumMod val="50000"/>
                <a:lumOff val="50000"/>
              </a:schemeClr>
            </a:solidFill>
          </p:grpSpPr>
          <p:sp>
            <p:nvSpPr>
              <p:cNvPr id="65" name="Freeform 5"/>
              <p:cNvSpPr/>
              <p:nvPr/>
            </p:nvSpPr>
            <p:spPr bwMode="auto">
              <a:xfrm>
                <a:off x="4956176" y="3097213"/>
                <a:ext cx="307975" cy="796925"/>
              </a:xfrm>
              <a:custGeom>
                <a:avLst/>
                <a:gdLst>
                  <a:gd name="T0" fmla="*/ 62 w 82"/>
                  <a:gd name="T1" fmla="*/ 63 h 211"/>
                  <a:gd name="T2" fmla="*/ 69 w 82"/>
                  <a:gd name="T3" fmla="*/ 46 h 211"/>
                  <a:gd name="T4" fmla="*/ 72 w 82"/>
                  <a:gd name="T5" fmla="*/ 36 h 211"/>
                  <a:gd name="T6" fmla="*/ 76 w 82"/>
                  <a:gd name="T7" fmla="*/ 29 h 211"/>
                  <a:gd name="T8" fmla="*/ 79 w 82"/>
                  <a:gd name="T9" fmla="*/ 24 h 211"/>
                  <a:gd name="T10" fmla="*/ 80 w 82"/>
                  <a:gd name="T11" fmla="*/ 17 h 211"/>
                  <a:gd name="T12" fmla="*/ 74 w 82"/>
                  <a:gd name="T13" fmla="*/ 22 h 211"/>
                  <a:gd name="T14" fmla="*/ 72 w 82"/>
                  <a:gd name="T15" fmla="*/ 26 h 211"/>
                  <a:gd name="T16" fmla="*/ 68 w 82"/>
                  <a:gd name="T17" fmla="*/ 31 h 211"/>
                  <a:gd name="T18" fmla="*/ 65 w 82"/>
                  <a:gd name="T19" fmla="*/ 29 h 211"/>
                  <a:gd name="T20" fmla="*/ 69 w 82"/>
                  <a:gd name="T21" fmla="*/ 20 h 211"/>
                  <a:gd name="T22" fmla="*/ 70 w 82"/>
                  <a:gd name="T23" fmla="*/ 13 h 211"/>
                  <a:gd name="T24" fmla="*/ 71 w 82"/>
                  <a:gd name="T25" fmla="*/ 6 h 211"/>
                  <a:gd name="T26" fmla="*/ 65 w 82"/>
                  <a:gd name="T27" fmla="*/ 13 h 211"/>
                  <a:gd name="T28" fmla="*/ 61 w 82"/>
                  <a:gd name="T29" fmla="*/ 22 h 211"/>
                  <a:gd name="T30" fmla="*/ 59 w 82"/>
                  <a:gd name="T31" fmla="*/ 26 h 211"/>
                  <a:gd name="T32" fmla="*/ 60 w 82"/>
                  <a:gd name="T33" fmla="*/ 17 h 211"/>
                  <a:gd name="T34" fmla="*/ 61 w 82"/>
                  <a:gd name="T35" fmla="*/ 5 h 211"/>
                  <a:gd name="T36" fmla="*/ 59 w 82"/>
                  <a:gd name="T37" fmla="*/ 0 h 211"/>
                  <a:gd name="T38" fmla="*/ 54 w 82"/>
                  <a:gd name="T39" fmla="*/ 10 h 211"/>
                  <a:gd name="T40" fmla="*/ 53 w 82"/>
                  <a:gd name="T41" fmla="*/ 16 h 211"/>
                  <a:gd name="T42" fmla="*/ 52 w 82"/>
                  <a:gd name="T43" fmla="*/ 24 h 211"/>
                  <a:gd name="T44" fmla="*/ 51 w 82"/>
                  <a:gd name="T45" fmla="*/ 22 h 211"/>
                  <a:gd name="T46" fmla="*/ 51 w 82"/>
                  <a:gd name="T47" fmla="*/ 13 h 211"/>
                  <a:gd name="T48" fmla="*/ 51 w 82"/>
                  <a:gd name="T49" fmla="*/ 6 h 211"/>
                  <a:gd name="T50" fmla="*/ 46 w 82"/>
                  <a:gd name="T51" fmla="*/ 7 h 211"/>
                  <a:gd name="T52" fmla="*/ 44 w 82"/>
                  <a:gd name="T53" fmla="*/ 17 h 211"/>
                  <a:gd name="T54" fmla="*/ 42 w 82"/>
                  <a:gd name="T55" fmla="*/ 29 h 211"/>
                  <a:gd name="T56" fmla="*/ 39 w 82"/>
                  <a:gd name="T57" fmla="*/ 35 h 211"/>
                  <a:gd name="T58" fmla="*/ 30 w 82"/>
                  <a:gd name="T59" fmla="*/ 39 h 211"/>
                  <a:gd name="T60" fmla="*/ 25 w 82"/>
                  <a:gd name="T61" fmla="*/ 34 h 211"/>
                  <a:gd name="T62" fmla="*/ 14 w 82"/>
                  <a:gd name="T63" fmla="*/ 29 h 211"/>
                  <a:gd name="T64" fmla="*/ 18 w 82"/>
                  <a:gd name="T65" fmla="*/ 38 h 211"/>
                  <a:gd name="T66" fmla="*/ 25 w 82"/>
                  <a:gd name="T67" fmla="*/ 49 h 211"/>
                  <a:gd name="T68" fmla="*/ 35 w 82"/>
                  <a:gd name="T69" fmla="*/ 61 h 211"/>
                  <a:gd name="T70" fmla="*/ 34 w 82"/>
                  <a:gd name="T71" fmla="*/ 73 h 211"/>
                  <a:gd name="T72" fmla="*/ 0 w 82"/>
                  <a:gd name="T73" fmla="*/ 204 h 211"/>
                  <a:gd name="T74" fmla="*/ 50 w 82"/>
                  <a:gd name="T75" fmla="*/ 16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211">
                    <a:moveTo>
                      <a:pt x="59" y="68"/>
                    </a:moveTo>
                    <a:cubicBezTo>
                      <a:pt x="59" y="68"/>
                      <a:pt x="62" y="64"/>
                      <a:pt x="62" y="63"/>
                    </a:cubicBezTo>
                    <a:cubicBezTo>
                      <a:pt x="62" y="63"/>
                      <a:pt x="65" y="57"/>
                      <a:pt x="66" y="56"/>
                    </a:cubicBezTo>
                    <a:cubicBezTo>
                      <a:pt x="66" y="54"/>
                      <a:pt x="69" y="47"/>
                      <a:pt x="69" y="46"/>
                    </a:cubicBezTo>
                    <a:cubicBezTo>
                      <a:pt x="70" y="44"/>
                      <a:pt x="71" y="40"/>
                      <a:pt x="72" y="39"/>
                    </a:cubicBezTo>
                    <a:cubicBezTo>
                      <a:pt x="72" y="38"/>
                      <a:pt x="72" y="36"/>
                      <a:pt x="72" y="36"/>
                    </a:cubicBezTo>
                    <a:cubicBezTo>
                      <a:pt x="72" y="36"/>
                      <a:pt x="74" y="34"/>
                      <a:pt x="74" y="33"/>
                    </a:cubicBezTo>
                    <a:cubicBezTo>
                      <a:pt x="74" y="33"/>
                      <a:pt x="76" y="29"/>
                      <a:pt x="76" y="29"/>
                    </a:cubicBezTo>
                    <a:cubicBezTo>
                      <a:pt x="76" y="29"/>
                      <a:pt x="77" y="28"/>
                      <a:pt x="77" y="27"/>
                    </a:cubicBezTo>
                    <a:cubicBezTo>
                      <a:pt x="78" y="26"/>
                      <a:pt x="79" y="24"/>
                      <a:pt x="79" y="24"/>
                    </a:cubicBezTo>
                    <a:cubicBezTo>
                      <a:pt x="79" y="24"/>
                      <a:pt x="80" y="22"/>
                      <a:pt x="80" y="21"/>
                    </a:cubicBezTo>
                    <a:cubicBezTo>
                      <a:pt x="80" y="21"/>
                      <a:pt x="82" y="17"/>
                      <a:pt x="80" y="17"/>
                    </a:cubicBezTo>
                    <a:cubicBezTo>
                      <a:pt x="77" y="16"/>
                      <a:pt x="76" y="19"/>
                      <a:pt x="76" y="19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3" y="24"/>
                      <a:pt x="73" y="24"/>
                    </a:cubicBezTo>
                    <a:cubicBezTo>
                      <a:pt x="72" y="25"/>
                      <a:pt x="72" y="26"/>
                      <a:pt x="72" y="26"/>
                    </a:cubicBezTo>
                    <a:cubicBezTo>
                      <a:pt x="72" y="26"/>
                      <a:pt x="70" y="28"/>
                      <a:pt x="70" y="29"/>
                    </a:cubicBezTo>
                    <a:cubicBezTo>
                      <a:pt x="69" y="29"/>
                      <a:pt x="68" y="31"/>
                      <a:pt x="68" y="31"/>
                    </a:cubicBezTo>
                    <a:cubicBezTo>
                      <a:pt x="67" y="31"/>
                      <a:pt x="67" y="31"/>
                      <a:pt x="67" y="31"/>
                    </a:cubicBezTo>
                    <a:cubicBezTo>
                      <a:pt x="66" y="31"/>
                      <a:pt x="65" y="29"/>
                      <a:pt x="65" y="29"/>
                    </a:cubicBezTo>
                    <a:cubicBezTo>
                      <a:pt x="65" y="28"/>
                      <a:pt x="67" y="24"/>
                      <a:pt x="67" y="24"/>
                    </a:cubicBezTo>
                    <a:cubicBezTo>
                      <a:pt x="68" y="23"/>
                      <a:pt x="68" y="20"/>
                      <a:pt x="69" y="20"/>
                    </a:cubicBezTo>
                    <a:cubicBezTo>
                      <a:pt x="69" y="20"/>
                      <a:pt x="69" y="17"/>
                      <a:pt x="70" y="16"/>
                    </a:cubicBezTo>
                    <a:cubicBezTo>
                      <a:pt x="70" y="14"/>
                      <a:pt x="70" y="13"/>
                      <a:pt x="70" y="13"/>
                    </a:cubicBezTo>
                    <a:cubicBezTo>
                      <a:pt x="70" y="13"/>
                      <a:pt x="71" y="11"/>
                      <a:pt x="72" y="10"/>
                    </a:cubicBezTo>
                    <a:cubicBezTo>
                      <a:pt x="72" y="9"/>
                      <a:pt x="73" y="6"/>
                      <a:pt x="71" y="6"/>
                    </a:cubicBezTo>
                    <a:cubicBezTo>
                      <a:pt x="68" y="5"/>
                      <a:pt x="67" y="8"/>
                      <a:pt x="66" y="9"/>
                    </a:cubicBezTo>
                    <a:cubicBezTo>
                      <a:pt x="66" y="10"/>
                      <a:pt x="65" y="13"/>
                      <a:pt x="65" y="13"/>
                    </a:cubicBezTo>
                    <a:cubicBezTo>
                      <a:pt x="65" y="13"/>
                      <a:pt x="63" y="18"/>
                      <a:pt x="63" y="19"/>
                    </a:cubicBezTo>
                    <a:cubicBezTo>
                      <a:pt x="63" y="19"/>
                      <a:pt x="62" y="21"/>
                      <a:pt x="61" y="22"/>
                    </a:cubicBezTo>
                    <a:cubicBezTo>
                      <a:pt x="61" y="23"/>
                      <a:pt x="60" y="26"/>
                      <a:pt x="60" y="26"/>
                    </a:cubicBezTo>
                    <a:cubicBezTo>
                      <a:pt x="60" y="26"/>
                      <a:pt x="60" y="26"/>
                      <a:pt x="59" y="26"/>
                    </a:cubicBezTo>
                    <a:cubicBezTo>
                      <a:pt x="59" y="25"/>
                      <a:pt x="58" y="24"/>
                      <a:pt x="58" y="24"/>
                    </a:cubicBezTo>
                    <a:cubicBezTo>
                      <a:pt x="59" y="23"/>
                      <a:pt x="59" y="18"/>
                      <a:pt x="60" y="17"/>
                    </a:cubicBezTo>
                    <a:cubicBezTo>
                      <a:pt x="60" y="17"/>
                      <a:pt x="60" y="11"/>
                      <a:pt x="60" y="10"/>
                    </a:cubicBezTo>
                    <a:cubicBezTo>
                      <a:pt x="60" y="9"/>
                      <a:pt x="61" y="5"/>
                      <a:pt x="61" y="5"/>
                    </a:cubicBezTo>
                    <a:cubicBezTo>
                      <a:pt x="61" y="5"/>
                      <a:pt x="61" y="2"/>
                      <a:pt x="61" y="2"/>
                    </a:cubicBezTo>
                    <a:cubicBezTo>
                      <a:pt x="61" y="2"/>
                      <a:pt x="62" y="0"/>
                      <a:pt x="59" y="0"/>
                    </a:cubicBezTo>
                    <a:cubicBezTo>
                      <a:pt x="56" y="0"/>
                      <a:pt x="56" y="2"/>
                      <a:pt x="56" y="3"/>
                    </a:cubicBezTo>
                    <a:cubicBezTo>
                      <a:pt x="55" y="3"/>
                      <a:pt x="54" y="10"/>
                      <a:pt x="54" y="10"/>
                    </a:cubicBezTo>
                    <a:cubicBezTo>
                      <a:pt x="54" y="10"/>
                      <a:pt x="54" y="13"/>
                      <a:pt x="54" y="13"/>
                    </a:cubicBezTo>
                    <a:cubicBezTo>
                      <a:pt x="53" y="13"/>
                      <a:pt x="53" y="16"/>
                      <a:pt x="53" y="16"/>
                    </a:cubicBezTo>
                    <a:cubicBezTo>
                      <a:pt x="53" y="16"/>
                      <a:pt x="52" y="21"/>
                      <a:pt x="52" y="21"/>
                    </a:cubicBezTo>
                    <a:cubicBezTo>
                      <a:pt x="52" y="22"/>
                      <a:pt x="52" y="24"/>
                      <a:pt x="52" y="24"/>
                    </a:cubicBezTo>
                    <a:cubicBezTo>
                      <a:pt x="52" y="24"/>
                      <a:pt x="52" y="25"/>
                      <a:pt x="51" y="25"/>
                    </a:cubicBezTo>
                    <a:cubicBezTo>
                      <a:pt x="51" y="25"/>
                      <a:pt x="51" y="22"/>
                      <a:pt x="51" y="22"/>
                    </a:cubicBezTo>
                    <a:cubicBezTo>
                      <a:pt x="51" y="22"/>
                      <a:pt x="51" y="18"/>
                      <a:pt x="51" y="17"/>
                    </a:cubicBezTo>
                    <a:cubicBezTo>
                      <a:pt x="51" y="17"/>
                      <a:pt x="51" y="14"/>
                      <a:pt x="51" y="13"/>
                    </a:cubicBezTo>
                    <a:cubicBezTo>
                      <a:pt x="51" y="12"/>
                      <a:pt x="51" y="11"/>
                      <a:pt x="51" y="11"/>
                    </a:cubicBezTo>
                    <a:cubicBezTo>
                      <a:pt x="51" y="11"/>
                      <a:pt x="51" y="6"/>
                      <a:pt x="51" y="6"/>
                    </a:cubicBezTo>
                    <a:cubicBezTo>
                      <a:pt x="51" y="5"/>
                      <a:pt x="51" y="3"/>
                      <a:pt x="49" y="3"/>
                    </a:cubicBezTo>
                    <a:cubicBezTo>
                      <a:pt x="47" y="3"/>
                      <a:pt x="46" y="6"/>
                      <a:pt x="46" y="7"/>
                    </a:cubicBezTo>
                    <a:cubicBezTo>
                      <a:pt x="45" y="8"/>
                      <a:pt x="45" y="11"/>
                      <a:pt x="45" y="11"/>
                    </a:cubicBezTo>
                    <a:cubicBezTo>
                      <a:pt x="45" y="11"/>
                      <a:pt x="44" y="16"/>
                      <a:pt x="44" y="17"/>
                    </a:cubicBezTo>
                    <a:cubicBezTo>
                      <a:pt x="44" y="18"/>
                      <a:pt x="43" y="23"/>
                      <a:pt x="43" y="24"/>
                    </a:cubicBezTo>
                    <a:cubicBezTo>
                      <a:pt x="43" y="25"/>
                      <a:pt x="42" y="28"/>
                      <a:pt x="42" y="29"/>
                    </a:cubicBezTo>
                    <a:cubicBezTo>
                      <a:pt x="42" y="30"/>
                      <a:pt x="42" y="32"/>
                      <a:pt x="42" y="32"/>
                    </a:cubicBezTo>
                    <a:cubicBezTo>
                      <a:pt x="42" y="32"/>
                      <a:pt x="40" y="34"/>
                      <a:pt x="39" y="35"/>
                    </a:cubicBezTo>
                    <a:cubicBezTo>
                      <a:pt x="37" y="37"/>
                      <a:pt x="33" y="39"/>
                      <a:pt x="33" y="39"/>
                    </a:cubicBezTo>
                    <a:cubicBezTo>
                      <a:pt x="33" y="39"/>
                      <a:pt x="31" y="40"/>
                      <a:pt x="30" y="39"/>
                    </a:cubicBezTo>
                    <a:cubicBezTo>
                      <a:pt x="29" y="39"/>
                      <a:pt x="27" y="36"/>
                      <a:pt x="27" y="36"/>
                    </a:cubicBezTo>
                    <a:cubicBezTo>
                      <a:pt x="26" y="35"/>
                      <a:pt x="25" y="34"/>
                      <a:pt x="25" y="34"/>
                    </a:cubicBezTo>
                    <a:cubicBezTo>
                      <a:pt x="25" y="34"/>
                      <a:pt x="23" y="31"/>
                      <a:pt x="22" y="30"/>
                    </a:cubicBezTo>
                    <a:cubicBezTo>
                      <a:pt x="20" y="29"/>
                      <a:pt x="16" y="27"/>
                      <a:pt x="14" y="29"/>
                    </a:cubicBezTo>
                    <a:cubicBezTo>
                      <a:pt x="12" y="31"/>
                      <a:pt x="13" y="31"/>
                      <a:pt x="14" y="33"/>
                    </a:cubicBezTo>
                    <a:cubicBezTo>
                      <a:pt x="16" y="35"/>
                      <a:pt x="17" y="38"/>
                      <a:pt x="18" y="38"/>
                    </a:cubicBezTo>
                    <a:cubicBezTo>
                      <a:pt x="18" y="39"/>
                      <a:pt x="20" y="41"/>
                      <a:pt x="21" y="42"/>
                    </a:cubicBezTo>
                    <a:cubicBezTo>
                      <a:pt x="21" y="42"/>
                      <a:pt x="24" y="48"/>
                      <a:pt x="25" y="49"/>
                    </a:cubicBezTo>
                    <a:cubicBezTo>
                      <a:pt x="26" y="50"/>
                      <a:pt x="31" y="56"/>
                      <a:pt x="32" y="57"/>
                    </a:cubicBezTo>
                    <a:cubicBezTo>
                      <a:pt x="32" y="58"/>
                      <a:pt x="35" y="61"/>
                      <a:pt x="35" y="61"/>
                    </a:cubicBezTo>
                    <a:cubicBezTo>
                      <a:pt x="35" y="61"/>
                      <a:pt x="36" y="62"/>
                      <a:pt x="36" y="63"/>
                    </a:cubicBezTo>
                    <a:cubicBezTo>
                      <a:pt x="36" y="64"/>
                      <a:pt x="35" y="71"/>
                      <a:pt x="34" y="73"/>
                    </a:cubicBezTo>
                    <a:cubicBezTo>
                      <a:pt x="33" y="75"/>
                      <a:pt x="14" y="142"/>
                      <a:pt x="11" y="152"/>
                    </a:cubicBezTo>
                    <a:cubicBezTo>
                      <a:pt x="3" y="181"/>
                      <a:pt x="0" y="204"/>
                      <a:pt x="0" y="204"/>
                    </a:cubicBezTo>
                    <a:cubicBezTo>
                      <a:pt x="37" y="211"/>
                      <a:pt x="37" y="211"/>
                      <a:pt x="37" y="211"/>
                    </a:cubicBezTo>
                    <a:cubicBezTo>
                      <a:pt x="37" y="211"/>
                      <a:pt x="48" y="182"/>
                      <a:pt x="50" y="163"/>
                    </a:cubicBezTo>
                    <a:cubicBezTo>
                      <a:pt x="52" y="145"/>
                      <a:pt x="59" y="68"/>
                      <a:pt x="59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" name="Freeform 6"/>
              <p:cNvSpPr/>
              <p:nvPr/>
            </p:nvSpPr>
            <p:spPr bwMode="auto">
              <a:xfrm>
                <a:off x="4132263" y="3497263"/>
                <a:ext cx="153988" cy="514350"/>
              </a:xfrm>
              <a:custGeom>
                <a:avLst/>
                <a:gdLst>
                  <a:gd name="T0" fmla="*/ 11 w 41"/>
                  <a:gd name="T1" fmla="*/ 38 h 136"/>
                  <a:gd name="T2" fmla="*/ 7 w 41"/>
                  <a:gd name="T3" fmla="*/ 26 h 136"/>
                  <a:gd name="T4" fmla="*/ 4 w 41"/>
                  <a:gd name="T5" fmla="*/ 17 h 136"/>
                  <a:gd name="T6" fmla="*/ 3 w 41"/>
                  <a:gd name="T7" fmla="*/ 12 h 136"/>
                  <a:gd name="T8" fmla="*/ 1 w 41"/>
                  <a:gd name="T9" fmla="*/ 9 h 136"/>
                  <a:gd name="T10" fmla="*/ 4 w 41"/>
                  <a:gd name="T11" fmla="*/ 8 h 136"/>
                  <a:gd name="T12" fmla="*/ 5 w 41"/>
                  <a:gd name="T13" fmla="*/ 12 h 136"/>
                  <a:gd name="T14" fmla="*/ 7 w 41"/>
                  <a:gd name="T15" fmla="*/ 15 h 136"/>
                  <a:gd name="T16" fmla="*/ 9 w 41"/>
                  <a:gd name="T17" fmla="*/ 17 h 136"/>
                  <a:gd name="T18" fmla="*/ 8 w 41"/>
                  <a:gd name="T19" fmla="*/ 12 h 136"/>
                  <a:gd name="T20" fmla="*/ 7 w 41"/>
                  <a:gd name="T21" fmla="*/ 7 h 136"/>
                  <a:gd name="T22" fmla="*/ 6 w 41"/>
                  <a:gd name="T23" fmla="*/ 3 h 136"/>
                  <a:gd name="T24" fmla="*/ 9 w 41"/>
                  <a:gd name="T25" fmla="*/ 4 h 136"/>
                  <a:gd name="T26" fmla="*/ 11 w 41"/>
                  <a:gd name="T27" fmla="*/ 10 h 136"/>
                  <a:gd name="T28" fmla="*/ 12 w 41"/>
                  <a:gd name="T29" fmla="*/ 15 h 136"/>
                  <a:gd name="T30" fmla="*/ 13 w 41"/>
                  <a:gd name="T31" fmla="*/ 10 h 136"/>
                  <a:gd name="T32" fmla="*/ 12 w 41"/>
                  <a:gd name="T33" fmla="*/ 2 h 136"/>
                  <a:gd name="T34" fmla="*/ 14 w 41"/>
                  <a:gd name="T35" fmla="*/ 0 h 136"/>
                  <a:gd name="T36" fmla="*/ 17 w 41"/>
                  <a:gd name="T37" fmla="*/ 10 h 136"/>
                  <a:gd name="T38" fmla="*/ 17 w 41"/>
                  <a:gd name="T39" fmla="*/ 15 h 136"/>
                  <a:gd name="T40" fmla="*/ 18 w 41"/>
                  <a:gd name="T41" fmla="*/ 11 h 136"/>
                  <a:gd name="T42" fmla="*/ 18 w 41"/>
                  <a:gd name="T43" fmla="*/ 8 h 136"/>
                  <a:gd name="T44" fmla="*/ 19 w 41"/>
                  <a:gd name="T45" fmla="*/ 4 h 136"/>
                  <a:gd name="T46" fmla="*/ 21 w 41"/>
                  <a:gd name="T47" fmla="*/ 9 h 136"/>
                  <a:gd name="T48" fmla="*/ 22 w 41"/>
                  <a:gd name="T49" fmla="*/ 17 h 136"/>
                  <a:gd name="T50" fmla="*/ 22 w 41"/>
                  <a:gd name="T51" fmla="*/ 21 h 136"/>
                  <a:gd name="T52" fmla="*/ 27 w 41"/>
                  <a:gd name="T53" fmla="*/ 26 h 136"/>
                  <a:gd name="T54" fmla="*/ 31 w 41"/>
                  <a:gd name="T55" fmla="*/ 25 h 136"/>
                  <a:gd name="T56" fmla="*/ 34 w 41"/>
                  <a:gd name="T57" fmla="*/ 23 h 136"/>
                  <a:gd name="T58" fmla="*/ 38 w 41"/>
                  <a:gd name="T59" fmla="*/ 25 h 136"/>
                  <a:gd name="T60" fmla="*/ 33 w 41"/>
                  <a:gd name="T61" fmla="*/ 29 h 136"/>
                  <a:gd name="T62" fmla="*/ 25 w 41"/>
                  <a:gd name="T63" fmla="*/ 39 h 136"/>
                  <a:gd name="T64" fmla="*/ 41 w 41"/>
                  <a:gd name="T65" fmla="*/ 123 h 136"/>
                  <a:gd name="T66" fmla="*/ 16 w 41"/>
                  <a:gd name="T67" fmla="*/ 104 h 136"/>
                  <a:gd name="T68" fmla="*/ 12 w 41"/>
                  <a:gd name="T69" fmla="*/ 4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136">
                    <a:moveTo>
                      <a:pt x="12" y="41"/>
                    </a:moveTo>
                    <a:cubicBezTo>
                      <a:pt x="12" y="41"/>
                      <a:pt x="11" y="38"/>
                      <a:pt x="11" y="38"/>
                    </a:cubicBezTo>
                    <a:cubicBezTo>
                      <a:pt x="10" y="37"/>
                      <a:pt x="9" y="33"/>
                      <a:pt x="9" y="32"/>
                    </a:cubicBezTo>
                    <a:cubicBezTo>
                      <a:pt x="8" y="31"/>
                      <a:pt x="7" y="26"/>
                      <a:pt x="7" y="26"/>
                    </a:cubicBezTo>
                    <a:cubicBezTo>
                      <a:pt x="7" y="25"/>
                      <a:pt x="6" y="22"/>
                      <a:pt x="6" y="21"/>
                    </a:cubicBezTo>
                    <a:cubicBezTo>
                      <a:pt x="5" y="20"/>
                      <a:pt x="5" y="17"/>
                      <a:pt x="4" y="17"/>
                    </a:cubicBezTo>
                    <a:cubicBezTo>
                      <a:pt x="4" y="17"/>
                      <a:pt x="3" y="14"/>
                      <a:pt x="3" y="14"/>
                    </a:cubicBezTo>
                    <a:cubicBezTo>
                      <a:pt x="3" y="14"/>
                      <a:pt x="3" y="13"/>
                      <a:pt x="3" y="12"/>
                    </a:cubicBezTo>
                    <a:cubicBezTo>
                      <a:pt x="2" y="12"/>
                      <a:pt x="2" y="11"/>
                      <a:pt x="2" y="11"/>
                    </a:cubicBezTo>
                    <a:cubicBezTo>
                      <a:pt x="2" y="11"/>
                      <a:pt x="1" y="9"/>
                      <a:pt x="1" y="9"/>
                    </a:cubicBezTo>
                    <a:cubicBezTo>
                      <a:pt x="1" y="8"/>
                      <a:pt x="0" y="6"/>
                      <a:pt x="2" y="6"/>
                    </a:cubicBezTo>
                    <a:cubicBezTo>
                      <a:pt x="3" y="6"/>
                      <a:pt x="4" y="8"/>
                      <a:pt x="4" y="8"/>
                    </a:cubicBezTo>
                    <a:cubicBezTo>
                      <a:pt x="4" y="9"/>
                      <a:pt x="4" y="9"/>
                      <a:pt x="4" y="10"/>
                    </a:cubicBezTo>
                    <a:cubicBezTo>
                      <a:pt x="4" y="10"/>
                      <a:pt x="5" y="11"/>
                      <a:pt x="5" y="12"/>
                    </a:cubicBezTo>
                    <a:cubicBezTo>
                      <a:pt x="5" y="12"/>
                      <a:pt x="6" y="13"/>
                      <a:pt x="6" y="13"/>
                    </a:cubicBezTo>
                    <a:cubicBezTo>
                      <a:pt x="6" y="13"/>
                      <a:pt x="7" y="14"/>
                      <a:pt x="7" y="15"/>
                    </a:cubicBezTo>
                    <a:cubicBezTo>
                      <a:pt x="7" y="15"/>
                      <a:pt x="8" y="16"/>
                      <a:pt x="8" y="17"/>
                    </a:cubicBezTo>
                    <a:cubicBezTo>
                      <a:pt x="8" y="17"/>
                      <a:pt x="8" y="17"/>
                      <a:pt x="9" y="17"/>
                    </a:cubicBezTo>
                    <a:cubicBezTo>
                      <a:pt x="9" y="17"/>
                      <a:pt x="9" y="16"/>
                      <a:pt x="9" y="16"/>
                    </a:cubicBezTo>
                    <a:cubicBezTo>
                      <a:pt x="9" y="15"/>
                      <a:pt x="8" y="13"/>
                      <a:pt x="8" y="12"/>
                    </a:cubicBezTo>
                    <a:cubicBezTo>
                      <a:pt x="8" y="12"/>
                      <a:pt x="8" y="10"/>
                      <a:pt x="8" y="10"/>
                    </a:cubicBezTo>
                    <a:cubicBezTo>
                      <a:pt x="8" y="10"/>
                      <a:pt x="7" y="8"/>
                      <a:pt x="7" y="7"/>
                    </a:cubicBezTo>
                    <a:cubicBezTo>
                      <a:pt x="7" y="6"/>
                      <a:pt x="7" y="5"/>
                      <a:pt x="7" y="5"/>
                    </a:cubicBezTo>
                    <a:cubicBezTo>
                      <a:pt x="7" y="5"/>
                      <a:pt x="6" y="4"/>
                      <a:pt x="6" y="3"/>
                    </a:cubicBezTo>
                    <a:cubicBezTo>
                      <a:pt x="6" y="3"/>
                      <a:pt x="5" y="1"/>
                      <a:pt x="7" y="1"/>
                    </a:cubicBezTo>
                    <a:cubicBezTo>
                      <a:pt x="8" y="1"/>
                      <a:pt x="9" y="3"/>
                      <a:pt x="9" y="4"/>
                    </a:cubicBezTo>
                    <a:cubicBezTo>
                      <a:pt x="9" y="4"/>
                      <a:pt x="10" y="6"/>
                      <a:pt x="10" y="6"/>
                    </a:cubicBezTo>
                    <a:cubicBezTo>
                      <a:pt x="10" y="6"/>
                      <a:pt x="11" y="10"/>
                      <a:pt x="11" y="10"/>
                    </a:cubicBezTo>
                    <a:cubicBezTo>
                      <a:pt x="11" y="11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2" y="15"/>
                    </a:cubicBezTo>
                    <a:cubicBezTo>
                      <a:pt x="12" y="15"/>
                      <a:pt x="13" y="15"/>
                      <a:pt x="13" y="15"/>
                    </a:cubicBezTo>
                    <a:cubicBezTo>
                      <a:pt x="13" y="15"/>
                      <a:pt x="13" y="10"/>
                      <a:pt x="13" y="10"/>
                    </a:cubicBezTo>
                    <a:cubicBezTo>
                      <a:pt x="13" y="9"/>
                      <a:pt x="13" y="6"/>
                      <a:pt x="13" y="6"/>
                    </a:cubicBezTo>
                    <a:cubicBezTo>
                      <a:pt x="13" y="5"/>
                      <a:pt x="12" y="3"/>
                      <a:pt x="12" y="2"/>
                    </a:cubicBezTo>
                    <a:cubicBezTo>
                      <a:pt x="12" y="2"/>
                      <a:pt x="12" y="1"/>
                      <a:pt x="12" y="1"/>
                    </a:cubicBezTo>
                    <a:cubicBezTo>
                      <a:pt x="12" y="1"/>
                      <a:pt x="12" y="0"/>
                      <a:pt x="14" y="0"/>
                    </a:cubicBezTo>
                    <a:cubicBezTo>
                      <a:pt x="15" y="0"/>
                      <a:pt x="15" y="2"/>
                      <a:pt x="15" y="2"/>
                    </a:cubicBezTo>
                    <a:cubicBezTo>
                      <a:pt x="15" y="3"/>
                      <a:pt x="16" y="10"/>
                      <a:pt x="17" y="10"/>
                    </a:cubicBezTo>
                    <a:cubicBezTo>
                      <a:pt x="17" y="11"/>
                      <a:pt x="17" y="13"/>
                      <a:pt x="17" y="13"/>
                    </a:cubicBezTo>
                    <a:cubicBezTo>
                      <a:pt x="17" y="14"/>
                      <a:pt x="17" y="15"/>
                      <a:pt x="17" y="15"/>
                    </a:cubicBezTo>
                    <a:cubicBezTo>
                      <a:pt x="18" y="15"/>
                      <a:pt x="18" y="14"/>
                      <a:pt x="18" y="14"/>
                    </a:cubicBezTo>
                    <a:cubicBezTo>
                      <a:pt x="18" y="14"/>
                      <a:pt x="18" y="12"/>
                      <a:pt x="18" y="11"/>
                    </a:cubicBezTo>
                    <a:cubicBezTo>
                      <a:pt x="18" y="11"/>
                      <a:pt x="18" y="10"/>
                      <a:pt x="18" y="9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5"/>
                      <a:pt x="18" y="5"/>
                    </a:cubicBezTo>
                    <a:cubicBezTo>
                      <a:pt x="18" y="5"/>
                      <a:pt x="18" y="3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21" y="7"/>
                      <a:pt x="21" y="9"/>
                      <a:pt x="21" y="9"/>
                    </a:cubicBezTo>
                    <a:cubicBezTo>
                      <a:pt x="21" y="9"/>
                      <a:pt x="22" y="12"/>
                      <a:pt x="22" y="12"/>
                    </a:cubicBezTo>
                    <a:cubicBezTo>
                      <a:pt x="21" y="13"/>
                      <a:pt x="22" y="16"/>
                      <a:pt x="22" y="17"/>
                    </a:cubicBezTo>
                    <a:cubicBezTo>
                      <a:pt x="22" y="17"/>
                      <a:pt x="22" y="19"/>
                      <a:pt x="22" y="19"/>
                    </a:cubicBezTo>
                    <a:cubicBezTo>
                      <a:pt x="22" y="20"/>
                      <a:pt x="22" y="21"/>
                      <a:pt x="22" y="21"/>
                    </a:cubicBezTo>
                    <a:cubicBezTo>
                      <a:pt x="22" y="21"/>
                      <a:pt x="23" y="23"/>
                      <a:pt x="24" y="24"/>
                    </a:cubicBezTo>
                    <a:cubicBezTo>
                      <a:pt x="25" y="24"/>
                      <a:pt x="27" y="26"/>
                      <a:pt x="27" y="26"/>
                    </a:cubicBezTo>
                    <a:cubicBezTo>
                      <a:pt x="27" y="27"/>
                      <a:pt x="28" y="27"/>
                      <a:pt x="29" y="27"/>
                    </a:cubicBezTo>
                    <a:cubicBezTo>
                      <a:pt x="29" y="27"/>
                      <a:pt x="30" y="26"/>
                      <a:pt x="31" y="25"/>
                    </a:cubicBezTo>
                    <a:cubicBezTo>
                      <a:pt x="31" y="25"/>
                      <a:pt x="32" y="25"/>
                      <a:pt x="32" y="25"/>
                    </a:cubicBezTo>
                    <a:cubicBezTo>
                      <a:pt x="32" y="25"/>
                      <a:pt x="33" y="23"/>
                      <a:pt x="34" y="23"/>
                    </a:cubicBezTo>
                    <a:cubicBezTo>
                      <a:pt x="35" y="22"/>
                      <a:pt x="37" y="22"/>
                      <a:pt x="38" y="23"/>
                    </a:cubicBezTo>
                    <a:cubicBezTo>
                      <a:pt x="39" y="25"/>
                      <a:pt x="38" y="25"/>
                      <a:pt x="38" y="25"/>
                    </a:cubicBezTo>
                    <a:cubicBezTo>
                      <a:pt x="37" y="26"/>
                      <a:pt x="35" y="27"/>
                      <a:pt x="35" y="27"/>
                    </a:cubicBezTo>
                    <a:cubicBezTo>
                      <a:pt x="35" y="27"/>
                      <a:pt x="33" y="28"/>
                      <a:pt x="33" y="29"/>
                    </a:cubicBezTo>
                    <a:cubicBezTo>
                      <a:pt x="33" y="29"/>
                      <a:pt x="32" y="32"/>
                      <a:pt x="31" y="33"/>
                    </a:cubicBezTo>
                    <a:cubicBezTo>
                      <a:pt x="31" y="33"/>
                      <a:pt x="25" y="38"/>
                      <a:pt x="25" y="39"/>
                    </a:cubicBezTo>
                    <a:cubicBezTo>
                      <a:pt x="24" y="44"/>
                      <a:pt x="35" y="87"/>
                      <a:pt x="36" y="93"/>
                    </a:cubicBezTo>
                    <a:cubicBezTo>
                      <a:pt x="39" y="110"/>
                      <a:pt x="41" y="123"/>
                      <a:pt x="41" y="123"/>
                    </a:cubicBezTo>
                    <a:cubicBezTo>
                      <a:pt x="35" y="127"/>
                      <a:pt x="29" y="132"/>
                      <a:pt x="22" y="136"/>
                    </a:cubicBezTo>
                    <a:cubicBezTo>
                      <a:pt x="22" y="136"/>
                      <a:pt x="17" y="117"/>
                      <a:pt x="16" y="104"/>
                    </a:cubicBezTo>
                    <a:cubicBezTo>
                      <a:pt x="15" y="98"/>
                      <a:pt x="14" y="79"/>
                      <a:pt x="13" y="65"/>
                    </a:cubicBezTo>
                    <a:cubicBezTo>
                      <a:pt x="13" y="51"/>
                      <a:pt x="12" y="41"/>
                      <a:pt x="12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Freeform 7"/>
              <p:cNvSpPr/>
              <p:nvPr/>
            </p:nvSpPr>
            <p:spPr bwMode="auto">
              <a:xfrm>
                <a:off x="3403601" y="3462338"/>
                <a:ext cx="222250" cy="650875"/>
              </a:xfrm>
              <a:custGeom>
                <a:avLst/>
                <a:gdLst>
                  <a:gd name="T0" fmla="*/ 45 w 59"/>
                  <a:gd name="T1" fmla="*/ 59 h 172"/>
                  <a:gd name="T2" fmla="*/ 46 w 59"/>
                  <a:gd name="T3" fmla="*/ 41 h 172"/>
                  <a:gd name="T4" fmla="*/ 47 w 59"/>
                  <a:gd name="T5" fmla="*/ 31 h 172"/>
                  <a:gd name="T6" fmla="*/ 48 w 59"/>
                  <a:gd name="T7" fmla="*/ 24 h 172"/>
                  <a:gd name="T8" fmla="*/ 49 w 59"/>
                  <a:gd name="T9" fmla="*/ 18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3 h 172"/>
                  <a:gd name="T16" fmla="*/ 42 w 59"/>
                  <a:gd name="T17" fmla="*/ 28 h 172"/>
                  <a:gd name="T18" fmla="*/ 39 w 59"/>
                  <a:gd name="T19" fmla="*/ 27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5 w 59"/>
                  <a:gd name="T27" fmla="*/ 12 h 172"/>
                  <a:gd name="T28" fmla="*/ 35 w 59"/>
                  <a:gd name="T29" fmla="*/ 22 h 172"/>
                  <a:gd name="T30" fmla="*/ 34 w 59"/>
                  <a:gd name="T31" fmla="*/ 26 h 172"/>
                  <a:gd name="T32" fmla="*/ 32 w 59"/>
                  <a:gd name="T33" fmla="*/ 18 h 172"/>
                  <a:gd name="T34" fmla="*/ 30 w 59"/>
                  <a:gd name="T35" fmla="*/ 5 h 172"/>
                  <a:gd name="T36" fmla="*/ 27 w 59"/>
                  <a:gd name="T37" fmla="*/ 1 h 172"/>
                  <a:gd name="T38" fmla="*/ 26 w 59"/>
                  <a:gd name="T39" fmla="*/ 13 h 172"/>
                  <a:gd name="T40" fmla="*/ 27 w 59"/>
                  <a:gd name="T41" fmla="*/ 19 h 172"/>
                  <a:gd name="T42" fmla="*/ 28 w 59"/>
                  <a:gd name="T43" fmla="*/ 27 h 172"/>
                  <a:gd name="T44" fmla="*/ 27 w 59"/>
                  <a:gd name="T45" fmla="*/ 25 h 172"/>
                  <a:gd name="T46" fmla="*/ 24 w 59"/>
                  <a:gd name="T47" fmla="*/ 17 h 172"/>
                  <a:gd name="T48" fmla="*/ 23 w 59"/>
                  <a:gd name="T49" fmla="*/ 10 h 172"/>
                  <a:gd name="T50" fmla="*/ 19 w 59"/>
                  <a:gd name="T51" fmla="*/ 13 h 172"/>
                  <a:gd name="T52" fmla="*/ 20 w 59"/>
                  <a:gd name="T53" fmla="*/ 23 h 172"/>
                  <a:gd name="T54" fmla="*/ 22 w 59"/>
                  <a:gd name="T55" fmla="*/ 35 h 172"/>
                  <a:gd name="T56" fmla="*/ 21 w 59"/>
                  <a:gd name="T57" fmla="*/ 42 h 172"/>
                  <a:gd name="T58" fmla="*/ 16 w 59"/>
                  <a:gd name="T59" fmla="*/ 48 h 172"/>
                  <a:gd name="T60" fmla="*/ 10 w 59"/>
                  <a:gd name="T61" fmla="*/ 46 h 172"/>
                  <a:gd name="T62" fmla="*/ 1 w 59"/>
                  <a:gd name="T63" fmla="*/ 44 h 172"/>
                  <a:gd name="T64" fmla="*/ 6 w 59"/>
                  <a:gd name="T65" fmla="*/ 51 h 172"/>
                  <a:gd name="T66" fmla="*/ 14 w 59"/>
                  <a:gd name="T67" fmla="*/ 58 h 172"/>
                  <a:gd name="T68" fmla="*/ 25 w 59"/>
                  <a:gd name="T69" fmla="*/ 65 h 172"/>
                  <a:gd name="T70" fmla="*/ 27 w 59"/>
                  <a:gd name="T71" fmla="*/ 76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4"/>
                    </a:moveTo>
                    <a:cubicBezTo>
                      <a:pt x="44" y="64"/>
                      <a:pt x="45" y="60"/>
                      <a:pt x="45" y="59"/>
                    </a:cubicBezTo>
                    <a:cubicBezTo>
                      <a:pt x="45" y="58"/>
                      <a:pt x="46" y="53"/>
                      <a:pt x="46" y="51"/>
                    </a:cubicBezTo>
                    <a:cubicBezTo>
                      <a:pt x="46" y="50"/>
                      <a:pt x="46" y="42"/>
                      <a:pt x="46" y="41"/>
                    </a:cubicBezTo>
                    <a:cubicBezTo>
                      <a:pt x="46" y="40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7" y="31"/>
                    </a:cubicBezTo>
                    <a:cubicBezTo>
                      <a:pt x="47" y="31"/>
                      <a:pt x="47" y="28"/>
                      <a:pt x="47" y="28"/>
                    </a:cubicBezTo>
                    <a:cubicBezTo>
                      <a:pt x="47" y="27"/>
                      <a:pt x="48" y="24"/>
                      <a:pt x="48" y="24"/>
                    </a:cubicBezTo>
                    <a:cubicBezTo>
                      <a:pt x="48" y="24"/>
                      <a:pt x="48" y="22"/>
                      <a:pt x="48" y="21"/>
                    </a:cubicBezTo>
                    <a:cubicBezTo>
                      <a:pt x="48" y="20"/>
                      <a:pt x="49" y="18"/>
                      <a:pt x="49" y="18"/>
                    </a:cubicBezTo>
                    <a:cubicBezTo>
                      <a:pt x="49" y="18"/>
                      <a:pt x="49" y="16"/>
                      <a:pt x="49" y="15"/>
                    </a:cubicBezTo>
                    <a:cubicBezTo>
                      <a:pt x="49" y="14"/>
                      <a:pt x="50" y="10"/>
                      <a:pt x="48" y="10"/>
                    </a:cubicBezTo>
                    <a:cubicBezTo>
                      <a:pt x="45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20"/>
                      <a:pt x="44" y="20"/>
                    </a:cubicBezTo>
                    <a:cubicBezTo>
                      <a:pt x="44" y="21"/>
                      <a:pt x="44" y="23"/>
                      <a:pt x="44" y="23"/>
                    </a:cubicBezTo>
                    <a:cubicBezTo>
                      <a:pt x="44" y="23"/>
                      <a:pt x="43" y="24"/>
                      <a:pt x="43" y="25"/>
                    </a:cubicBezTo>
                    <a:cubicBezTo>
                      <a:pt x="43" y="26"/>
                      <a:pt x="42" y="28"/>
                      <a:pt x="42" y="28"/>
                    </a:cubicBezTo>
                    <a:cubicBezTo>
                      <a:pt x="42" y="28"/>
                      <a:pt x="41" y="29"/>
                      <a:pt x="41" y="28"/>
                    </a:cubicBezTo>
                    <a:cubicBezTo>
                      <a:pt x="41" y="28"/>
                      <a:pt x="40" y="28"/>
                      <a:pt x="39" y="27"/>
                    </a:cubicBezTo>
                    <a:cubicBezTo>
                      <a:pt x="39" y="26"/>
                      <a:pt x="40" y="22"/>
                      <a:pt x="40" y="21"/>
                    </a:cubicBezTo>
                    <a:cubicBezTo>
                      <a:pt x="40" y="21"/>
                      <a:pt x="40" y="18"/>
                      <a:pt x="40" y="17"/>
                    </a:cubicBezTo>
                    <a:cubicBezTo>
                      <a:pt x="40" y="17"/>
                      <a:pt x="40" y="14"/>
                      <a:pt x="40" y="13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7"/>
                    </a:cubicBezTo>
                    <a:cubicBezTo>
                      <a:pt x="40" y="6"/>
                      <a:pt x="40" y="2"/>
                      <a:pt x="38" y="2"/>
                    </a:cubicBezTo>
                    <a:cubicBezTo>
                      <a:pt x="36" y="3"/>
                      <a:pt x="35" y="6"/>
                      <a:pt x="35" y="8"/>
                    </a:cubicBezTo>
                    <a:cubicBezTo>
                      <a:pt x="35" y="9"/>
                      <a:pt x="35" y="11"/>
                      <a:pt x="35" y="12"/>
                    </a:cubicBezTo>
                    <a:cubicBezTo>
                      <a:pt x="35" y="12"/>
                      <a:pt x="35" y="17"/>
                      <a:pt x="35" y="18"/>
                    </a:cubicBezTo>
                    <a:cubicBezTo>
                      <a:pt x="35" y="19"/>
                      <a:pt x="35" y="21"/>
                      <a:pt x="35" y="22"/>
                    </a:cubicBezTo>
                    <a:cubicBezTo>
                      <a:pt x="35" y="23"/>
                      <a:pt x="35" y="26"/>
                      <a:pt x="35" y="26"/>
                    </a:cubicBezTo>
                    <a:cubicBezTo>
                      <a:pt x="35" y="26"/>
                      <a:pt x="35" y="26"/>
                      <a:pt x="34" y="26"/>
                    </a:cubicBezTo>
                    <a:cubicBezTo>
                      <a:pt x="33" y="26"/>
                      <a:pt x="33" y="25"/>
                      <a:pt x="33" y="24"/>
                    </a:cubicBezTo>
                    <a:cubicBezTo>
                      <a:pt x="33" y="24"/>
                      <a:pt x="32" y="18"/>
                      <a:pt x="32" y="18"/>
                    </a:cubicBezTo>
                    <a:cubicBezTo>
                      <a:pt x="32" y="17"/>
                      <a:pt x="31" y="11"/>
                      <a:pt x="31" y="11"/>
                    </a:cubicBezTo>
                    <a:cubicBezTo>
                      <a:pt x="31" y="10"/>
                      <a:pt x="30" y="6"/>
                      <a:pt x="30" y="5"/>
                    </a:cubicBezTo>
                    <a:cubicBezTo>
                      <a:pt x="30" y="5"/>
                      <a:pt x="30" y="2"/>
                      <a:pt x="30" y="2"/>
                    </a:cubicBezTo>
                    <a:cubicBezTo>
                      <a:pt x="30" y="2"/>
                      <a:pt x="30" y="0"/>
                      <a:pt x="27" y="1"/>
                    </a:cubicBezTo>
                    <a:cubicBezTo>
                      <a:pt x="25" y="2"/>
                      <a:pt x="25" y="4"/>
                      <a:pt x="25" y="5"/>
                    </a:cubicBezTo>
                    <a:cubicBezTo>
                      <a:pt x="25" y="6"/>
                      <a:pt x="26" y="13"/>
                      <a:pt x="26" y="13"/>
                    </a:cubicBezTo>
                    <a:cubicBezTo>
                      <a:pt x="26" y="13"/>
                      <a:pt x="27" y="16"/>
                      <a:pt x="27" y="16"/>
                    </a:cubicBezTo>
                    <a:cubicBezTo>
                      <a:pt x="27" y="16"/>
                      <a:pt x="27" y="19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5"/>
                      <a:pt x="28" y="27"/>
                      <a:pt x="28" y="27"/>
                    </a:cubicBezTo>
                    <a:cubicBezTo>
                      <a:pt x="28" y="27"/>
                      <a:pt x="29" y="28"/>
                      <a:pt x="28" y="28"/>
                    </a:cubicBezTo>
                    <a:cubicBezTo>
                      <a:pt x="27" y="28"/>
                      <a:pt x="27" y="26"/>
                      <a:pt x="27" y="25"/>
                    </a:cubicBezTo>
                    <a:cubicBezTo>
                      <a:pt x="27" y="25"/>
                      <a:pt x="25" y="21"/>
                      <a:pt x="25" y="21"/>
                    </a:cubicBezTo>
                    <a:cubicBezTo>
                      <a:pt x="25" y="21"/>
                      <a:pt x="24" y="18"/>
                      <a:pt x="24" y="17"/>
                    </a:cubicBezTo>
                    <a:cubicBezTo>
                      <a:pt x="24" y="16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10"/>
                    </a:cubicBezTo>
                    <a:cubicBezTo>
                      <a:pt x="22" y="9"/>
                      <a:pt x="22" y="6"/>
                      <a:pt x="20" y="7"/>
                    </a:cubicBezTo>
                    <a:cubicBezTo>
                      <a:pt x="19" y="8"/>
                      <a:pt x="19" y="11"/>
                      <a:pt x="19" y="13"/>
                    </a:cubicBezTo>
                    <a:cubicBezTo>
                      <a:pt x="19" y="14"/>
                      <a:pt x="19" y="17"/>
                      <a:pt x="19" y="17"/>
                    </a:cubicBezTo>
                    <a:cubicBezTo>
                      <a:pt x="19" y="17"/>
                      <a:pt x="20" y="22"/>
                      <a:pt x="20" y="23"/>
                    </a:cubicBezTo>
                    <a:cubicBezTo>
                      <a:pt x="20" y="24"/>
                      <a:pt x="21" y="29"/>
                      <a:pt x="22" y="30"/>
                    </a:cubicBezTo>
                    <a:cubicBezTo>
                      <a:pt x="22" y="31"/>
                      <a:pt x="22" y="34"/>
                      <a:pt x="22" y="35"/>
                    </a:cubicBezTo>
                    <a:cubicBezTo>
                      <a:pt x="22" y="36"/>
                      <a:pt x="22" y="37"/>
                      <a:pt x="22" y="37"/>
                    </a:cubicBezTo>
                    <a:cubicBezTo>
                      <a:pt x="22" y="37"/>
                      <a:pt x="22" y="41"/>
                      <a:pt x="21" y="42"/>
                    </a:cubicBezTo>
                    <a:cubicBezTo>
                      <a:pt x="21" y="43"/>
                      <a:pt x="18" y="47"/>
                      <a:pt x="18" y="47"/>
                    </a:cubicBezTo>
                    <a:cubicBezTo>
                      <a:pt x="18" y="47"/>
                      <a:pt x="16" y="49"/>
                      <a:pt x="16" y="48"/>
                    </a:cubicBezTo>
                    <a:cubicBezTo>
                      <a:pt x="15" y="48"/>
                      <a:pt x="13" y="46"/>
                      <a:pt x="12" y="46"/>
                    </a:cubicBezTo>
                    <a:cubicBezTo>
                      <a:pt x="12" y="46"/>
                      <a:pt x="10" y="46"/>
                      <a:pt x="10" y="46"/>
                    </a:cubicBezTo>
                    <a:cubicBezTo>
                      <a:pt x="10" y="46"/>
                      <a:pt x="8" y="43"/>
                      <a:pt x="7" y="43"/>
                    </a:cubicBezTo>
                    <a:cubicBezTo>
                      <a:pt x="5" y="43"/>
                      <a:pt x="1" y="42"/>
                      <a:pt x="1" y="44"/>
                    </a:cubicBezTo>
                    <a:cubicBezTo>
                      <a:pt x="0" y="46"/>
                      <a:pt x="1" y="47"/>
                      <a:pt x="2" y="48"/>
                    </a:cubicBezTo>
                    <a:cubicBezTo>
                      <a:pt x="4" y="49"/>
                      <a:pt x="6" y="51"/>
                      <a:pt x="6" y="51"/>
                    </a:cubicBezTo>
                    <a:cubicBezTo>
                      <a:pt x="7" y="52"/>
                      <a:pt x="9" y="53"/>
                      <a:pt x="10" y="53"/>
                    </a:cubicBezTo>
                    <a:cubicBezTo>
                      <a:pt x="10" y="54"/>
                      <a:pt x="13" y="58"/>
                      <a:pt x="14" y="58"/>
                    </a:cubicBezTo>
                    <a:cubicBezTo>
                      <a:pt x="15" y="59"/>
                      <a:pt x="21" y="62"/>
                      <a:pt x="22" y="63"/>
                    </a:cubicBezTo>
                    <a:cubicBezTo>
                      <a:pt x="22" y="63"/>
                      <a:pt x="25" y="65"/>
                      <a:pt x="25" y="65"/>
                    </a:cubicBezTo>
                    <a:cubicBezTo>
                      <a:pt x="25" y="65"/>
                      <a:pt x="26" y="66"/>
                      <a:pt x="26" y="66"/>
                    </a:cubicBezTo>
                    <a:cubicBezTo>
                      <a:pt x="27" y="67"/>
                      <a:pt x="27" y="74"/>
                      <a:pt x="27" y="76"/>
                    </a:cubicBezTo>
                    <a:cubicBezTo>
                      <a:pt x="27" y="78"/>
                      <a:pt x="29" y="132"/>
                      <a:pt x="30" y="139"/>
                    </a:cubicBezTo>
                    <a:cubicBezTo>
                      <a:pt x="31" y="159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4"/>
                      <a:pt x="44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" name="Freeform 8"/>
              <p:cNvSpPr/>
              <p:nvPr/>
            </p:nvSpPr>
            <p:spPr bwMode="auto">
              <a:xfrm>
                <a:off x="4549776" y="3398838"/>
                <a:ext cx="222250" cy="649288"/>
              </a:xfrm>
              <a:custGeom>
                <a:avLst/>
                <a:gdLst>
                  <a:gd name="T0" fmla="*/ 45 w 59"/>
                  <a:gd name="T1" fmla="*/ 58 h 172"/>
                  <a:gd name="T2" fmla="*/ 47 w 59"/>
                  <a:gd name="T3" fmla="*/ 41 h 172"/>
                  <a:gd name="T4" fmla="*/ 47 w 59"/>
                  <a:gd name="T5" fmla="*/ 31 h 172"/>
                  <a:gd name="T6" fmla="*/ 48 w 59"/>
                  <a:gd name="T7" fmla="*/ 23 h 172"/>
                  <a:gd name="T8" fmla="*/ 49 w 59"/>
                  <a:gd name="T9" fmla="*/ 17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2 h 172"/>
                  <a:gd name="T16" fmla="*/ 42 w 59"/>
                  <a:gd name="T17" fmla="*/ 28 h 172"/>
                  <a:gd name="T18" fmla="*/ 40 w 59"/>
                  <a:gd name="T19" fmla="*/ 26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6 w 59"/>
                  <a:gd name="T27" fmla="*/ 11 h 172"/>
                  <a:gd name="T28" fmla="*/ 35 w 59"/>
                  <a:gd name="T29" fmla="*/ 21 h 172"/>
                  <a:gd name="T30" fmla="*/ 34 w 59"/>
                  <a:gd name="T31" fmla="*/ 25 h 172"/>
                  <a:gd name="T32" fmla="*/ 33 w 59"/>
                  <a:gd name="T33" fmla="*/ 17 h 172"/>
                  <a:gd name="T34" fmla="*/ 31 w 59"/>
                  <a:gd name="T35" fmla="*/ 5 h 172"/>
                  <a:gd name="T36" fmla="*/ 28 w 59"/>
                  <a:gd name="T37" fmla="*/ 0 h 172"/>
                  <a:gd name="T38" fmla="*/ 27 w 59"/>
                  <a:gd name="T39" fmla="*/ 12 h 172"/>
                  <a:gd name="T40" fmla="*/ 27 w 59"/>
                  <a:gd name="T41" fmla="*/ 19 h 172"/>
                  <a:gd name="T42" fmla="*/ 29 w 59"/>
                  <a:gd name="T43" fmla="*/ 27 h 172"/>
                  <a:gd name="T44" fmla="*/ 27 w 59"/>
                  <a:gd name="T45" fmla="*/ 25 h 172"/>
                  <a:gd name="T46" fmla="*/ 25 w 59"/>
                  <a:gd name="T47" fmla="*/ 16 h 172"/>
                  <a:gd name="T48" fmla="*/ 23 w 59"/>
                  <a:gd name="T49" fmla="*/ 9 h 172"/>
                  <a:gd name="T50" fmla="*/ 19 w 59"/>
                  <a:gd name="T51" fmla="*/ 12 h 172"/>
                  <a:gd name="T52" fmla="*/ 21 w 59"/>
                  <a:gd name="T53" fmla="*/ 22 h 172"/>
                  <a:gd name="T54" fmla="*/ 23 w 59"/>
                  <a:gd name="T55" fmla="*/ 34 h 172"/>
                  <a:gd name="T56" fmla="*/ 22 w 59"/>
                  <a:gd name="T57" fmla="*/ 41 h 172"/>
                  <a:gd name="T58" fmla="*/ 16 w 59"/>
                  <a:gd name="T59" fmla="*/ 48 h 172"/>
                  <a:gd name="T60" fmla="*/ 11 w 59"/>
                  <a:gd name="T61" fmla="*/ 45 h 172"/>
                  <a:gd name="T62" fmla="*/ 1 w 59"/>
                  <a:gd name="T63" fmla="*/ 44 h 172"/>
                  <a:gd name="T64" fmla="*/ 7 w 59"/>
                  <a:gd name="T65" fmla="*/ 51 h 172"/>
                  <a:gd name="T66" fmla="*/ 15 w 59"/>
                  <a:gd name="T67" fmla="*/ 58 h 172"/>
                  <a:gd name="T68" fmla="*/ 25 w 59"/>
                  <a:gd name="T69" fmla="*/ 65 h 172"/>
                  <a:gd name="T70" fmla="*/ 28 w 59"/>
                  <a:gd name="T71" fmla="*/ 75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3"/>
                    </a:moveTo>
                    <a:cubicBezTo>
                      <a:pt x="44" y="63"/>
                      <a:pt x="45" y="59"/>
                      <a:pt x="45" y="58"/>
                    </a:cubicBezTo>
                    <a:cubicBezTo>
                      <a:pt x="45" y="58"/>
                      <a:pt x="46" y="52"/>
                      <a:pt x="46" y="51"/>
                    </a:cubicBezTo>
                    <a:cubicBezTo>
                      <a:pt x="47" y="49"/>
                      <a:pt x="47" y="42"/>
                      <a:pt x="47" y="41"/>
                    </a:cubicBezTo>
                    <a:cubicBezTo>
                      <a:pt x="47" y="39"/>
                      <a:pt x="47" y="35"/>
                      <a:pt x="47" y="34"/>
                    </a:cubicBezTo>
                    <a:cubicBezTo>
                      <a:pt x="47" y="33"/>
                      <a:pt x="47" y="31"/>
                      <a:pt x="47" y="31"/>
                    </a:cubicBezTo>
                    <a:cubicBezTo>
                      <a:pt x="47" y="31"/>
                      <a:pt x="48" y="28"/>
                      <a:pt x="48" y="27"/>
                    </a:cubicBezTo>
                    <a:cubicBezTo>
                      <a:pt x="48" y="27"/>
                      <a:pt x="48" y="23"/>
                      <a:pt x="48" y="23"/>
                    </a:cubicBezTo>
                    <a:cubicBezTo>
                      <a:pt x="48" y="23"/>
                      <a:pt x="49" y="21"/>
                      <a:pt x="49" y="20"/>
                    </a:cubicBezTo>
                    <a:cubicBezTo>
                      <a:pt x="49" y="20"/>
                      <a:pt x="49" y="17"/>
                      <a:pt x="49" y="17"/>
                    </a:cubicBezTo>
                    <a:cubicBezTo>
                      <a:pt x="49" y="17"/>
                      <a:pt x="50" y="15"/>
                      <a:pt x="50" y="14"/>
                    </a:cubicBezTo>
                    <a:cubicBezTo>
                      <a:pt x="50" y="13"/>
                      <a:pt x="50" y="10"/>
                      <a:pt x="48" y="10"/>
                    </a:cubicBezTo>
                    <a:cubicBezTo>
                      <a:pt x="46" y="10"/>
                      <a:pt x="46" y="14"/>
                      <a:pt x="46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19"/>
                      <a:pt x="44" y="20"/>
                    </a:cubicBezTo>
                    <a:cubicBezTo>
                      <a:pt x="44" y="20"/>
                      <a:pt x="44" y="22"/>
                      <a:pt x="44" y="22"/>
                    </a:cubicBezTo>
                    <a:cubicBezTo>
                      <a:pt x="44" y="22"/>
                      <a:pt x="44" y="24"/>
                      <a:pt x="43" y="25"/>
                    </a:cubicBezTo>
                    <a:cubicBezTo>
                      <a:pt x="43" y="26"/>
                      <a:pt x="43" y="27"/>
                      <a:pt x="42" y="28"/>
                    </a:cubicBezTo>
                    <a:cubicBezTo>
                      <a:pt x="42" y="28"/>
                      <a:pt x="42" y="28"/>
                      <a:pt x="41" y="28"/>
                    </a:cubicBezTo>
                    <a:cubicBezTo>
                      <a:pt x="41" y="28"/>
                      <a:pt x="40" y="27"/>
                      <a:pt x="40" y="26"/>
                    </a:cubicBezTo>
                    <a:cubicBezTo>
                      <a:pt x="40" y="26"/>
                      <a:pt x="40" y="21"/>
                      <a:pt x="40" y="21"/>
                    </a:cubicBezTo>
                    <a:cubicBezTo>
                      <a:pt x="40" y="20"/>
                      <a:pt x="40" y="17"/>
                      <a:pt x="40" y="17"/>
                    </a:cubicBezTo>
                    <a:cubicBezTo>
                      <a:pt x="40" y="16"/>
                      <a:pt x="40" y="13"/>
                      <a:pt x="40" y="12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6"/>
                    </a:cubicBezTo>
                    <a:cubicBezTo>
                      <a:pt x="40" y="5"/>
                      <a:pt x="41" y="2"/>
                      <a:pt x="38" y="2"/>
                    </a:cubicBezTo>
                    <a:cubicBezTo>
                      <a:pt x="36" y="2"/>
                      <a:pt x="36" y="6"/>
                      <a:pt x="36" y="7"/>
                    </a:cubicBezTo>
                    <a:cubicBezTo>
                      <a:pt x="36" y="8"/>
                      <a:pt x="36" y="11"/>
                      <a:pt x="36" y="11"/>
                    </a:cubicBezTo>
                    <a:cubicBezTo>
                      <a:pt x="36" y="11"/>
                      <a:pt x="36" y="17"/>
                      <a:pt x="36" y="18"/>
                    </a:cubicBezTo>
                    <a:cubicBezTo>
                      <a:pt x="36" y="18"/>
                      <a:pt x="35" y="20"/>
                      <a:pt x="35" y="21"/>
                    </a:cubicBezTo>
                    <a:cubicBezTo>
                      <a:pt x="35" y="22"/>
                      <a:pt x="35" y="25"/>
                      <a:pt x="35" y="25"/>
                    </a:cubicBezTo>
                    <a:cubicBezTo>
                      <a:pt x="35" y="25"/>
                      <a:pt x="35" y="26"/>
                      <a:pt x="34" y="25"/>
                    </a:cubicBezTo>
                    <a:cubicBezTo>
                      <a:pt x="34" y="25"/>
                      <a:pt x="33" y="24"/>
                      <a:pt x="33" y="24"/>
                    </a:cubicBezTo>
                    <a:cubicBezTo>
                      <a:pt x="34" y="24"/>
                      <a:pt x="33" y="18"/>
                      <a:pt x="33" y="17"/>
                    </a:cubicBezTo>
                    <a:cubicBezTo>
                      <a:pt x="33" y="17"/>
                      <a:pt x="32" y="11"/>
                      <a:pt x="31" y="10"/>
                    </a:cubicBezTo>
                    <a:cubicBezTo>
                      <a:pt x="31" y="9"/>
                      <a:pt x="31" y="5"/>
                      <a:pt x="31" y="5"/>
                    </a:cubicBezTo>
                    <a:cubicBezTo>
                      <a:pt x="31" y="4"/>
                      <a:pt x="30" y="2"/>
                      <a:pt x="30" y="2"/>
                    </a:cubicBezTo>
                    <a:cubicBezTo>
                      <a:pt x="30" y="2"/>
                      <a:pt x="30" y="0"/>
                      <a:pt x="28" y="0"/>
                    </a:cubicBezTo>
                    <a:cubicBezTo>
                      <a:pt x="25" y="1"/>
                      <a:pt x="26" y="4"/>
                      <a:pt x="26" y="4"/>
                    </a:cubicBezTo>
                    <a:cubicBezTo>
                      <a:pt x="26" y="5"/>
                      <a:pt x="27" y="12"/>
                      <a:pt x="27" y="12"/>
                    </a:cubicBezTo>
                    <a:cubicBezTo>
                      <a:pt x="27" y="12"/>
                      <a:pt x="27" y="15"/>
                      <a:pt x="27" y="15"/>
                    </a:cubicBezTo>
                    <a:cubicBezTo>
                      <a:pt x="27" y="16"/>
                      <a:pt x="27" y="18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4"/>
                      <a:pt x="29" y="27"/>
                      <a:pt x="29" y="27"/>
                    </a:cubicBezTo>
                    <a:cubicBezTo>
                      <a:pt x="29" y="27"/>
                      <a:pt x="29" y="27"/>
                      <a:pt x="28" y="27"/>
                    </a:cubicBezTo>
                    <a:cubicBezTo>
                      <a:pt x="28" y="27"/>
                      <a:pt x="27" y="25"/>
                      <a:pt x="27" y="25"/>
                    </a:cubicBezTo>
                    <a:cubicBezTo>
                      <a:pt x="27" y="25"/>
                      <a:pt x="26" y="21"/>
                      <a:pt x="26" y="21"/>
                    </a:cubicBezTo>
                    <a:cubicBezTo>
                      <a:pt x="26" y="20"/>
                      <a:pt x="25" y="17"/>
                      <a:pt x="25" y="16"/>
                    </a:cubicBezTo>
                    <a:cubicBezTo>
                      <a:pt x="24" y="15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9"/>
                    </a:cubicBezTo>
                    <a:cubicBezTo>
                      <a:pt x="23" y="8"/>
                      <a:pt x="22" y="6"/>
                      <a:pt x="21" y="7"/>
                    </a:cubicBezTo>
                    <a:cubicBezTo>
                      <a:pt x="19" y="7"/>
                      <a:pt x="19" y="11"/>
                      <a:pt x="19" y="12"/>
                    </a:cubicBezTo>
                    <a:cubicBezTo>
                      <a:pt x="19" y="14"/>
                      <a:pt x="20" y="17"/>
                      <a:pt x="20" y="17"/>
                    </a:cubicBezTo>
                    <a:cubicBezTo>
                      <a:pt x="20" y="17"/>
                      <a:pt x="20" y="21"/>
                      <a:pt x="21" y="22"/>
                    </a:cubicBezTo>
                    <a:cubicBezTo>
                      <a:pt x="21" y="23"/>
                      <a:pt x="22" y="29"/>
                      <a:pt x="22" y="30"/>
                    </a:cubicBezTo>
                    <a:cubicBezTo>
                      <a:pt x="22" y="31"/>
                      <a:pt x="22" y="33"/>
                      <a:pt x="23" y="34"/>
                    </a:cubicBezTo>
                    <a:cubicBezTo>
                      <a:pt x="23" y="35"/>
                      <a:pt x="23" y="37"/>
                      <a:pt x="23" y="37"/>
                    </a:cubicBezTo>
                    <a:cubicBezTo>
                      <a:pt x="23" y="37"/>
                      <a:pt x="22" y="40"/>
                      <a:pt x="22" y="41"/>
                    </a:cubicBezTo>
                    <a:cubicBezTo>
                      <a:pt x="21" y="43"/>
                      <a:pt x="19" y="47"/>
                      <a:pt x="18" y="47"/>
                    </a:cubicBezTo>
                    <a:cubicBezTo>
                      <a:pt x="18" y="47"/>
                      <a:pt x="17" y="48"/>
                      <a:pt x="16" y="48"/>
                    </a:cubicBezTo>
                    <a:cubicBezTo>
                      <a:pt x="15" y="47"/>
                      <a:pt x="13" y="46"/>
                      <a:pt x="13" y="46"/>
                    </a:cubicBezTo>
                    <a:cubicBezTo>
                      <a:pt x="12" y="45"/>
                      <a:pt x="11" y="45"/>
                      <a:pt x="11" y="45"/>
                    </a:cubicBezTo>
                    <a:cubicBezTo>
                      <a:pt x="11" y="45"/>
                      <a:pt x="9" y="43"/>
                      <a:pt x="7" y="42"/>
                    </a:cubicBezTo>
                    <a:cubicBezTo>
                      <a:pt x="6" y="42"/>
                      <a:pt x="2" y="41"/>
                      <a:pt x="1" y="44"/>
                    </a:cubicBezTo>
                    <a:cubicBezTo>
                      <a:pt x="0" y="46"/>
                      <a:pt x="1" y="46"/>
                      <a:pt x="3" y="47"/>
                    </a:cubicBezTo>
                    <a:cubicBezTo>
                      <a:pt x="4" y="48"/>
                      <a:pt x="6" y="51"/>
                      <a:pt x="7" y="51"/>
                    </a:cubicBezTo>
                    <a:cubicBezTo>
                      <a:pt x="7" y="51"/>
                      <a:pt x="9" y="52"/>
                      <a:pt x="10" y="53"/>
                    </a:cubicBezTo>
                    <a:cubicBezTo>
                      <a:pt x="10" y="53"/>
                      <a:pt x="14" y="57"/>
                      <a:pt x="15" y="58"/>
                    </a:cubicBezTo>
                    <a:cubicBezTo>
                      <a:pt x="16" y="58"/>
                      <a:pt x="22" y="62"/>
                      <a:pt x="22" y="62"/>
                    </a:cubicBezTo>
                    <a:cubicBezTo>
                      <a:pt x="23" y="63"/>
                      <a:pt x="25" y="65"/>
                      <a:pt x="25" y="65"/>
                    </a:cubicBezTo>
                    <a:cubicBezTo>
                      <a:pt x="26" y="65"/>
                      <a:pt x="26" y="65"/>
                      <a:pt x="27" y="66"/>
                    </a:cubicBezTo>
                    <a:cubicBezTo>
                      <a:pt x="27" y="67"/>
                      <a:pt x="27" y="73"/>
                      <a:pt x="28" y="75"/>
                    </a:cubicBezTo>
                    <a:cubicBezTo>
                      <a:pt x="28" y="77"/>
                      <a:pt x="30" y="131"/>
                      <a:pt x="30" y="138"/>
                    </a:cubicBezTo>
                    <a:cubicBezTo>
                      <a:pt x="31" y="158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3"/>
                      <a:pt x="4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" name="Freeform 9"/>
              <p:cNvSpPr/>
              <p:nvPr/>
            </p:nvSpPr>
            <p:spPr bwMode="auto">
              <a:xfrm>
                <a:off x="5207001" y="3603625"/>
                <a:ext cx="184150" cy="498475"/>
              </a:xfrm>
              <a:custGeom>
                <a:avLst/>
                <a:gdLst>
                  <a:gd name="T0" fmla="*/ 35 w 49"/>
                  <a:gd name="T1" fmla="*/ 54 h 132"/>
                  <a:gd name="T2" fmla="*/ 40 w 49"/>
                  <a:gd name="T3" fmla="*/ 40 h 132"/>
                  <a:gd name="T4" fmla="*/ 42 w 49"/>
                  <a:gd name="T5" fmla="*/ 32 h 132"/>
                  <a:gd name="T6" fmla="*/ 44 w 49"/>
                  <a:gd name="T7" fmla="*/ 26 h 132"/>
                  <a:gd name="T8" fmla="*/ 46 w 49"/>
                  <a:gd name="T9" fmla="*/ 21 h 132"/>
                  <a:gd name="T10" fmla="*/ 47 w 49"/>
                  <a:gd name="T11" fmla="*/ 15 h 132"/>
                  <a:gd name="T12" fmla="*/ 43 w 49"/>
                  <a:gd name="T13" fmla="*/ 20 h 132"/>
                  <a:gd name="T14" fmla="*/ 41 w 49"/>
                  <a:gd name="T15" fmla="*/ 24 h 132"/>
                  <a:gd name="T16" fmla="*/ 39 w 49"/>
                  <a:gd name="T17" fmla="*/ 28 h 132"/>
                  <a:gd name="T18" fmla="*/ 37 w 49"/>
                  <a:gd name="T19" fmla="*/ 26 h 132"/>
                  <a:gd name="T20" fmla="*/ 39 w 49"/>
                  <a:gd name="T21" fmla="*/ 18 h 132"/>
                  <a:gd name="T22" fmla="*/ 40 w 49"/>
                  <a:gd name="T23" fmla="*/ 12 h 132"/>
                  <a:gd name="T24" fmla="*/ 41 w 49"/>
                  <a:gd name="T25" fmla="*/ 5 h 132"/>
                  <a:gd name="T26" fmla="*/ 37 w 49"/>
                  <a:gd name="T27" fmla="*/ 12 h 132"/>
                  <a:gd name="T28" fmla="*/ 34 w 49"/>
                  <a:gd name="T29" fmla="*/ 21 h 132"/>
                  <a:gd name="T30" fmla="*/ 33 w 49"/>
                  <a:gd name="T31" fmla="*/ 24 h 132"/>
                  <a:gd name="T32" fmla="*/ 33 w 49"/>
                  <a:gd name="T33" fmla="*/ 17 h 132"/>
                  <a:gd name="T34" fmla="*/ 34 w 49"/>
                  <a:gd name="T35" fmla="*/ 5 h 132"/>
                  <a:gd name="T36" fmla="*/ 32 w 49"/>
                  <a:gd name="T37" fmla="*/ 0 h 132"/>
                  <a:gd name="T38" fmla="*/ 29 w 49"/>
                  <a:gd name="T39" fmla="*/ 11 h 132"/>
                  <a:gd name="T40" fmla="*/ 28 w 49"/>
                  <a:gd name="T41" fmla="*/ 16 h 132"/>
                  <a:gd name="T42" fmla="*/ 28 w 49"/>
                  <a:gd name="T43" fmla="*/ 24 h 132"/>
                  <a:gd name="T44" fmla="*/ 27 w 49"/>
                  <a:gd name="T45" fmla="*/ 21 h 132"/>
                  <a:gd name="T46" fmla="*/ 26 w 49"/>
                  <a:gd name="T47" fmla="*/ 13 h 132"/>
                  <a:gd name="T48" fmla="*/ 26 w 49"/>
                  <a:gd name="T49" fmla="*/ 7 h 132"/>
                  <a:gd name="T50" fmla="*/ 23 w 49"/>
                  <a:gd name="T51" fmla="*/ 8 h 132"/>
                  <a:gd name="T52" fmla="*/ 22 w 49"/>
                  <a:gd name="T53" fmla="*/ 17 h 132"/>
                  <a:gd name="T54" fmla="*/ 21 w 49"/>
                  <a:gd name="T55" fmla="*/ 28 h 132"/>
                  <a:gd name="T56" fmla="*/ 19 w 49"/>
                  <a:gd name="T57" fmla="*/ 34 h 132"/>
                  <a:gd name="T58" fmla="*/ 13 w 49"/>
                  <a:gd name="T59" fmla="*/ 37 h 132"/>
                  <a:gd name="T60" fmla="*/ 9 w 49"/>
                  <a:gd name="T61" fmla="*/ 34 h 132"/>
                  <a:gd name="T62" fmla="*/ 1 w 49"/>
                  <a:gd name="T63" fmla="*/ 30 h 132"/>
                  <a:gd name="T64" fmla="*/ 5 w 49"/>
                  <a:gd name="T65" fmla="*/ 37 h 132"/>
                  <a:gd name="T66" fmla="*/ 10 w 49"/>
                  <a:gd name="T67" fmla="*/ 45 h 132"/>
                  <a:gd name="T68" fmla="*/ 18 w 49"/>
                  <a:gd name="T69" fmla="*/ 53 h 132"/>
                  <a:gd name="T70" fmla="*/ 18 w 49"/>
                  <a:gd name="T71" fmla="*/ 62 h 132"/>
                  <a:gd name="T72" fmla="*/ 7 w 49"/>
                  <a:gd name="T73" fmla="*/ 131 h 132"/>
                  <a:gd name="T74" fmla="*/ 29 w 49"/>
                  <a:gd name="T75" fmla="*/ 11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132">
                    <a:moveTo>
                      <a:pt x="33" y="57"/>
                    </a:moveTo>
                    <a:cubicBezTo>
                      <a:pt x="33" y="57"/>
                      <a:pt x="35" y="54"/>
                      <a:pt x="35" y="54"/>
                    </a:cubicBezTo>
                    <a:cubicBezTo>
                      <a:pt x="35" y="53"/>
                      <a:pt x="37" y="49"/>
                      <a:pt x="37" y="48"/>
                    </a:cubicBezTo>
                    <a:cubicBezTo>
                      <a:pt x="38" y="47"/>
                      <a:pt x="39" y="41"/>
                      <a:pt x="40" y="40"/>
                    </a:cubicBezTo>
                    <a:cubicBezTo>
                      <a:pt x="40" y="39"/>
                      <a:pt x="41" y="35"/>
                      <a:pt x="41" y="34"/>
                    </a:cubicBezTo>
                    <a:cubicBezTo>
                      <a:pt x="42" y="33"/>
                      <a:pt x="42" y="32"/>
                      <a:pt x="42" y="32"/>
                    </a:cubicBezTo>
                    <a:cubicBezTo>
                      <a:pt x="42" y="32"/>
                      <a:pt x="43" y="30"/>
                      <a:pt x="43" y="29"/>
                    </a:cubicBezTo>
                    <a:cubicBezTo>
                      <a:pt x="43" y="29"/>
                      <a:pt x="44" y="26"/>
                      <a:pt x="44" y="26"/>
                    </a:cubicBezTo>
                    <a:cubicBezTo>
                      <a:pt x="44" y="26"/>
                      <a:pt x="45" y="25"/>
                      <a:pt x="45" y="24"/>
                    </a:cubicBezTo>
                    <a:cubicBezTo>
                      <a:pt x="46" y="23"/>
                      <a:pt x="46" y="21"/>
                      <a:pt x="46" y="21"/>
                    </a:cubicBezTo>
                    <a:cubicBezTo>
                      <a:pt x="46" y="21"/>
                      <a:pt x="47" y="20"/>
                      <a:pt x="47" y="19"/>
                    </a:cubicBezTo>
                    <a:cubicBezTo>
                      <a:pt x="48" y="18"/>
                      <a:pt x="49" y="15"/>
                      <a:pt x="47" y="15"/>
                    </a:cubicBezTo>
                    <a:cubicBezTo>
                      <a:pt x="45" y="14"/>
                      <a:pt x="44" y="17"/>
                      <a:pt x="44" y="17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2" y="22"/>
                      <a:pt x="42" y="22"/>
                    </a:cubicBezTo>
                    <a:cubicBezTo>
                      <a:pt x="42" y="22"/>
                      <a:pt x="41" y="24"/>
                      <a:pt x="41" y="24"/>
                    </a:cubicBezTo>
                    <a:cubicBezTo>
                      <a:pt x="41" y="24"/>
                      <a:pt x="40" y="25"/>
                      <a:pt x="40" y="26"/>
                    </a:cubicBezTo>
                    <a:cubicBezTo>
                      <a:pt x="40" y="27"/>
                      <a:pt x="39" y="28"/>
                      <a:pt x="39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28"/>
                      <a:pt x="37" y="27"/>
                      <a:pt x="37" y="26"/>
                    </a:cubicBezTo>
                    <a:cubicBezTo>
                      <a:pt x="37" y="26"/>
                      <a:pt x="38" y="22"/>
                      <a:pt x="38" y="22"/>
                    </a:cubicBezTo>
                    <a:cubicBezTo>
                      <a:pt x="39" y="21"/>
                      <a:pt x="39" y="19"/>
                      <a:pt x="39" y="18"/>
                    </a:cubicBezTo>
                    <a:cubicBezTo>
                      <a:pt x="39" y="18"/>
                      <a:pt x="40" y="15"/>
                      <a:pt x="40" y="14"/>
                    </a:cubicBezTo>
                    <a:cubicBezTo>
                      <a:pt x="40" y="13"/>
                      <a:pt x="40" y="12"/>
                      <a:pt x="40" y="12"/>
                    </a:cubicBezTo>
                    <a:cubicBezTo>
                      <a:pt x="40" y="12"/>
                      <a:pt x="41" y="10"/>
                      <a:pt x="41" y="9"/>
                    </a:cubicBezTo>
                    <a:cubicBezTo>
                      <a:pt x="42" y="9"/>
                      <a:pt x="43" y="5"/>
                      <a:pt x="41" y="5"/>
                    </a:cubicBezTo>
                    <a:cubicBezTo>
                      <a:pt x="39" y="4"/>
                      <a:pt x="38" y="8"/>
                      <a:pt x="38" y="9"/>
                    </a:cubicBezTo>
                    <a:cubicBezTo>
                      <a:pt x="37" y="10"/>
                      <a:pt x="37" y="12"/>
                      <a:pt x="37" y="12"/>
                    </a:cubicBezTo>
                    <a:cubicBezTo>
                      <a:pt x="37" y="12"/>
                      <a:pt x="35" y="17"/>
                      <a:pt x="35" y="18"/>
                    </a:cubicBezTo>
                    <a:cubicBezTo>
                      <a:pt x="35" y="18"/>
                      <a:pt x="34" y="20"/>
                      <a:pt x="34" y="21"/>
                    </a:cubicBezTo>
                    <a:cubicBezTo>
                      <a:pt x="34" y="21"/>
                      <a:pt x="33" y="24"/>
                      <a:pt x="33" y="24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2" y="24"/>
                      <a:pt x="32" y="23"/>
                      <a:pt x="32" y="22"/>
                    </a:cubicBezTo>
                    <a:cubicBezTo>
                      <a:pt x="32" y="22"/>
                      <a:pt x="33" y="17"/>
                      <a:pt x="33" y="17"/>
                    </a:cubicBezTo>
                    <a:cubicBezTo>
                      <a:pt x="33" y="16"/>
                      <a:pt x="33" y="11"/>
                      <a:pt x="33" y="10"/>
                    </a:cubicBezTo>
                    <a:cubicBezTo>
                      <a:pt x="33" y="9"/>
                      <a:pt x="34" y="6"/>
                      <a:pt x="34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0"/>
                      <a:pt x="32" y="0"/>
                    </a:cubicBezTo>
                    <a:cubicBezTo>
                      <a:pt x="30" y="0"/>
                      <a:pt x="30" y="3"/>
                      <a:pt x="30" y="3"/>
                    </a:cubicBezTo>
                    <a:cubicBezTo>
                      <a:pt x="30" y="4"/>
                      <a:pt x="29" y="11"/>
                      <a:pt x="29" y="11"/>
                    </a:cubicBezTo>
                    <a:cubicBezTo>
                      <a:pt x="29" y="11"/>
                      <a:pt x="29" y="13"/>
                      <a:pt x="28" y="13"/>
                    </a:cubicBezTo>
                    <a:cubicBezTo>
                      <a:pt x="28" y="14"/>
                      <a:pt x="28" y="16"/>
                      <a:pt x="28" y="16"/>
                    </a:cubicBezTo>
                    <a:cubicBezTo>
                      <a:pt x="28" y="16"/>
                      <a:pt x="28" y="20"/>
                      <a:pt x="28" y="21"/>
                    </a:cubicBezTo>
                    <a:cubicBezTo>
                      <a:pt x="28" y="21"/>
                      <a:pt x="28" y="24"/>
                      <a:pt x="28" y="24"/>
                    </a:cubicBezTo>
                    <a:cubicBezTo>
                      <a:pt x="28" y="24"/>
                      <a:pt x="28" y="24"/>
                      <a:pt x="27" y="24"/>
                    </a:cubicBezTo>
                    <a:cubicBezTo>
                      <a:pt x="27" y="24"/>
                      <a:pt x="27" y="22"/>
                      <a:pt x="27" y="21"/>
                    </a:cubicBezTo>
                    <a:cubicBezTo>
                      <a:pt x="27" y="21"/>
                      <a:pt x="26" y="18"/>
                      <a:pt x="26" y="17"/>
                    </a:cubicBezTo>
                    <a:cubicBezTo>
                      <a:pt x="26" y="17"/>
                      <a:pt x="26" y="14"/>
                      <a:pt x="26" y="13"/>
                    </a:cubicBezTo>
                    <a:cubicBezTo>
                      <a:pt x="26" y="12"/>
                      <a:pt x="26" y="11"/>
                      <a:pt x="26" y="11"/>
                    </a:cubicBezTo>
                    <a:cubicBezTo>
                      <a:pt x="26" y="11"/>
                      <a:pt x="27" y="7"/>
                      <a:pt x="26" y="7"/>
                    </a:cubicBezTo>
                    <a:cubicBezTo>
                      <a:pt x="26" y="6"/>
                      <a:pt x="26" y="4"/>
                      <a:pt x="25" y="4"/>
                    </a:cubicBezTo>
                    <a:cubicBezTo>
                      <a:pt x="23" y="4"/>
                      <a:pt x="23" y="7"/>
                      <a:pt x="23" y="8"/>
                    </a:cubicBezTo>
                    <a:cubicBezTo>
                      <a:pt x="22" y="10"/>
                      <a:pt x="22" y="12"/>
                      <a:pt x="22" y="12"/>
                    </a:cubicBezTo>
                    <a:cubicBezTo>
                      <a:pt x="22" y="12"/>
                      <a:pt x="22" y="16"/>
                      <a:pt x="22" y="17"/>
                    </a:cubicBezTo>
                    <a:cubicBezTo>
                      <a:pt x="22" y="18"/>
                      <a:pt x="21" y="23"/>
                      <a:pt x="21" y="24"/>
                    </a:cubicBezTo>
                    <a:cubicBezTo>
                      <a:pt x="21" y="25"/>
                      <a:pt x="21" y="27"/>
                      <a:pt x="21" y="28"/>
                    </a:cubicBezTo>
                    <a:cubicBezTo>
                      <a:pt x="21" y="29"/>
                      <a:pt x="21" y="30"/>
                      <a:pt x="21" y="30"/>
                    </a:cubicBezTo>
                    <a:cubicBezTo>
                      <a:pt x="21" y="30"/>
                      <a:pt x="20" y="33"/>
                      <a:pt x="19" y="34"/>
                    </a:cubicBezTo>
                    <a:cubicBezTo>
                      <a:pt x="18" y="35"/>
                      <a:pt x="16" y="37"/>
                      <a:pt x="15" y="37"/>
                    </a:cubicBezTo>
                    <a:cubicBezTo>
                      <a:pt x="15" y="37"/>
                      <a:pt x="14" y="38"/>
                      <a:pt x="13" y="37"/>
                    </a:cubicBezTo>
                    <a:cubicBezTo>
                      <a:pt x="13" y="37"/>
                      <a:pt x="11" y="35"/>
                      <a:pt x="11" y="35"/>
                    </a:cubicBezTo>
                    <a:cubicBezTo>
                      <a:pt x="10" y="34"/>
                      <a:pt x="9" y="34"/>
                      <a:pt x="9" y="34"/>
                    </a:cubicBezTo>
                    <a:cubicBezTo>
                      <a:pt x="9" y="34"/>
                      <a:pt x="8" y="31"/>
                      <a:pt x="7" y="31"/>
                    </a:cubicBezTo>
                    <a:cubicBezTo>
                      <a:pt x="6" y="30"/>
                      <a:pt x="3" y="28"/>
                      <a:pt x="1" y="30"/>
                    </a:cubicBezTo>
                    <a:cubicBezTo>
                      <a:pt x="0" y="31"/>
                      <a:pt x="1" y="32"/>
                      <a:pt x="2" y="33"/>
                    </a:cubicBezTo>
                    <a:cubicBezTo>
                      <a:pt x="3" y="35"/>
                      <a:pt x="5" y="37"/>
                      <a:pt x="5" y="37"/>
                    </a:cubicBezTo>
                    <a:cubicBezTo>
                      <a:pt x="5" y="38"/>
                      <a:pt x="7" y="39"/>
                      <a:pt x="7" y="40"/>
                    </a:cubicBezTo>
                    <a:cubicBezTo>
                      <a:pt x="8" y="40"/>
                      <a:pt x="10" y="45"/>
                      <a:pt x="10" y="45"/>
                    </a:cubicBezTo>
                    <a:cubicBezTo>
                      <a:pt x="11" y="46"/>
                      <a:pt x="15" y="50"/>
                      <a:pt x="16" y="51"/>
                    </a:cubicBezTo>
                    <a:cubicBezTo>
                      <a:pt x="16" y="51"/>
                      <a:pt x="17" y="53"/>
                      <a:pt x="18" y="53"/>
                    </a:cubicBezTo>
                    <a:cubicBezTo>
                      <a:pt x="18" y="54"/>
                      <a:pt x="18" y="54"/>
                      <a:pt x="19" y="55"/>
                    </a:cubicBezTo>
                    <a:cubicBezTo>
                      <a:pt x="19" y="55"/>
                      <a:pt x="18" y="60"/>
                      <a:pt x="18" y="62"/>
                    </a:cubicBezTo>
                    <a:cubicBezTo>
                      <a:pt x="17" y="64"/>
                      <a:pt x="10" y="103"/>
                      <a:pt x="9" y="108"/>
                    </a:cubicBezTo>
                    <a:cubicBezTo>
                      <a:pt x="7" y="122"/>
                      <a:pt x="7" y="131"/>
                      <a:pt x="7" y="131"/>
                    </a:cubicBezTo>
                    <a:cubicBezTo>
                      <a:pt x="24" y="132"/>
                      <a:pt x="24" y="132"/>
                      <a:pt x="24" y="132"/>
                    </a:cubicBezTo>
                    <a:cubicBezTo>
                      <a:pt x="24" y="132"/>
                      <a:pt x="29" y="120"/>
                      <a:pt x="29" y="112"/>
                    </a:cubicBezTo>
                    <a:cubicBezTo>
                      <a:pt x="30" y="103"/>
                      <a:pt x="33" y="57"/>
                      <a:pt x="33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10"/>
              <p:cNvSpPr/>
              <p:nvPr/>
            </p:nvSpPr>
            <p:spPr bwMode="auto">
              <a:xfrm>
                <a:off x="4624388" y="2854325"/>
                <a:ext cx="474663" cy="1160463"/>
              </a:xfrm>
              <a:custGeom>
                <a:avLst/>
                <a:gdLst>
                  <a:gd name="T0" fmla="*/ 90 w 126"/>
                  <a:gd name="T1" fmla="*/ 113 h 307"/>
                  <a:gd name="T2" fmla="*/ 102 w 126"/>
                  <a:gd name="T3" fmla="*/ 80 h 307"/>
                  <a:gd name="T4" fmla="*/ 110 w 126"/>
                  <a:gd name="T5" fmla="*/ 54 h 307"/>
                  <a:gd name="T6" fmla="*/ 117 w 126"/>
                  <a:gd name="T7" fmla="*/ 40 h 307"/>
                  <a:gd name="T8" fmla="*/ 122 w 126"/>
                  <a:gd name="T9" fmla="*/ 28 h 307"/>
                  <a:gd name="T10" fmla="*/ 113 w 126"/>
                  <a:gd name="T11" fmla="*/ 27 h 307"/>
                  <a:gd name="T12" fmla="*/ 107 w 126"/>
                  <a:gd name="T13" fmla="*/ 39 h 307"/>
                  <a:gd name="T14" fmla="*/ 102 w 126"/>
                  <a:gd name="T15" fmla="*/ 48 h 307"/>
                  <a:gd name="T16" fmla="*/ 96 w 126"/>
                  <a:gd name="T17" fmla="*/ 55 h 307"/>
                  <a:gd name="T18" fmla="*/ 97 w 126"/>
                  <a:gd name="T19" fmla="*/ 41 h 307"/>
                  <a:gd name="T20" fmla="*/ 101 w 126"/>
                  <a:gd name="T21" fmla="*/ 24 h 307"/>
                  <a:gd name="T22" fmla="*/ 104 w 126"/>
                  <a:gd name="T23" fmla="*/ 11 h 307"/>
                  <a:gd name="T24" fmla="*/ 94 w 126"/>
                  <a:gd name="T25" fmla="*/ 14 h 307"/>
                  <a:gd name="T26" fmla="*/ 88 w 126"/>
                  <a:gd name="T27" fmla="*/ 35 h 307"/>
                  <a:gd name="T28" fmla="*/ 84 w 126"/>
                  <a:gd name="T29" fmla="*/ 49 h 307"/>
                  <a:gd name="T30" fmla="*/ 82 w 126"/>
                  <a:gd name="T31" fmla="*/ 34 h 307"/>
                  <a:gd name="T32" fmla="*/ 83 w 126"/>
                  <a:gd name="T33" fmla="*/ 10 h 307"/>
                  <a:gd name="T34" fmla="*/ 79 w 126"/>
                  <a:gd name="T35" fmla="*/ 2 h 307"/>
                  <a:gd name="T36" fmla="*/ 69 w 126"/>
                  <a:gd name="T37" fmla="*/ 37 h 307"/>
                  <a:gd name="T38" fmla="*/ 67 w 126"/>
                  <a:gd name="T39" fmla="*/ 51 h 307"/>
                  <a:gd name="T40" fmla="*/ 65 w 126"/>
                  <a:gd name="T41" fmla="*/ 41 h 307"/>
                  <a:gd name="T42" fmla="*/ 64 w 126"/>
                  <a:gd name="T43" fmla="*/ 29 h 307"/>
                  <a:gd name="T44" fmla="*/ 60 w 126"/>
                  <a:gd name="T45" fmla="*/ 16 h 307"/>
                  <a:gd name="T46" fmla="*/ 54 w 126"/>
                  <a:gd name="T47" fmla="*/ 34 h 307"/>
                  <a:gd name="T48" fmla="*/ 53 w 126"/>
                  <a:gd name="T49" fmla="*/ 57 h 307"/>
                  <a:gd name="T50" fmla="*/ 52 w 126"/>
                  <a:gd name="T51" fmla="*/ 70 h 307"/>
                  <a:gd name="T52" fmla="*/ 38 w 126"/>
                  <a:gd name="T53" fmla="*/ 86 h 307"/>
                  <a:gd name="T54" fmla="*/ 26 w 126"/>
                  <a:gd name="T55" fmla="*/ 84 h 307"/>
                  <a:gd name="T56" fmla="*/ 16 w 126"/>
                  <a:gd name="T57" fmla="*/ 78 h 307"/>
                  <a:gd name="T58" fmla="*/ 5 w 126"/>
                  <a:gd name="T59" fmla="*/ 85 h 307"/>
                  <a:gd name="T60" fmla="*/ 18 w 126"/>
                  <a:gd name="T61" fmla="*/ 95 h 307"/>
                  <a:gd name="T62" fmla="*/ 40 w 126"/>
                  <a:gd name="T63" fmla="*/ 113 h 307"/>
                  <a:gd name="T64" fmla="*/ 26 w 126"/>
                  <a:gd name="T65" fmla="*/ 236 h 307"/>
                  <a:gd name="T66" fmla="*/ 65 w 126"/>
                  <a:gd name="T67" fmla="*/ 307 h 307"/>
                  <a:gd name="T68" fmla="*/ 83 w 126"/>
                  <a:gd name="T69" fmla="*/ 17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6" h="307">
                    <a:moveTo>
                      <a:pt x="86" y="122"/>
                    </a:moveTo>
                    <a:cubicBezTo>
                      <a:pt x="86" y="122"/>
                      <a:pt x="90" y="115"/>
                      <a:pt x="90" y="113"/>
                    </a:cubicBezTo>
                    <a:cubicBezTo>
                      <a:pt x="91" y="112"/>
                      <a:pt x="95" y="102"/>
                      <a:pt x="96" y="99"/>
                    </a:cubicBezTo>
                    <a:cubicBezTo>
                      <a:pt x="97" y="97"/>
                      <a:pt x="101" y="83"/>
                      <a:pt x="102" y="80"/>
                    </a:cubicBezTo>
                    <a:cubicBezTo>
                      <a:pt x="103" y="78"/>
                      <a:pt x="106" y="69"/>
                      <a:pt x="106" y="67"/>
                    </a:cubicBezTo>
                    <a:cubicBezTo>
                      <a:pt x="107" y="64"/>
                      <a:pt x="110" y="55"/>
                      <a:pt x="110" y="54"/>
                    </a:cubicBezTo>
                    <a:cubicBezTo>
                      <a:pt x="111" y="53"/>
                      <a:pt x="114" y="46"/>
                      <a:pt x="114" y="46"/>
                    </a:cubicBezTo>
                    <a:cubicBezTo>
                      <a:pt x="114" y="46"/>
                      <a:pt x="116" y="42"/>
                      <a:pt x="117" y="40"/>
                    </a:cubicBezTo>
                    <a:cubicBezTo>
                      <a:pt x="117" y="38"/>
                      <a:pt x="119" y="34"/>
                      <a:pt x="119" y="34"/>
                    </a:cubicBezTo>
                    <a:cubicBezTo>
                      <a:pt x="119" y="34"/>
                      <a:pt x="121" y="30"/>
                      <a:pt x="122" y="28"/>
                    </a:cubicBezTo>
                    <a:cubicBezTo>
                      <a:pt x="122" y="26"/>
                      <a:pt x="126" y="17"/>
                      <a:pt x="121" y="18"/>
                    </a:cubicBezTo>
                    <a:cubicBezTo>
                      <a:pt x="115" y="18"/>
                      <a:pt x="113" y="27"/>
                      <a:pt x="113" y="27"/>
                    </a:cubicBezTo>
                    <a:cubicBezTo>
                      <a:pt x="112" y="29"/>
                      <a:pt x="111" y="31"/>
                      <a:pt x="110" y="33"/>
                    </a:cubicBezTo>
                    <a:cubicBezTo>
                      <a:pt x="110" y="33"/>
                      <a:pt x="108" y="37"/>
                      <a:pt x="107" y="39"/>
                    </a:cubicBezTo>
                    <a:cubicBezTo>
                      <a:pt x="107" y="40"/>
                      <a:pt x="105" y="43"/>
                      <a:pt x="105" y="43"/>
                    </a:cubicBezTo>
                    <a:cubicBezTo>
                      <a:pt x="105" y="43"/>
                      <a:pt x="103" y="47"/>
                      <a:pt x="102" y="48"/>
                    </a:cubicBezTo>
                    <a:cubicBezTo>
                      <a:pt x="101" y="50"/>
                      <a:pt x="99" y="54"/>
                      <a:pt x="98" y="54"/>
                    </a:cubicBezTo>
                    <a:cubicBezTo>
                      <a:pt x="97" y="55"/>
                      <a:pt x="97" y="55"/>
                      <a:pt x="96" y="55"/>
                    </a:cubicBezTo>
                    <a:cubicBezTo>
                      <a:pt x="96" y="54"/>
                      <a:pt x="94" y="53"/>
                      <a:pt x="94" y="51"/>
                    </a:cubicBezTo>
                    <a:cubicBezTo>
                      <a:pt x="94" y="50"/>
                      <a:pt x="97" y="42"/>
                      <a:pt x="97" y="41"/>
                    </a:cubicBezTo>
                    <a:cubicBezTo>
                      <a:pt x="98" y="39"/>
                      <a:pt x="99" y="34"/>
                      <a:pt x="99" y="33"/>
                    </a:cubicBezTo>
                    <a:cubicBezTo>
                      <a:pt x="100" y="32"/>
                      <a:pt x="100" y="26"/>
                      <a:pt x="101" y="24"/>
                    </a:cubicBezTo>
                    <a:cubicBezTo>
                      <a:pt x="102" y="21"/>
                      <a:pt x="102" y="19"/>
                      <a:pt x="102" y="19"/>
                    </a:cubicBezTo>
                    <a:cubicBezTo>
                      <a:pt x="102" y="19"/>
                      <a:pt x="104" y="13"/>
                      <a:pt x="104" y="11"/>
                    </a:cubicBezTo>
                    <a:cubicBezTo>
                      <a:pt x="105" y="10"/>
                      <a:pt x="108" y="2"/>
                      <a:pt x="102" y="3"/>
                    </a:cubicBezTo>
                    <a:cubicBezTo>
                      <a:pt x="97" y="4"/>
                      <a:pt x="95" y="11"/>
                      <a:pt x="94" y="14"/>
                    </a:cubicBezTo>
                    <a:cubicBezTo>
                      <a:pt x="93" y="16"/>
                      <a:pt x="92" y="22"/>
                      <a:pt x="92" y="22"/>
                    </a:cubicBezTo>
                    <a:cubicBezTo>
                      <a:pt x="92" y="22"/>
                      <a:pt x="89" y="33"/>
                      <a:pt x="88" y="35"/>
                    </a:cubicBezTo>
                    <a:cubicBezTo>
                      <a:pt x="88" y="36"/>
                      <a:pt x="86" y="40"/>
                      <a:pt x="86" y="42"/>
                    </a:cubicBezTo>
                    <a:cubicBezTo>
                      <a:pt x="85" y="44"/>
                      <a:pt x="85" y="47"/>
                      <a:pt x="84" y="49"/>
                    </a:cubicBezTo>
                    <a:cubicBezTo>
                      <a:pt x="84" y="49"/>
                      <a:pt x="83" y="50"/>
                      <a:pt x="82" y="50"/>
                    </a:cubicBezTo>
                    <a:cubicBezTo>
                      <a:pt x="81" y="49"/>
                      <a:pt x="82" y="35"/>
                      <a:pt x="82" y="34"/>
                    </a:cubicBezTo>
                    <a:cubicBezTo>
                      <a:pt x="82" y="33"/>
                      <a:pt x="83" y="22"/>
                      <a:pt x="82" y="21"/>
                    </a:cubicBezTo>
                    <a:cubicBezTo>
                      <a:pt x="82" y="19"/>
                      <a:pt x="83" y="11"/>
                      <a:pt x="83" y="10"/>
                    </a:cubicBezTo>
                    <a:cubicBezTo>
                      <a:pt x="83" y="10"/>
                      <a:pt x="84" y="5"/>
                      <a:pt x="84" y="5"/>
                    </a:cubicBezTo>
                    <a:cubicBezTo>
                      <a:pt x="84" y="5"/>
                      <a:pt x="84" y="0"/>
                      <a:pt x="79" y="2"/>
                    </a:cubicBezTo>
                    <a:cubicBezTo>
                      <a:pt x="73" y="4"/>
                      <a:pt x="73" y="9"/>
                      <a:pt x="72" y="11"/>
                    </a:cubicBezTo>
                    <a:cubicBezTo>
                      <a:pt x="72" y="12"/>
                      <a:pt x="69" y="36"/>
                      <a:pt x="69" y="37"/>
                    </a:cubicBezTo>
                    <a:cubicBezTo>
                      <a:pt x="69" y="37"/>
                      <a:pt x="69" y="45"/>
                      <a:pt x="69" y="46"/>
                    </a:cubicBezTo>
                    <a:cubicBezTo>
                      <a:pt x="69" y="47"/>
                      <a:pt x="69" y="51"/>
                      <a:pt x="67" y="51"/>
                    </a:cubicBezTo>
                    <a:cubicBezTo>
                      <a:pt x="66" y="51"/>
                      <a:pt x="66" y="49"/>
                      <a:pt x="66" y="49"/>
                    </a:cubicBezTo>
                    <a:cubicBezTo>
                      <a:pt x="66" y="48"/>
                      <a:pt x="65" y="41"/>
                      <a:pt x="65" y="41"/>
                    </a:cubicBezTo>
                    <a:cubicBezTo>
                      <a:pt x="65" y="40"/>
                      <a:pt x="64" y="35"/>
                      <a:pt x="64" y="33"/>
                    </a:cubicBezTo>
                    <a:cubicBezTo>
                      <a:pt x="64" y="31"/>
                      <a:pt x="64" y="29"/>
                      <a:pt x="64" y="29"/>
                    </a:cubicBezTo>
                    <a:cubicBezTo>
                      <a:pt x="64" y="29"/>
                      <a:pt x="65" y="21"/>
                      <a:pt x="64" y="20"/>
                    </a:cubicBezTo>
                    <a:cubicBezTo>
                      <a:pt x="64" y="19"/>
                      <a:pt x="64" y="14"/>
                      <a:pt x="60" y="16"/>
                    </a:cubicBezTo>
                    <a:cubicBezTo>
                      <a:pt x="56" y="17"/>
                      <a:pt x="55" y="24"/>
                      <a:pt x="54" y="26"/>
                    </a:cubicBezTo>
                    <a:cubicBezTo>
                      <a:pt x="54" y="29"/>
                      <a:pt x="54" y="34"/>
                      <a:pt x="54" y="34"/>
                    </a:cubicBezTo>
                    <a:cubicBezTo>
                      <a:pt x="54" y="34"/>
                      <a:pt x="53" y="42"/>
                      <a:pt x="53" y="44"/>
                    </a:cubicBezTo>
                    <a:cubicBezTo>
                      <a:pt x="53" y="45"/>
                      <a:pt x="53" y="56"/>
                      <a:pt x="53" y="57"/>
                    </a:cubicBezTo>
                    <a:cubicBezTo>
                      <a:pt x="53" y="59"/>
                      <a:pt x="52" y="64"/>
                      <a:pt x="52" y="65"/>
                    </a:cubicBezTo>
                    <a:cubicBezTo>
                      <a:pt x="52" y="67"/>
                      <a:pt x="52" y="70"/>
                      <a:pt x="52" y="70"/>
                    </a:cubicBezTo>
                    <a:cubicBezTo>
                      <a:pt x="52" y="70"/>
                      <a:pt x="49" y="75"/>
                      <a:pt x="47" y="78"/>
                    </a:cubicBezTo>
                    <a:cubicBezTo>
                      <a:pt x="45" y="80"/>
                      <a:pt x="39" y="86"/>
                      <a:pt x="38" y="86"/>
                    </a:cubicBezTo>
                    <a:cubicBezTo>
                      <a:pt x="38" y="86"/>
                      <a:pt x="34" y="88"/>
                      <a:pt x="33" y="88"/>
                    </a:cubicBezTo>
                    <a:cubicBezTo>
                      <a:pt x="32" y="87"/>
                      <a:pt x="27" y="84"/>
                      <a:pt x="26" y="84"/>
                    </a:cubicBezTo>
                    <a:cubicBezTo>
                      <a:pt x="25" y="83"/>
                      <a:pt x="23" y="83"/>
                      <a:pt x="23" y="83"/>
                    </a:cubicBezTo>
                    <a:cubicBezTo>
                      <a:pt x="23" y="83"/>
                      <a:pt x="19" y="78"/>
                      <a:pt x="16" y="78"/>
                    </a:cubicBezTo>
                    <a:cubicBezTo>
                      <a:pt x="13" y="78"/>
                      <a:pt x="5" y="76"/>
                      <a:pt x="3" y="80"/>
                    </a:cubicBezTo>
                    <a:cubicBezTo>
                      <a:pt x="0" y="83"/>
                      <a:pt x="3" y="83"/>
                      <a:pt x="5" y="85"/>
                    </a:cubicBezTo>
                    <a:cubicBezTo>
                      <a:pt x="8" y="87"/>
                      <a:pt x="11" y="91"/>
                      <a:pt x="12" y="91"/>
                    </a:cubicBezTo>
                    <a:cubicBezTo>
                      <a:pt x="13" y="92"/>
                      <a:pt x="17" y="94"/>
                      <a:pt x="18" y="95"/>
                    </a:cubicBezTo>
                    <a:cubicBezTo>
                      <a:pt x="19" y="95"/>
                      <a:pt x="24" y="103"/>
                      <a:pt x="26" y="104"/>
                    </a:cubicBezTo>
                    <a:cubicBezTo>
                      <a:pt x="28" y="104"/>
                      <a:pt x="39" y="112"/>
                      <a:pt x="40" y="113"/>
                    </a:cubicBezTo>
                    <a:cubicBezTo>
                      <a:pt x="40" y="114"/>
                      <a:pt x="46" y="116"/>
                      <a:pt x="48" y="120"/>
                    </a:cubicBezTo>
                    <a:cubicBezTo>
                      <a:pt x="50" y="126"/>
                      <a:pt x="28" y="225"/>
                      <a:pt x="26" y="236"/>
                    </a:cubicBezTo>
                    <a:cubicBezTo>
                      <a:pt x="21" y="265"/>
                      <a:pt x="21" y="287"/>
                      <a:pt x="21" y="287"/>
                    </a:cubicBezTo>
                    <a:cubicBezTo>
                      <a:pt x="36" y="294"/>
                      <a:pt x="50" y="300"/>
                      <a:pt x="65" y="307"/>
                    </a:cubicBezTo>
                    <a:cubicBezTo>
                      <a:pt x="65" y="307"/>
                      <a:pt x="78" y="278"/>
                      <a:pt x="79" y="256"/>
                    </a:cubicBezTo>
                    <a:cubicBezTo>
                      <a:pt x="80" y="245"/>
                      <a:pt x="81" y="210"/>
                      <a:pt x="83" y="179"/>
                    </a:cubicBezTo>
                    <a:cubicBezTo>
                      <a:pt x="84" y="149"/>
                      <a:pt x="86" y="122"/>
                      <a:pt x="86" y="1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11"/>
              <p:cNvSpPr/>
              <p:nvPr/>
            </p:nvSpPr>
            <p:spPr bwMode="auto">
              <a:xfrm>
                <a:off x="3760788" y="3421063"/>
                <a:ext cx="214313" cy="657225"/>
              </a:xfrm>
              <a:custGeom>
                <a:avLst/>
                <a:gdLst>
                  <a:gd name="T0" fmla="*/ 20 w 57"/>
                  <a:gd name="T1" fmla="*/ 68 h 174"/>
                  <a:gd name="T2" fmla="*/ 13 w 57"/>
                  <a:gd name="T3" fmla="*/ 50 h 174"/>
                  <a:gd name="T4" fmla="*/ 8 w 57"/>
                  <a:gd name="T5" fmla="*/ 35 h 174"/>
                  <a:gd name="T6" fmla="*/ 5 w 57"/>
                  <a:gd name="T7" fmla="*/ 27 h 174"/>
                  <a:gd name="T8" fmla="*/ 2 w 57"/>
                  <a:gd name="T9" fmla="*/ 20 h 174"/>
                  <a:gd name="T10" fmla="*/ 6 w 57"/>
                  <a:gd name="T11" fmla="*/ 19 h 174"/>
                  <a:gd name="T12" fmla="*/ 9 w 57"/>
                  <a:gd name="T13" fmla="*/ 25 h 174"/>
                  <a:gd name="T14" fmla="*/ 11 w 57"/>
                  <a:gd name="T15" fmla="*/ 31 h 174"/>
                  <a:gd name="T16" fmla="*/ 14 w 57"/>
                  <a:gd name="T17" fmla="*/ 34 h 174"/>
                  <a:gd name="T18" fmla="*/ 13 w 57"/>
                  <a:gd name="T19" fmla="*/ 26 h 174"/>
                  <a:gd name="T20" fmla="*/ 10 w 57"/>
                  <a:gd name="T21" fmla="*/ 16 h 174"/>
                  <a:gd name="T22" fmla="*/ 8 w 57"/>
                  <a:gd name="T23" fmla="*/ 9 h 174"/>
                  <a:gd name="T24" fmla="*/ 13 w 57"/>
                  <a:gd name="T25" fmla="*/ 9 h 174"/>
                  <a:gd name="T26" fmla="*/ 16 w 57"/>
                  <a:gd name="T27" fmla="*/ 21 h 174"/>
                  <a:gd name="T28" fmla="*/ 19 w 57"/>
                  <a:gd name="T29" fmla="*/ 30 h 174"/>
                  <a:gd name="T30" fmla="*/ 19 w 57"/>
                  <a:gd name="T31" fmla="*/ 20 h 174"/>
                  <a:gd name="T32" fmla="*/ 17 w 57"/>
                  <a:gd name="T33" fmla="*/ 6 h 174"/>
                  <a:gd name="T34" fmla="*/ 18 w 57"/>
                  <a:gd name="T35" fmla="*/ 0 h 174"/>
                  <a:gd name="T36" fmla="*/ 24 w 57"/>
                  <a:gd name="T37" fmla="*/ 21 h 174"/>
                  <a:gd name="T38" fmla="*/ 26 w 57"/>
                  <a:gd name="T39" fmla="*/ 29 h 174"/>
                  <a:gd name="T40" fmla="*/ 26 w 57"/>
                  <a:gd name="T41" fmla="*/ 23 h 174"/>
                  <a:gd name="T42" fmla="*/ 26 w 57"/>
                  <a:gd name="T43" fmla="*/ 15 h 174"/>
                  <a:gd name="T44" fmla="*/ 27 w 57"/>
                  <a:gd name="T45" fmla="*/ 7 h 174"/>
                  <a:gd name="T46" fmla="*/ 31 w 57"/>
                  <a:gd name="T47" fmla="*/ 18 h 174"/>
                  <a:gd name="T48" fmla="*/ 32 w 57"/>
                  <a:gd name="T49" fmla="*/ 32 h 174"/>
                  <a:gd name="T50" fmla="*/ 34 w 57"/>
                  <a:gd name="T51" fmla="*/ 39 h 174"/>
                  <a:gd name="T52" fmla="*/ 40 w 57"/>
                  <a:gd name="T53" fmla="*/ 48 h 174"/>
                  <a:gd name="T54" fmla="*/ 45 w 57"/>
                  <a:gd name="T55" fmla="*/ 45 h 174"/>
                  <a:gd name="T56" fmla="*/ 49 w 57"/>
                  <a:gd name="T57" fmla="*/ 41 h 174"/>
                  <a:gd name="T58" fmla="*/ 55 w 57"/>
                  <a:gd name="T59" fmla="*/ 45 h 174"/>
                  <a:gd name="T60" fmla="*/ 49 w 57"/>
                  <a:gd name="T61" fmla="*/ 52 h 174"/>
                  <a:gd name="T62" fmla="*/ 41 w 57"/>
                  <a:gd name="T63" fmla="*/ 64 h 174"/>
                  <a:gd name="T64" fmla="*/ 53 w 57"/>
                  <a:gd name="T65" fmla="*/ 134 h 174"/>
                  <a:gd name="T66" fmla="*/ 40 w 57"/>
                  <a:gd name="T67" fmla="*/ 174 h 174"/>
                  <a:gd name="T68" fmla="*/ 27 w 57"/>
                  <a:gd name="T69" fmla="*/ 10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" h="174">
                    <a:moveTo>
                      <a:pt x="22" y="73"/>
                    </a:moveTo>
                    <a:cubicBezTo>
                      <a:pt x="22" y="73"/>
                      <a:pt x="20" y="69"/>
                      <a:pt x="20" y="68"/>
                    </a:cubicBezTo>
                    <a:cubicBezTo>
                      <a:pt x="20" y="67"/>
                      <a:pt x="17" y="62"/>
                      <a:pt x="17" y="60"/>
                    </a:cubicBezTo>
                    <a:cubicBezTo>
                      <a:pt x="16" y="59"/>
                      <a:pt x="14" y="51"/>
                      <a:pt x="13" y="50"/>
                    </a:cubicBezTo>
                    <a:cubicBezTo>
                      <a:pt x="13" y="48"/>
                      <a:pt x="11" y="43"/>
                      <a:pt x="11" y="42"/>
                    </a:cubicBezTo>
                    <a:cubicBezTo>
                      <a:pt x="11" y="41"/>
                      <a:pt x="9" y="36"/>
                      <a:pt x="8" y="35"/>
                    </a:cubicBezTo>
                    <a:cubicBezTo>
                      <a:pt x="8" y="35"/>
                      <a:pt x="7" y="30"/>
                      <a:pt x="7" y="30"/>
                    </a:cubicBezTo>
                    <a:cubicBezTo>
                      <a:pt x="7" y="30"/>
                      <a:pt x="6" y="28"/>
                      <a:pt x="5" y="27"/>
                    </a:cubicBezTo>
                    <a:cubicBezTo>
                      <a:pt x="5" y="26"/>
                      <a:pt x="4" y="24"/>
                      <a:pt x="4" y="24"/>
                    </a:cubicBezTo>
                    <a:cubicBezTo>
                      <a:pt x="4" y="24"/>
                      <a:pt x="3" y="22"/>
                      <a:pt x="2" y="20"/>
                    </a:cubicBezTo>
                    <a:cubicBezTo>
                      <a:pt x="2" y="19"/>
                      <a:pt x="0" y="15"/>
                      <a:pt x="2" y="14"/>
                    </a:cubicBezTo>
                    <a:cubicBezTo>
                      <a:pt x="4" y="14"/>
                      <a:pt x="6" y="19"/>
                      <a:pt x="6" y="19"/>
                    </a:cubicBezTo>
                    <a:cubicBezTo>
                      <a:pt x="6" y="20"/>
                      <a:pt x="7" y="21"/>
                      <a:pt x="7" y="22"/>
                    </a:cubicBezTo>
                    <a:cubicBezTo>
                      <a:pt x="7" y="22"/>
                      <a:pt x="8" y="25"/>
                      <a:pt x="9" y="25"/>
                    </a:cubicBezTo>
                    <a:cubicBezTo>
                      <a:pt x="9" y="26"/>
                      <a:pt x="10" y="28"/>
                      <a:pt x="10" y="28"/>
                    </a:cubicBezTo>
                    <a:cubicBezTo>
                      <a:pt x="10" y="28"/>
                      <a:pt x="11" y="30"/>
                      <a:pt x="11" y="31"/>
                    </a:cubicBezTo>
                    <a:cubicBezTo>
                      <a:pt x="12" y="32"/>
                      <a:pt x="13" y="34"/>
                      <a:pt x="13" y="34"/>
                    </a:cubicBezTo>
                    <a:cubicBezTo>
                      <a:pt x="14" y="34"/>
                      <a:pt x="14" y="34"/>
                      <a:pt x="14" y="34"/>
                    </a:cubicBezTo>
                    <a:cubicBezTo>
                      <a:pt x="14" y="34"/>
                      <a:pt x="15" y="33"/>
                      <a:pt x="15" y="32"/>
                    </a:cubicBezTo>
                    <a:cubicBezTo>
                      <a:pt x="15" y="31"/>
                      <a:pt x="13" y="27"/>
                      <a:pt x="13" y="26"/>
                    </a:cubicBezTo>
                    <a:cubicBezTo>
                      <a:pt x="13" y="25"/>
                      <a:pt x="12" y="22"/>
                      <a:pt x="12" y="21"/>
                    </a:cubicBezTo>
                    <a:cubicBezTo>
                      <a:pt x="11" y="21"/>
                      <a:pt x="11" y="17"/>
                      <a:pt x="10" y="16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10" y="13"/>
                      <a:pt x="9" y="10"/>
                      <a:pt x="8" y="9"/>
                    </a:cubicBezTo>
                    <a:cubicBezTo>
                      <a:pt x="8" y="8"/>
                      <a:pt x="6" y="3"/>
                      <a:pt x="9" y="3"/>
                    </a:cubicBezTo>
                    <a:cubicBezTo>
                      <a:pt x="11" y="4"/>
                      <a:pt x="12" y="8"/>
                      <a:pt x="13" y="9"/>
                    </a:cubicBezTo>
                    <a:cubicBezTo>
                      <a:pt x="13" y="11"/>
                      <a:pt x="14" y="14"/>
                      <a:pt x="14" y="14"/>
                    </a:cubicBezTo>
                    <a:cubicBezTo>
                      <a:pt x="14" y="14"/>
                      <a:pt x="16" y="21"/>
                      <a:pt x="16" y="21"/>
                    </a:cubicBezTo>
                    <a:cubicBezTo>
                      <a:pt x="16" y="22"/>
                      <a:pt x="17" y="24"/>
                      <a:pt x="18" y="25"/>
                    </a:cubicBezTo>
                    <a:cubicBezTo>
                      <a:pt x="18" y="26"/>
                      <a:pt x="18" y="29"/>
                      <a:pt x="19" y="30"/>
                    </a:cubicBezTo>
                    <a:cubicBezTo>
                      <a:pt x="19" y="30"/>
                      <a:pt x="19" y="30"/>
                      <a:pt x="20" y="30"/>
                    </a:cubicBezTo>
                    <a:cubicBezTo>
                      <a:pt x="20" y="29"/>
                      <a:pt x="19" y="21"/>
                      <a:pt x="19" y="20"/>
                    </a:cubicBezTo>
                    <a:cubicBezTo>
                      <a:pt x="19" y="20"/>
                      <a:pt x="18" y="13"/>
                      <a:pt x="18" y="12"/>
                    </a:cubicBezTo>
                    <a:cubicBezTo>
                      <a:pt x="18" y="11"/>
                      <a:pt x="17" y="6"/>
                      <a:pt x="17" y="6"/>
                    </a:cubicBezTo>
                    <a:cubicBezTo>
                      <a:pt x="17" y="5"/>
                      <a:pt x="16" y="3"/>
                      <a:pt x="16" y="3"/>
                    </a:cubicBezTo>
                    <a:cubicBezTo>
                      <a:pt x="16" y="3"/>
                      <a:pt x="16" y="0"/>
                      <a:pt x="18" y="0"/>
                    </a:cubicBezTo>
                    <a:cubicBezTo>
                      <a:pt x="21" y="1"/>
                      <a:pt x="21" y="4"/>
                      <a:pt x="21" y="5"/>
                    </a:cubicBezTo>
                    <a:cubicBezTo>
                      <a:pt x="22" y="6"/>
                      <a:pt x="24" y="21"/>
                      <a:pt x="24" y="21"/>
                    </a:cubicBezTo>
                    <a:cubicBezTo>
                      <a:pt x="24" y="21"/>
                      <a:pt x="25" y="26"/>
                      <a:pt x="25" y="26"/>
                    </a:cubicBezTo>
                    <a:cubicBezTo>
                      <a:pt x="25" y="27"/>
                      <a:pt x="25" y="29"/>
                      <a:pt x="26" y="29"/>
                    </a:cubicBezTo>
                    <a:cubicBezTo>
                      <a:pt x="26" y="29"/>
                      <a:pt x="26" y="28"/>
                      <a:pt x="26" y="28"/>
                    </a:cubicBezTo>
                    <a:cubicBezTo>
                      <a:pt x="26" y="27"/>
                      <a:pt x="26" y="23"/>
                      <a:pt x="26" y="23"/>
                    </a:cubicBezTo>
                    <a:cubicBezTo>
                      <a:pt x="26" y="22"/>
                      <a:pt x="26" y="19"/>
                      <a:pt x="26" y="18"/>
                    </a:cubicBezTo>
                    <a:cubicBezTo>
                      <a:pt x="26" y="16"/>
                      <a:pt x="26" y="15"/>
                      <a:pt x="26" y="15"/>
                    </a:cubicBezTo>
                    <a:cubicBezTo>
                      <a:pt x="26" y="15"/>
                      <a:pt x="25" y="10"/>
                      <a:pt x="25" y="10"/>
                    </a:cubicBezTo>
                    <a:cubicBezTo>
                      <a:pt x="25" y="9"/>
                      <a:pt x="25" y="6"/>
                      <a:pt x="27" y="7"/>
                    </a:cubicBezTo>
                    <a:cubicBezTo>
                      <a:pt x="29" y="7"/>
                      <a:pt x="30" y="11"/>
                      <a:pt x="30" y="13"/>
                    </a:cubicBezTo>
                    <a:cubicBezTo>
                      <a:pt x="30" y="14"/>
                      <a:pt x="31" y="18"/>
                      <a:pt x="31" y="18"/>
                    </a:cubicBezTo>
                    <a:cubicBezTo>
                      <a:pt x="31" y="18"/>
                      <a:pt x="32" y="22"/>
                      <a:pt x="32" y="23"/>
                    </a:cubicBezTo>
                    <a:cubicBezTo>
                      <a:pt x="32" y="24"/>
                      <a:pt x="32" y="31"/>
                      <a:pt x="32" y="32"/>
                    </a:cubicBezTo>
                    <a:cubicBezTo>
                      <a:pt x="32" y="33"/>
                      <a:pt x="33" y="36"/>
                      <a:pt x="33" y="37"/>
                    </a:cubicBezTo>
                    <a:cubicBezTo>
                      <a:pt x="33" y="37"/>
                      <a:pt x="34" y="39"/>
                      <a:pt x="34" y="39"/>
                    </a:cubicBezTo>
                    <a:cubicBezTo>
                      <a:pt x="34" y="39"/>
                      <a:pt x="35" y="42"/>
                      <a:pt x="36" y="44"/>
                    </a:cubicBezTo>
                    <a:cubicBezTo>
                      <a:pt x="37" y="45"/>
                      <a:pt x="40" y="48"/>
                      <a:pt x="40" y="48"/>
                    </a:cubicBezTo>
                    <a:cubicBezTo>
                      <a:pt x="40" y="48"/>
                      <a:pt x="42" y="49"/>
                      <a:pt x="43" y="48"/>
                    </a:cubicBezTo>
                    <a:cubicBezTo>
                      <a:pt x="43" y="48"/>
                      <a:pt x="45" y="46"/>
                      <a:pt x="45" y="45"/>
                    </a:cubicBezTo>
                    <a:cubicBezTo>
                      <a:pt x="46" y="45"/>
                      <a:pt x="47" y="44"/>
                      <a:pt x="47" y="44"/>
                    </a:cubicBezTo>
                    <a:cubicBezTo>
                      <a:pt x="47" y="44"/>
                      <a:pt x="48" y="42"/>
                      <a:pt x="49" y="41"/>
                    </a:cubicBezTo>
                    <a:cubicBezTo>
                      <a:pt x="51" y="41"/>
                      <a:pt x="54" y="39"/>
                      <a:pt x="55" y="41"/>
                    </a:cubicBezTo>
                    <a:cubicBezTo>
                      <a:pt x="57" y="43"/>
                      <a:pt x="56" y="43"/>
                      <a:pt x="55" y="45"/>
                    </a:cubicBezTo>
                    <a:cubicBezTo>
                      <a:pt x="53" y="46"/>
                      <a:pt x="52" y="49"/>
                      <a:pt x="52" y="49"/>
                    </a:cubicBezTo>
                    <a:cubicBezTo>
                      <a:pt x="51" y="49"/>
                      <a:pt x="50" y="51"/>
                      <a:pt x="49" y="52"/>
                    </a:cubicBezTo>
                    <a:cubicBezTo>
                      <a:pt x="49" y="52"/>
                      <a:pt x="47" y="57"/>
                      <a:pt x="46" y="58"/>
                    </a:cubicBezTo>
                    <a:cubicBezTo>
                      <a:pt x="46" y="58"/>
                      <a:pt x="41" y="63"/>
                      <a:pt x="41" y="64"/>
                    </a:cubicBezTo>
                    <a:cubicBezTo>
                      <a:pt x="41" y="65"/>
                      <a:pt x="39" y="66"/>
                      <a:pt x="38" y="69"/>
                    </a:cubicBezTo>
                    <a:cubicBezTo>
                      <a:pt x="37" y="73"/>
                      <a:pt x="52" y="128"/>
                      <a:pt x="53" y="134"/>
                    </a:cubicBezTo>
                    <a:cubicBezTo>
                      <a:pt x="56" y="150"/>
                      <a:pt x="57" y="162"/>
                      <a:pt x="57" y="162"/>
                    </a:cubicBezTo>
                    <a:cubicBezTo>
                      <a:pt x="52" y="166"/>
                      <a:pt x="46" y="170"/>
                      <a:pt x="40" y="174"/>
                    </a:cubicBezTo>
                    <a:cubicBezTo>
                      <a:pt x="40" y="174"/>
                      <a:pt x="34" y="158"/>
                      <a:pt x="32" y="147"/>
                    </a:cubicBezTo>
                    <a:cubicBezTo>
                      <a:pt x="32" y="141"/>
                      <a:pt x="29" y="122"/>
                      <a:pt x="27" y="105"/>
                    </a:cubicBezTo>
                    <a:cubicBezTo>
                      <a:pt x="24" y="88"/>
                      <a:pt x="22" y="73"/>
                      <a:pt x="22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12"/>
              <p:cNvSpPr/>
              <p:nvPr/>
            </p:nvSpPr>
            <p:spPr bwMode="auto">
              <a:xfrm>
                <a:off x="5267326" y="2790825"/>
                <a:ext cx="307975" cy="1163638"/>
              </a:xfrm>
              <a:custGeom>
                <a:avLst/>
                <a:gdLst>
                  <a:gd name="T0" fmla="*/ 67 w 82"/>
                  <a:gd name="T1" fmla="*/ 99 h 308"/>
                  <a:gd name="T2" fmla="*/ 72 w 82"/>
                  <a:gd name="T3" fmla="*/ 72 h 308"/>
                  <a:gd name="T4" fmla="*/ 73 w 82"/>
                  <a:gd name="T5" fmla="*/ 57 h 308"/>
                  <a:gd name="T6" fmla="*/ 77 w 82"/>
                  <a:gd name="T7" fmla="*/ 46 h 308"/>
                  <a:gd name="T8" fmla="*/ 79 w 82"/>
                  <a:gd name="T9" fmla="*/ 37 h 308"/>
                  <a:gd name="T10" fmla="*/ 79 w 82"/>
                  <a:gd name="T11" fmla="*/ 24 h 308"/>
                  <a:gd name="T12" fmla="*/ 73 w 82"/>
                  <a:gd name="T13" fmla="*/ 35 h 308"/>
                  <a:gd name="T14" fmla="*/ 71 w 82"/>
                  <a:gd name="T15" fmla="*/ 43 h 308"/>
                  <a:gd name="T16" fmla="*/ 67 w 82"/>
                  <a:gd name="T17" fmla="*/ 51 h 308"/>
                  <a:gd name="T18" fmla="*/ 63 w 82"/>
                  <a:gd name="T19" fmla="*/ 47 h 308"/>
                  <a:gd name="T20" fmla="*/ 66 w 82"/>
                  <a:gd name="T21" fmla="*/ 33 h 308"/>
                  <a:gd name="T22" fmla="*/ 66 w 82"/>
                  <a:gd name="T23" fmla="*/ 21 h 308"/>
                  <a:gd name="T24" fmla="*/ 65 w 82"/>
                  <a:gd name="T25" fmla="*/ 7 h 308"/>
                  <a:gd name="T26" fmla="*/ 59 w 82"/>
                  <a:gd name="T27" fmla="*/ 21 h 308"/>
                  <a:gd name="T28" fmla="*/ 57 w 82"/>
                  <a:gd name="T29" fmla="*/ 38 h 308"/>
                  <a:gd name="T30" fmla="*/ 55 w 82"/>
                  <a:gd name="T31" fmla="*/ 44 h 308"/>
                  <a:gd name="T32" fmla="*/ 54 w 82"/>
                  <a:gd name="T33" fmla="*/ 30 h 308"/>
                  <a:gd name="T34" fmla="*/ 53 w 82"/>
                  <a:gd name="T35" fmla="*/ 9 h 308"/>
                  <a:gd name="T36" fmla="*/ 49 w 82"/>
                  <a:gd name="T37" fmla="*/ 0 h 308"/>
                  <a:gd name="T38" fmla="*/ 46 w 82"/>
                  <a:gd name="T39" fmla="*/ 20 h 308"/>
                  <a:gd name="T40" fmla="*/ 45 w 82"/>
                  <a:gd name="T41" fmla="*/ 30 h 308"/>
                  <a:gd name="T42" fmla="*/ 46 w 82"/>
                  <a:gd name="T43" fmla="*/ 44 h 308"/>
                  <a:gd name="T44" fmla="*/ 44 w 82"/>
                  <a:gd name="T45" fmla="*/ 40 h 308"/>
                  <a:gd name="T46" fmla="*/ 41 w 82"/>
                  <a:gd name="T47" fmla="*/ 25 h 308"/>
                  <a:gd name="T48" fmla="*/ 40 w 82"/>
                  <a:gd name="T49" fmla="*/ 13 h 308"/>
                  <a:gd name="T50" fmla="*/ 34 w 82"/>
                  <a:gd name="T51" fmla="*/ 16 h 308"/>
                  <a:gd name="T52" fmla="*/ 34 w 82"/>
                  <a:gd name="T53" fmla="*/ 33 h 308"/>
                  <a:gd name="T54" fmla="*/ 36 w 82"/>
                  <a:gd name="T55" fmla="*/ 53 h 308"/>
                  <a:gd name="T56" fmla="*/ 34 w 82"/>
                  <a:gd name="T57" fmla="*/ 64 h 308"/>
                  <a:gd name="T58" fmla="*/ 24 w 82"/>
                  <a:gd name="T59" fmla="*/ 71 h 308"/>
                  <a:gd name="T60" fmla="*/ 17 w 82"/>
                  <a:gd name="T61" fmla="*/ 65 h 308"/>
                  <a:gd name="T62" fmla="*/ 2 w 82"/>
                  <a:gd name="T63" fmla="*/ 59 h 308"/>
                  <a:gd name="T64" fmla="*/ 10 w 82"/>
                  <a:gd name="T65" fmla="*/ 73 h 308"/>
                  <a:gd name="T66" fmla="*/ 21 w 82"/>
                  <a:gd name="T67" fmla="*/ 86 h 308"/>
                  <a:gd name="T68" fmla="*/ 36 w 82"/>
                  <a:gd name="T69" fmla="*/ 101 h 308"/>
                  <a:gd name="T70" fmla="*/ 38 w 82"/>
                  <a:gd name="T71" fmla="*/ 117 h 308"/>
                  <a:gd name="T72" fmla="*/ 36 w 82"/>
                  <a:gd name="T73" fmla="*/ 308 h 308"/>
                  <a:gd name="T74" fmla="*/ 71 w 82"/>
                  <a:gd name="T75" fmla="*/ 20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308">
                    <a:moveTo>
                      <a:pt x="64" y="105"/>
                    </a:moveTo>
                    <a:cubicBezTo>
                      <a:pt x="64" y="105"/>
                      <a:pt x="66" y="100"/>
                      <a:pt x="67" y="99"/>
                    </a:cubicBezTo>
                    <a:cubicBezTo>
                      <a:pt x="67" y="97"/>
                      <a:pt x="69" y="90"/>
                      <a:pt x="70" y="88"/>
                    </a:cubicBezTo>
                    <a:cubicBezTo>
                      <a:pt x="70" y="85"/>
                      <a:pt x="72" y="74"/>
                      <a:pt x="72" y="72"/>
                    </a:cubicBezTo>
                    <a:cubicBezTo>
                      <a:pt x="72" y="71"/>
                      <a:pt x="73" y="64"/>
                      <a:pt x="73" y="62"/>
                    </a:cubicBezTo>
                    <a:cubicBezTo>
                      <a:pt x="74" y="60"/>
                      <a:pt x="73" y="58"/>
                      <a:pt x="73" y="57"/>
                    </a:cubicBezTo>
                    <a:cubicBezTo>
                      <a:pt x="73" y="57"/>
                      <a:pt x="75" y="53"/>
                      <a:pt x="75" y="52"/>
                    </a:cubicBezTo>
                    <a:cubicBezTo>
                      <a:pt x="75" y="52"/>
                      <a:pt x="77" y="46"/>
                      <a:pt x="77" y="46"/>
                    </a:cubicBezTo>
                    <a:cubicBezTo>
                      <a:pt x="77" y="46"/>
                      <a:pt x="78" y="43"/>
                      <a:pt x="78" y="42"/>
                    </a:cubicBezTo>
                    <a:cubicBezTo>
                      <a:pt x="78" y="41"/>
                      <a:pt x="79" y="37"/>
                      <a:pt x="79" y="37"/>
                    </a:cubicBezTo>
                    <a:cubicBezTo>
                      <a:pt x="79" y="37"/>
                      <a:pt x="80" y="34"/>
                      <a:pt x="80" y="33"/>
                    </a:cubicBezTo>
                    <a:cubicBezTo>
                      <a:pt x="80" y="31"/>
                      <a:pt x="82" y="25"/>
                      <a:pt x="79" y="24"/>
                    </a:cubicBezTo>
                    <a:cubicBezTo>
                      <a:pt x="75" y="24"/>
                      <a:pt x="74" y="30"/>
                      <a:pt x="74" y="30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35"/>
                      <a:pt x="72" y="38"/>
                      <a:pt x="72" y="39"/>
                    </a:cubicBezTo>
                    <a:cubicBezTo>
                      <a:pt x="71" y="40"/>
                      <a:pt x="71" y="43"/>
                      <a:pt x="71" y="43"/>
                    </a:cubicBezTo>
                    <a:cubicBezTo>
                      <a:pt x="71" y="43"/>
                      <a:pt x="70" y="45"/>
                      <a:pt x="69" y="46"/>
                    </a:cubicBezTo>
                    <a:cubicBezTo>
                      <a:pt x="68" y="48"/>
                      <a:pt x="67" y="50"/>
                      <a:pt x="67" y="51"/>
                    </a:cubicBezTo>
                    <a:cubicBezTo>
                      <a:pt x="66" y="51"/>
                      <a:pt x="66" y="51"/>
                      <a:pt x="65" y="51"/>
                    </a:cubicBezTo>
                    <a:cubicBezTo>
                      <a:pt x="65" y="50"/>
                      <a:pt x="64" y="49"/>
                      <a:pt x="63" y="47"/>
                    </a:cubicBezTo>
                    <a:cubicBezTo>
                      <a:pt x="63" y="47"/>
                      <a:pt x="65" y="40"/>
                      <a:pt x="65" y="39"/>
                    </a:cubicBezTo>
                    <a:cubicBezTo>
                      <a:pt x="65" y="38"/>
                      <a:pt x="65" y="33"/>
                      <a:pt x="66" y="33"/>
                    </a:cubicBezTo>
                    <a:cubicBezTo>
                      <a:pt x="66" y="32"/>
                      <a:pt x="66" y="27"/>
                      <a:pt x="66" y="25"/>
                    </a:cubicBezTo>
                    <a:cubicBezTo>
                      <a:pt x="66" y="23"/>
                      <a:pt x="66" y="21"/>
                      <a:pt x="66" y="21"/>
                    </a:cubicBezTo>
                    <a:cubicBezTo>
                      <a:pt x="66" y="21"/>
                      <a:pt x="67" y="17"/>
                      <a:pt x="67" y="15"/>
                    </a:cubicBezTo>
                    <a:cubicBezTo>
                      <a:pt x="67" y="14"/>
                      <a:pt x="69" y="8"/>
                      <a:pt x="65" y="7"/>
                    </a:cubicBezTo>
                    <a:cubicBezTo>
                      <a:pt x="61" y="7"/>
                      <a:pt x="61" y="13"/>
                      <a:pt x="60" y="15"/>
                    </a:cubicBezTo>
                    <a:cubicBezTo>
                      <a:pt x="60" y="17"/>
                      <a:pt x="59" y="21"/>
                      <a:pt x="59" y="21"/>
                    </a:cubicBezTo>
                    <a:cubicBezTo>
                      <a:pt x="59" y="22"/>
                      <a:pt x="58" y="31"/>
                      <a:pt x="58" y="32"/>
                    </a:cubicBezTo>
                    <a:cubicBezTo>
                      <a:pt x="58" y="33"/>
                      <a:pt x="57" y="36"/>
                      <a:pt x="57" y="38"/>
                    </a:cubicBezTo>
                    <a:cubicBezTo>
                      <a:pt x="57" y="39"/>
                      <a:pt x="56" y="44"/>
                      <a:pt x="56" y="44"/>
                    </a:cubicBezTo>
                    <a:cubicBezTo>
                      <a:pt x="56" y="44"/>
                      <a:pt x="56" y="45"/>
                      <a:pt x="55" y="44"/>
                    </a:cubicBezTo>
                    <a:cubicBezTo>
                      <a:pt x="55" y="43"/>
                      <a:pt x="54" y="42"/>
                      <a:pt x="54" y="41"/>
                    </a:cubicBezTo>
                    <a:cubicBezTo>
                      <a:pt x="54" y="41"/>
                      <a:pt x="54" y="31"/>
                      <a:pt x="54" y="30"/>
                    </a:cubicBezTo>
                    <a:cubicBezTo>
                      <a:pt x="54" y="29"/>
                      <a:pt x="53" y="19"/>
                      <a:pt x="53" y="18"/>
                    </a:cubicBezTo>
                    <a:cubicBezTo>
                      <a:pt x="53" y="17"/>
                      <a:pt x="53" y="10"/>
                      <a:pt x="53" y="9"/>
                    </a:cubicBezTo>
                    <a:cubicBezTo>
                      <a:pt x="53" y="8"/>
                      <a:pt x="53" y="4"/>
                      <a:pt x="53" y="4"/>
                    </a:cubicBezTo>
                    <a:cubicBezTo>
                      <a:pt x="53" y="4"/>
                      <a:pt x="52" y="0"/>
                      <a:pt x="49" y="0"/>
                    </a:cubicBezTo>
                    <a:cubicBezTo>
                      <a:pt x="45" y="0"/>
                      <a:pt x="45" y="5"/>
                      <a:pt x="45" y="6"/>
                    </a:cubicBezTo>
                    <a:cubicBezTo>
                      <a:pt x="45" y="7"/>
                      <a:pt x="46" y="20"/>
                      <a:pt x="46" y="20"/>
                    </a:cubicBezTo>
                    <a:cubicBezTo>
                      <a:pt x="46" y="20"/>
                      <a:pt x="46" y="24"/>
                      <a:pt x="45" y="25"/>
                    </a:cubicBezTo>
                    <a:cubicBezTo>
                      <a:pt x="45" y="25"/>
                      <a:pt x="45" y="29"/>
                      <a:pt x="45" y="30"/>
                    </a:cubicBezTo>
                    <a:cubicBezTo>
                      <a:pt x="45" y="30"/>
                      <a:pt x="46" y="37"/>
                      <a:pt x="46" y="38"/>
                    </a:cubicBezTo>
                    <a:cubicBezTo>
                      <a:pt x="46" y="39"/>
                      <a:pt x="46" y="44"/>
                      <a:pt x="46" y="44"/>
                    </a:cubicBezTo>
                    <a:cubicBezTo>
                      <a:pt x="46" y="44"/>
                      <a:pt x="47" y="44"/>
                      <a:pt x="46" y="44"/>
                    </a:cubicBezTo>
                    <a:cubicBezTo>
                      <a:pt x="45" y="44"/>
                      <a:pt x="44" y="41"/>
                      <a:pt x="44" y="40"/>
                    </a:cubicBezTo>
                    <a:cubicBezTo>
                      <a:pt x="44" y="39"/>
                      <a:pt x="43" y="33"/>
                      <a:pt x="43" y="32"/>
                    </a:cubicBezTo>
                    <a:cubicBezTo>
                      <a:pt x="43" y="32"/>
                      <a:pt x="42" y="27"/>
                      <a:pt x="41" y="25"/>
                    </a:cubicBezTo>
                    <a:cubicBezTo>
                      <a:pt x="41" y="23"/>
                      <a:pt x="41" y="21"/>
                      <a:pt x="41" y="21"/>
                    </a:cubicBezTo>
                    <a:cubicBezTo>
                      <a:pt x="41" y="21"/>
                      <a:pt x="41" y="14"/>
                      <a:pt x="40" y="13"/>
                    </a:cubicBezTo>
                    <a:cubicBezTo>
                      <a:pt x="40" y="11"/>
                      <a:pt x="39" y="7"/>
                      <a:pt x="37" y="8"/>
                    </a:cubicBezTo>
                    <a:cubicBezTo>
                      <a:pt x="34" y="8"/>
                      <a:pt x="34" y="14"/>
                      <a:pt x="34" y="16"/>
                    </a:cubicBezTo>
                    <a:cubicBezTo>
                      <a:pt x="34" y="19"/>
                      <a:pt x="34" y="24"/>
                      <a:pt x="34" y="24"/>
                    </a:cubicBezTo>
                    <a:cubicBezTo>
                      <a:pt x="34" y="24"/>
                      <a:pt x="34" y="31"/>
                      <a:pt x="34" y="33"/>
                    </a:cubicBezTo>
                    <a:cubicBezTo>
                      <a:pt x="35" y="34"/>
                      <a:pt x="35" y="44"/>
                      <a:pt x="36" y="46"/>
                    </a:cubicBezTo>
                    <a:cubicBezTo>
                      <a:pt x="36" y="47"/>
                      <a:pt x="36" y="52"/>
                      <a:pt x="36" y="53"/>
                    </a:cubicBezTo>
                    <a:cubicBezTo>
                      <a:pt x="36" y="55"/>
                      <a:pt x="36" y="57"/>
                      <a:pt x="36" y="57"/>
                    </a:cubicBezTo>
                    <a:cubicBezTo>
                      <a:pt x="36" y="57"/>
                      <a:pt x="35" y="62"/>
                      <a:pt x="34" y="64"/>
                    </a:cubicBezTo>
                    <a:cubicBezTo>
                      <a:pt x="32" y="66"/>
                      <a:pt x="28" y="71"/>
                      <a:pt x="28" y="71"/>
                    </a:cubicBezTo>
                    <a:cubicBezTo>
                      <a:pt x="28" y="71"/>
                      <a:pt x="25" y="72"/>
                      <a:pt x="24" y="71"/>
                    </a:cubicBezTo>
                    <a:cubicBezTo>
                      <a:pt x="23" y="71"/>
                      <a:pt x="20" y="67"/>
                      <a:pt x="19" y="67"/>
                    </a:cubicBezTo>
                    <a:cubicBezTo>
                      <a:pt x="19" y="66"/>
                      <a:pt x="17" y="65"/>
                      <a:pt x="17" y="65"/>
                    </a:cubicBezTo>
                    <a:cubicBezTo>
                      <a:pt x="17" y="65"/>
                      <a:pt x="14" y="61"/>
                      <a:pt x="11" y="60"/>
                    </a:cubicBezTo>
                    <a:cubicBezTo>
                      <a:pt x="9" y="59"/>
                      <a:pt x="3" y="56"/>
                      <a:pt x="2" y="59"/>
                    </a:cubicBezTo>
                    <a:cubicBezTo>
                      <a:pt x="0" y="62"/>
                      <a:pt x="2" y="63"/>
                      <a:pt x="4" y="65"/>
                    </a:cubicBezTo>
                    <a:cubicBezTo>
                      <a:pt x="6" y="68"/>
                      <a:pt x="9" y="72"/>
                      <a:pt x="10" y="73"/>
                    </a:cubicBezTo>
                    <a:cubicBezTo>
                      <a:pt x="11" y="73"/>
                      <a:pt x="14" y="76"/>
                      <a:pt x="15" y="77"/>
                    </a:cubicBezTo>
                    <a:cubicBezTo>
                      <a:pt x="15" y="78"/>
                      <a:pt x="20" y="85"/>
                      <a:pt x="21" y="86"/>
                    </a:cubicBezTo>
                    <a:cubicBezTo>
                      <a:pt x="23" y="87"/>
                      <a:pt x="31" y="95"/>
                      <a:pt x="32" y="96"/>
                    </a:cubicBezTo>
                    <a:cubicBezTo>
                      <a:pt x="32" y="97"/>
                      <a:pt x="36" y="100"/>
                      <a:pt x="36" y="101"/>
                    </a:cubicBezTo>
                    <a:cubicBezTo>
                      <a:pt x="37" y="101"/>
                      <a:pt x="38" y="102"/>
                      <a:pt x="38" y="103"/>
                    </a:cubicBezTo>
                    <a:cubicBezTo>
                      <a:pt x="38" y="104"/>
                      <a:pt x="38" y="114"/>
                      <a:pt x="38" y="117"/>
                    </a:cubicBezTo>
                    <a:cubicBezTo>
                      <a:pt x="38" y="120"/>
                      <a:pt x="35" y="194"/>
                      <a:pt x="34" y="204"/>
                    </a:cubicBezTo>
                    <a:cubicBezTo>
                      <a:pt x="34" y="229"/>
                      <a:pt x="36" y="308"/>
                      <a:pt x="36" y="308"/>
                    </a:cubicBezTo>
                    <a:cubicBezTo>
                      <a:pt x="67" y="308"/>
                      <a:pt x="67" y="308"/>
                      <a:pt x="67" y="308"/>
                    </a:cubicBezTo>
                    <a:cubicBezTo>
                      <a:pt x="67" y="308"/>
                      <a:pt x="72" y="223"/>
                      <a:pt x="71" y="207"/>
                    </a:cubicBezTo>
                    <a:cubicBezTo>
                      <a:pt x="71" y="191"/>
                      <a:pt x="64" y="105"/>
                      <a:pt x="6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" name="Freeform 13"/>
              <p:cNvSpPr/>
              <p:nvPr/>
            </p:nvSpPr>
            <p:spPr bwMode="auto">
              <a:xfrm>
                <a:off x="4940301" y="3357563"/>
                <a:ext cx="373063" cy="887413"/>
              </a:xfrm>
              <a:custGeom>
                <a:avLst/>
                <a:gdLst>
                  <a:gd name="T0" fmla="*/ 30 w 99"/>
                  <a:gd name="T1" fmla="*/ 93 h 235"/>
                  <a:gd name="T2" fmla="*/ 20 w 99"/>
                  <a:gd name="T3" fmla="*/ 68 h 235"/>
                  <a:gd name="T4" fmla="*/ 13 w 99"/>
                  <a:gd name="T5" fmla="*/ 48 h 235"/>
                  <a:gd name="T6" fmla="*/ 8 w 99"/>
                  <a:gd name="T7" fmla="*/ 38 h 235"/>
                  <a:gd name="T8" fmla="*/ 4 w 99"/>
                  <a:gd name="T9" fmla="*/ 29 h 235"/>
                  <a:gd name="T10" fmla="*/ 10 w 99"/>
                  <a:gd name="T11" fmla="*/ 26 h 235"/>
                  <a:gd name="T12" fmla="*/ 15 w 99"/>
                  <a:gd name="T13" fmla="*/ 35 h 235"/>
                  <a:gd name="T14" fmla="*/ 19 w 99"/>
                  <a:gd name="T15" fmla="*/ 43 h 235"/>
                  <a:gd name="T16" fmla="*/ 24 w 99"/>
                  <a:gd name="T17" fmla="*/ 47 h 235"/>
                  <a:gd name="T18" fmla="*/ 22 w 99"/>
                  <a:gd name="T19" fmla="*/ 36 h 235"/>
                  <a:gd name="T20" fmla="*/ 19 w 99"/>
                  <a:gd name="T21" fmla="*/ 22 h 235"/>
                  <a:gd name="T22" fmla="*/ 16 w 99"/>
                  <a:gd name="T23" fmla="*/ 13 h 235"/>
                  <a:gd name="T24" fmla="*/ 24 w 99"/>
                  <a:gd name="T25" fmla="*/ 13 h 235"/>
                  <a:gd name="T26" fmla="*/ 29 w 99"/>
                  <a:gd name="T27" fmla="*/ 29 h 235"/>
                  <a:gd name="T28" fmla="*/ 33 w 99"/>
                  <a:gd name="T29" fmla="*/ 40 h 235"/>
                  <a:gd name="T30" fmla="*/ 34 w 99"/>
                  <a:gd name="T31" fmla="*/ 28 h 235"/>
                  <a:gd name="T32" fmla="*/ 32 w 99"/>
                  <a:gd name="T33" fmla="*/ 8 h 235"/>
                  <a:gd name="T34" fmla="*/ 35 w 99"/>
                  <a:gd name="T35" fmla="*/ 1 h 235"/>
                  <a:gd name="T36" fmla="*/ 43 w 99"/>
                  <a:gd name="T37" fmla="*/ 28 h 235"/>
                  <a:gd name="T38" fmla="*/ 45 w 99"/>
                  <a:gd name="T39" fmla="*/ 40 h 235"/>
                  <a:gd name="T40" fmla="*/ 47 w 99"/>
                  <a:gd name="T41" fmla="*/ 31 h 235"/>
                  <a:gd name="T42" fmla="*/ 47 w 99"/>
                  <a:gd name="T43" fmla="*/ 21 h 235"/>
                  <a:gd name="T44" fmla="*/ 50 w 99"/>
                  <a:gd name="T45" fmla="*/ 9 h 235"/>
                  <a:gd name="T46" fmla="*/ 56 w 99"/>
                  <a:gd name="T47" fmla="*/ 24 h 235"/>
                  <a:gd name="T48" fmla="*/ 57 w 99"/>
                  <a:gd name="T49" fmla="*/ 43 h 235"/>
                  <a:gd name="T50" fmla="*/ 58 w 99"/>
                  <a:gd name="T51" fmla="*/ 53 h 235"/>
                  <a:gd name="T52" fmla="*/ 69 w 99"/>
                  <a:gd name="T53" fmla="*/ 65 h 235"/>
                  <a:gd name="T54" fmla="*/ 78 w 99"/>
                  <a:gd name="T55" fmla="*/ 61 h 235"/>
                  <a:gd name="T56" fmla="*/ 87 w 99"/>
                  <a:gd name="T57" fmla="*/ 54 h 235"/>
                  <a:gd name="T58" fmla="*/ 95 w 99"/>
                  <a:gd name="T59" fmla="*/ 60 h 235"/>
                  <a:gd name="T60" fmla="*/ 84 w 99"/>
                  <a:gd name="T61" fmla="*/ 69 h 235"/>
                  <a:gd name="T62" fmla="*/ 68 w 99"/>
                  <a:gd name="T63" fmla="*/ 87 h 235"/>
                  <a:gd name="T64" fmla="*/ 62 w 99"/>
                  <a:gd name="T65" fmla="*/ 93 h 235"/>
                  <a:gd name="T66" fmla="*/ 81 w 99"/>
                  <a:gd name="T67" fmla="*/ 181 h 235"/>
                  <a:gd name="T68" fmla="*/ 53 w 99"/>
                  <a:gd name="T69" fmla="*/ 235 h 235"/>
                  <a:gd name="T70" fmla="*/ 37 w 99"/>
                  <a:gd name="T71" fmla="*/ 14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9" h="235">
                    <a:moveTo>
                      <a:pt x="34" y="99"/>
                    </a:moveTo>
                    <a:cubicBezTo>
                      <a:pt x="34" y="99"/>
                      <a:pt x="30" y="94"/>
                      <a:pt x="30" y="93"/>
                    </a:cubicBezTo>
                    <a:cubicBezTo>
                      <a:pt x="29" y="92"/>
                      <a:pt x="26" y="85"/>
                      <a:pt x="25" y="83"/>
                    </a:cubicBezTo>
                    <a:cubicBezTo>
                      <a:pt x="24" y="81"/>
                      <a:pt x="21" y="70"/>
                      <a:pt x="20" y="68"/>
                    </a:cubicBezTo>
                    <a:cubicBezTo>
                      <a:pt x="19" y="66"/>
                      <a:pt x="17" y="60"/>
                      <a:pt x="17" y="58"/>
                    </a:cubicBezTo>
                    <a:cubicBezTo>
                      <a:pt x="16" y="56"/>
                      <a:pt x="14" y="49"/>
                      <a:pt x="13" y="48"/>
                    </a:cubicBezTo>
                    <a:cubicBezTo>
                      <a:pt x="13" y="48"/>
                      <a:pt x="10" y="42"/>
                      <a:pt x="10" y="42"/>
                    </a:cubicBezTo>
                    <a:cubicBezTo>
                      <a:pt x="10" y="42"/>
                      <a:pt x="9" y="39"/>
                      <a:pt x="8" y="38"/>
                    </a:cubicBezTo>
                    <a:cubicBezTo>
                      <a:pt x="8" y="36"/>
                      <a:pt x="6" y="33"/>
                      <a:pt x="6" y="33"/>
                    </a:cubicBezTo>
                    <a:cubicBezTo>
                      <a:pt x="6" y="33"/>
                      <a:pt x="5" y="30"/>
                      <a:pt x="4" y="29"/>
                    </a:cubicBezTo>
                    <a:cubicBezTo>
                      <a:pt x="3" y="27"/>
                      <a:pt x="0" y="21"/>
                      <a:pt x="4" y="20"/>
                    </a:cubicBezTo>
                    <a:cubicBezTo>
                      <a:pt x="8" y="20"/>
                      <a:pt x="10" y="26"/>
                      <a:pt x="10" y="26"/>
                    </a:cubicBezTo>
                    <a:cubicBezTo>
                      <a:pt x="11" y="28"/>
                      <a:pt x="12" y="30"/>
                      <a:pt x="12" y="31"/>
                    </a:cubicBezTo>
                    <a:cubicBezTo>
                      <a:pt x="12" y="31"/>
                      <a:pt x="14" y="34"/>
                      <a:pt x="15" y="35"/>
                    </a:cubicBezTo>
                    <a:cubicBezTo>
                      <a:pt x="15" y="36"/>
                      <a:pt x="16" y="39"/>
                      <a:pt x="16" y="39"/>
                    </a:cubicBezTo>
                    <a:cubicBezTo>
                      <a:pt x="16" y="39"/>
                      <a:pt x="18" y="41"/>
                      <a:pt x="19" y="43"/>
                    </a:cubicBezTo>
                    <a:cubicBezTo>
                      <a:pt x="20" y="44"/>
                      <a:pt x="21" y="46"/>
                      <a:pt x="22" y="47"/>
                    </a:cubicBezTo>
                    <a:cubicBezTo>
                      <a:pt x="23" y="47"/>
                      <a:pt x="23" y="47"/>
                      <a:pt x="24" y="47"/>
                    </a:cubicBezTo>
                    <a:cubicBezTo>
                      <a:pt x="24" y="47"/>
                      <a:pt x="26" y="45"/>
                      <a:pt x="26" y="44"/>
                    </a:cubicBezTo>
                    <a:cubicBezTo>
                      <a:pt x="25" y="43"/>
                      <a:pt x="23" y="37"/>
                      <a:pt x="22" y="36"/>
                    </a:cubicBezTo>
                    <a:cubicBezTo>
                      <a:pt x="22" y="35"/>
                      <a:pt x="21" y="30"/>
                      <a:pt x="21" y="29"/>
                    </a:cubicBezTo>
                    <a:cubicBezTo>
                      <a:pt x="20" y="29"/>
                      <a:pt x="19" y="24"/>
                      <a:pt x="19" y="22"/>
                    </a:cubicBezTo>
                    <a:cubicBezTo>
                      <a:pt x="18" y="20"/>
                      <a:pt x="18" y="18"/>
                      <a:pt x="18" y="18"/>
                    </a:cubicBezTo>
                    <a:cubicBezTo>
                      <a:pt x="18" y="18"/>
                      <a:pt x="16" y="14"/>
                      <a:pt x="16" y="13"/>
                    </a:cubicBezTo>
                    <a:cubicBezTo>
                      <a:pt x="16" y="11"/>
                      <a:pt x="13" y="5"/>
                      <a:pt x="17" y="5"/>
                    </a:cubicBezTo>
                    <a:cubicBezTo>
                      <a:pt x="22" y="5"/>
                      <a:pt x="23" y="11"/>
                      <a:pt x="24" y="13"/>
                    </a:cubicBezTo>
                    <a:cubicBezTo>
                      <a:pt x="24" y="15"/>
                      <a:pt x="26" y="19"/>
                      <a:pt x="26" y="19"/>
                    </a:cubicBezTo>
                    <a:cubicBezTo>
                      <a:pt x="26" y="20"/>
                      <a:pt x="29" y="28"/>
                      <a:pt x="29" y="29"/>
                    </a:cubicBezTo>
                    <a:cubicBezTo>
                      <a:pt x="29" y="30"/>
                      <a:pt x="31" y="33"/>
                      <a:pt x="31" y="35"/>
                    </a:cubicBezTo>
                    <a:cubicBezTo>
                      <a:pt x="32" y="36"/>
                      <a:pt x="32" y="39"/>
                      <a:pt x="33" y="40"/>
                    </a:cubicBezTo>
                    <a:cubicBezTo>
                      <a:pt x="33" y="40"/>
                      <a:pt x="33" y="41"/>
                      <a:pt x="34" y="41"/>
                    </a:cubicBezTo>
                    <a:cubicBezTo>
                      <a:pt x="35" y="40"/>
                      <a:pt x="34" y="29"/>
                      <a:pt x="34" y="28"/>
                    </a:cubicBezTo>
                    <a:cubicBezTo>
                      <a:pt x="34" y="27"/>
                      <a:pt x="33" y="18"/>
                      <a:pt x="33" y="17"/>
                    </a:cubicBezTo>
                    <a:cubicBezTo>
                      <a:pt x="33" y="16"/>
                      <a:pt x="32" y="9"/>
                      <a:pt x="32" y="8"/>
                    </a:cubicBezTo>
                    <a:cubicBezTo>
                      <a:pt x="32" y="8"/>
                      <a:pt x="31" y="4"/>
                      <a:pt x="31" y="4"/>
                    </a:cubicBezTo>
                    <a:cubicBezTo>
                      <a:pt x="31" y="4"/>
                      <a:pt x="31" y="0"/>
                      <a:pt x="35" y="1"/>
                    </a:cubicBezTo>
                    <a:cubicBezTo>
                      <a:pt x="40" y="2"/>
                      <a:pt x="40" y="6"/>
                      <a:pt x="40" y="7"/>
                    </a:cubicBezTo>
                    <a:cubicBezTo>
                      <a:pt x="41" y="8"/>
                      <a:pt x="43" y="28"/>
                      <a:pt x="43" y="28"/>
                    </a:cubicBezTo>
                    <a:cubicBezTo>
                      <a:pt x="44" y="29"/>
                      <a:pt x="44" y="35"/>
                      <a:pt x="44" y="36"/>
                    </a:cubicBezTo>
                    <a:cubicBezTo>
                      <a:pt x="44" y="37"/>
                      <a:pt x="44" y="40"/>
                      <a:pt x="45" y="40"/>
                    </a:cubicBezTo>
                    <a:cubicBezTo>
                      <a:pt x="46" y="40"/>
                      <a:pt x="46" y="38"/>
                      <a:pt x="46" y="38"/>
                    </a:cubicBezTo>
                    <a:cubicBezTo>
                      <a:pt x="46" y="37"/>
                      <a:pt x="47" y="31"/>
                      <a:pt x="47" y="31"/>
                    </a:cubicBezTo>
                    <a:cubicBezTo>
                      <a:pt x="47" y="30"/>
                      <a:pt x="47" y="26"/>
                      <a:pt x="47" y="24"/>
                    </a:cubicBezTo>
                    <a:cubicBezTo>
                      <a:pt x="47" y="22"/>
                      <a:pt x="47" y="21"/>
                      <a:pt x="47" y="21"/>
                    </a:cubicBezTo>
                    <a:cubicBezTo>
                      <a:pt x="47" y="21"/>
                      <a:pt x="47" y="14"/>
                      <a:pt x="47" y="13"/>
                    </a:cubicBezTo>
                    <a:cubicBezTo>
                      <a:pt x="47" y="12"/>
                      <a:pt x="47" y="9"/>
                      <a:pt x="50" y="9"/>
                    </a:cubicBezTo>
                    <a:cubicBezTo>
                      <a:pt x="53" y="10"/>
                      <a:pt x="55" y="15"/>
                      <a:pt x="55" y="17"/>
                    </a:cubicBezTo>
                    <a:cubicBezTo>
                      <a:pt x="55" y="19"/>
                      <a:pt x="56" y="24"/>
                      <a:pt x="56" y="24"/>
                    </a:cubicBezTo>
                    <a:cubicBezTo>
                      <a:pt x="56" y="24"/>
                      <a:pt x="57" y="30"/>
                      <a:pt x="56" y="32"/>
                    </a:cubicBezTo>
                    <a:cubicBezTo>
                      <a:pt x="56" y="33"/>
                      <a:pt x="57" y="42"/>
                      <a:pt x="57" y="43"/>
                    </a:cubicBezTo>
                    <a:cubicBezTo>
                      <a:pt x="57" y="44"/>
                      <a:pt x="57" y="48"/>
                      <a:pt x="57" y="49"/>
                    </a:cubicBezTo>
                    <a:cubicBezTo>
                      <a:pt x="58" y="51"/>
                      <a:pt x="58" y="53"/>
                      <a:pt x="58" y="53"/>
                    </a:cubicBezTo>
                    <a:cubicBezTo>
                      <a:pt x="58" y="53"/>
                      <a:pt x="60" y="57"/>
                      <a:pt x="62" y="59"/>
                    </a:cubicBezTo>
                    <a:cubicBezTo>
                      <a:pt x="63" y="60"/>
                      <a:pt x="68" y="65"/>
                      <a:pt x="69" y="65"/>
                    </a:cubicBezTo>
                    <a:cubicBezTo>
                      <a:pt x="69" y="65"/>
                      <a:pt x="72" y="66"/>
                      <a:pt x="73" y="65"/>
                    </a:cubicBezTo>
                    <a:cubicBezTo>
                      <a:pt x="74" y="65"/>
                      <a:pt x="77" y="62"/>
                      <a:pt x="78" y="61"/>
                    </a:cubicBezTo>
                    <a:cubicBezTo>
                      <a:pt x="79" y="60"/>
                      <a:pt x="81" y="60"/>
                      <a:pt x="81" y="60"/>
                    </a:cubicBezTo>
                    <a:cubicBezTo>
                      <a:pt x="81" y="60"/>
                      <a:pt x="85" y="55"/>
                      <a:pt x="87" y="54"/>
                    </a:cubicBezTo>
                    <a:cubicBezTo>
                      <a:pt x="89" y="53"/>
                      <a:pt x="95" y="52"/>
                      <a:pt x="97" y="55"/>
                    </a:cubicBezTo>
                    <a:cubicBezTo>
                      <a:pt x="99" y="57"/>
                      <a:pt x="97" y="58"/>
                      <a:pt x="95" y="60"/>
                    </a:cubicBezTo>
                    <a:cubicBezTo>
                      <a:pt x="93" y="61"/>
                      <a:pt x="90" y="64"/>
                      <a:pt x="89" y="64"/>
                    </a:cubicBezTo>
                    <a:cubicBezTo>
                      <a:pt x="88" y="65"/>
                      <a:pt x="84" y="68"/>
                      <a:pt x="84" y="69"/>
                    </a:cubicBezTo>
                    <a:cubicBezTo>
                      <a:pt x="83" y="69"/>
                      <a:pt x="80" y="77"/>
                      <a:pt x="79" y="78"/>
                    </a:cubicBezTo>
                    <a:cubicBezTo>
                      <a:pt x="77" y="78"/>
                      <a:pt x="69" y="86"/>
                      <a:pt x="68" y="87"/>
                    </a:cubicBezTo>
                    <a:cubicBezTo>
                      <a:pt x="68" y="87"/>
                      <a:pt x="65" y="91"/>
                      <a:pt x="64" y="91"/>
                    </a:cubicBezTo>
                    <a:cubicBezTo>
                      <a:pt x="63" y="92"/>
                      <a:pt x="62" y="92"/>
                      <a:pt x="62" y="93"/>
                    </a:cubicBezTo>
                    <a:cubicBezTo>
                      <a:pt x="62" y="95"/>
                      <a:pt x="63" y="103"/>
                      <a:pt x="64" y="106"/>
                    </a:cubicBezTo>
                    <a:cubicBezTo>
                      <a:pt x="65" y="108"/>
                      <a:pt x="79" y="173"/>
                      <a:pt x="81" y="181"/>
                    </a:cubicBezTo>
                    <a:cubicBezTo>
                      <a:pt x="85" y="203"/>
                      <a:pt x="85" y="220"/>
                      <a:pt x="85" y="220"/>
                    </a:cubicBezTo>
                    <a:cubicBezTo>
                      <a:pt x="74" y="225"/>
                      <a:pt x="64" y="230"/>
                      <a:pt x="53" y="235"/>
                    </a:cubicBezTo>
                    <a:cubicBezTo>
                      <a:pt x="53" y="235"/>
                      <a:pt x="44" y="215"/>
                      <a:pt x="42" y="199"/>
                    </a:cubicBezTo>
                    <a:cubicBezTo>
                      <a:pt x="41" y="191"/>
                      <a:pt x="39" y="166"/>
                      <a:pt x="37" y="143"/>
                    </a:cubicBezTo>
                    <a:cubicBezTo>
                      <a:pt x="35" y="119"/>
                      <a:pt x="34" y="99"/>
                      <a:pt x="34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" name="Freeform 14"/>
              <p:cNvSpPr/>
              <p:nvPr/>
            </p:nvSpPr>
            <p:spPr bwMode="auto">
              <a:xfrm>
                <a:off x="3430588" y="2903538"/>
                <a:ext cx="481013" cy="1149350"/>
              </a:xfrm>
              <a:custGeom>
                <a:avLst/>
                <a:gdLst>
                  <a:gd name="T0" fmla="*/ 39 w 128"/>
                  <a:gd name="T1" fmla="*/ 120 h 304"/>
                  <a:gd name="T2" fmla="*/ 26 w 128"/>
                  <a:gd name="T3" fmla="*/ 88 h 304"/>
                  <a:gd name="T4" fmla="*/ 17 w 128"/>
                  <a:gd name="T5" fmla="*/ 62 h 304"/>
                  <a:gd name="T6" fmla="*/ 11 w 128"/>
                  <a:gd name="T7" fmla="*/ 49 h 304"/>
                  <a:gd name="T8" fmla="*/ 5 w 128"/>
                  <a:gd name="T9" fmla="*/ 37 h 304"/>
                  <a:gd name="T10" fmla="*/ 14 w 128"/>
                  <a:gd name="T11" fmla="*/ 34 h 304"/>
                  <a:gd name="T12" fmla="*/ 19 w 128"/>
                  <a:gd name="T13" fmla="*/ 45 h 304"/>
                  <a:gd name="T14" fmla="*/ 25 w 128"/>
                  <a:gd name="T15" fmla="*/ 55 h 304"/>
                  <a:gd name="T16" fmla="*/ 31 w 128"/>
                  <a:gd name="T17" fmla="*/ 60 h 304"/>
                  <a:gd name="T18" fmla="*/ 29 w 128"/>
                  <a:gd name="T19" fmla="*/ 46 h 304"/>
                  <a:gd name="T20" fmla="*/ 25 w 128"/>
                  <a:gd name="T21" fmla="*/ 29 h 304"/>
                  <a:gd name="T22" fmla="*/ 21 w 128"/>
                  <a:gd name="T23" fmla="*/ 16 h 304"/>
                  <a:gd name="T24" fmla="*/ 31 w 128"/>
                  <a:gd name="T25" fmla="*/ 17 h 304"/>
                  <a:gd name="T26" fmla="*/ 37 w 128"/>
                  <a:gd name="T27" fmla="*/ 38 h 304"/>
                  <a:gd name="T28" fmla="*/ 43 w 128"/>
                  <a:gd name="T29" fmla="*/ 52 h 304"/>
                  <a:gd name="T30" fmla="*/ 44 w 128"/>
                  <a:gd name="T31" fmla="*/ 36 h 304"/>
                  <a:gd name="T32" fmla="*/ 41 w 128"/>
                  <a:gd name="T33" fmla="*/ 11 h 304"/>
                  <a:gd name="T34" fmla="*/ 46 w 128"/>
                  <a:gd name="T35" fmla="*/ 1 h 304"/>
                  <a:gd name="T36" fmla="*/ 56 w 128"/>
                  <a:gd name="T37" fmla="*/ 37 h 304"/>
                  <a:gd name="T38" fmla="*/ 59 w 128"/>
                  <a:gd name="T39" fmla="*/ 51 h 304"/>
                  <a:gd name="T40" fmla="*/ 61 w 128"/>
                  <a:gd name="T41" fmla="*/ 40 h 304"/>
                  <a:gd name="T42" fmla="*/ 61 w 128"/>
                  <a:gd name="T43" fmla="*/ 27 h 304"/>
                  <a:gd name="T44" fmla="*/ 65 w 128"/>
                  <a:gd name="T45" fmla="*/ 12 h 304"/>
                  <a:gd name="T46" fmla="*/ 72 w 128"/>
                  <a:gd name="T47" fmla="*/ 31 h 304"/>
                  <a:gd name="T48" fmla="*/ 73 w 128"/>
                  <a:gd name="T49" fmla="*/ 55 h 304"/>
                  <a:gd name="T50" fmla="*/ 75 w 128"/>
                  <a:gd name="T51" fmla="*/ 68 h 304"/>
                  <a:gd name="T52" fmla="*/ 89 w 128"/>
                  <a:gd name="T53" fmla="*/ 84 h 304"/>
                  <a:gd name="T54" fmla="*/ 101 w 128"/>
                  <a:gd name="T55" fmla="*/ 79 h 304"/>
                  <a:gd name="T56" fmla="*/ 112 w 128"/>
                  <a:gd name="T57" fmla="*/ 69 h 304"/>
                  <a:gd name="T58" fmla="*/ 123 w 128"/>
                  <a:gd name="T59" fmla="*/ 77 h 304"/>
                  <a:gd name="T60" fmla="*/ 108 w 128"/>
                  <a:gd name="T61" fmla="*/ 88 h 304"/>
                  <a:gd name="T62" fmla="*/ 80 w 128"/>
                  <a:gd name="T63" fmla="*/ 121 h 304"/>
                  <a:gd name="T64" fmla="*/ 110 w 128"/>
                  <a:gd name="T65" fmla="*/ 284 h 304"/>
                  <a:gd name="T66" fmla="*/ 54 w 128"/>
                  <a:gd name="T67" fmla="*/ 257 h 304"/>
                  <a:gd name="T68" fmla="*/ 43 w 128"/>
                  <a:gd name="T69" fmla="*/ 12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304">
                    <a:moveTo>
                      <a:pt x="43" y="127"/>
                    </a:moveTo>
                    <a:cubicBezTo>
                      <a:pt x="43" y="127"/>
                      <a:pt x="39" y="121"/>
                      <a:pt x="39" y="120"/>
                    </a:cubicBezTo>
                    <a:cubicBezTo>
                      <a:pt x="38" y="118"/>
                      <a:pt x="33" y="109"/>
                      <a:pt x="32" y="106"/>
                    </a:cubicBezTo>
                    <a:cubicBezTo>
                      <a:pt x="31" y="104"/>
                      <a:pt x="27" y="90"/>
                      <a:pt x="26" y="88"/>
                    </a:cubicBezTo>
                    <a:cubicBezTo>
                      <a:pt x="25" y="85"/>
                      <a:pt x="22" y="77"/>
                      <a:pt x="22" y="75"/>
                    </a:cubicBezTo>
                    <a:cubicBezTo>
                      <a:pt x="21" y="72"/>
                      <a:pt x="18" y="63"/>
                      <a:pt x="17" y="62"/>
                    </a:cubicBezTo>
                    <a:cubicBezTo>
                      <a:pt x="17" y="61"/>
                      <a:pt x="14" y="54"/>
                      <a:pt x="14" y="54"/>
                    </a:cubicBezTo>
                    <a:cubicBezTo>
                      <a:pt x="14" y="54"/>
                      <a:pt x="11" y="51"/>
                      <a:pt x="11" y="49"/>
                    </a:cubicBezTo>
                    <a:cubicBezTo>
                      <a:pt x="10" y="47"/>
                      <a:pt x="8" y="43"/>
                      <a:pt x="8" y="43"/>
                    </a:cubicBezTo>
                    <a:cubicBezTo>
                      <a:pt x="8" y="43"/>
                      <a:pt x="6" y="39"/>
                      <a:pt x="5" y="37"/>
                    </a:cubicBezTo>
                    <a:cubicBezTo>
                      <a:pt x="5" y="35"/>
                      <a:pt x="0" y="27"/>
                      <a:pt x="6" y="26"/>
                    </a:cubicBezTo>
                    <a:cubicBezTo>
                      <a:pt x="11" y="26"/>
                      <a:pt x="14" y="34"/>
                      <a:pt x="14" y="34"/>
                    </a:cubicBezTo>
                    <a:cubicBezTo>
                      <a:pt x="14" y="36"/>
                      <a:pt x="15" y="38"/>
                      <a:pt x="16" y="40"/>
                    </a:cubicBezTo>
                    <a:cubicBezTo>
                      <a:pt x="16" y="40"/>
                      <a:pt x="19" y="44"/>
                      <a:pt x="19" y="45"/>
                    </a:cubicBezTo>
                    <a:cubicBezTo>
                      <a:pt x="20" y="47"/>
                      <a:pt x="21" y="50"/>
                      <a:pt x="21" y="50"/>
                    </a:cubicBezTo>
                    <a:cubicBezTo>
                      <a:pt x="21" y="50"/>
                      <a:pt x="24" y="53"/>
                      <a:pt x="25" y="55"/>
                    </a:cubicBezTo>
                    <a:cubicBezTo>
                      <a:pt x="26" y="57"/>
                      <a:pt x="28" y="60"/>
                      <a:pt x="29" y="60"/>
                    </a:cubicBezTo>
                    <a:cubicBezTo>
                      <a:pt x="29" y="61"/>
                      <a:pt x="30" y="61"/>
                      <a:pt x="31" y="60"/>
                    </a:cubicBezTo>
                    <a:cubicBezTo>
                      <a:pt x="31" y="60"/>
                      <a:pt x="33" y="58"/>
                      <a:pt x="33" y="56"/>
                    </a:cubicBezTo>
                    <a:cubicBezTo>
                      <a:pt x="33" y="55"/>
                      <a:pt x="30" y="47"/>
                      <a:pt x="29" y="46"/>
                    </a:cubicBezTo>
                    <a:cubicBezTo>
                      <a:pt x="29" y="45"/>
                      <a:pt x="27" y="39"/>
                      <a:pt x="27" y="38"/>
                    </a:cubicBezTo>
                    <a:cubicBezTo>
                      <a:pt x="26" y="37"/>
                      <a:pt x="25" y="31"/>
                      <a:pt x="25" y="29"/>
                    </a:cubicBezTo>
                    <a:cubicBezTo>
                      <a:pt x="24" y="26"/>
                      <a:pt x="23" y="24"/>
                      <a:pt x="23" y="24"/>
                    </a:cubicBezTo>
                    <a:cubicBezTo>
                      <a:pt x="23" y="24"/>
                      <a:pt x="21" y="18"/>
                      <a:pt x="21" y="16"/>
                    </a:cubicBezTo>
                    <a:cubicBezTo>
                      <a:pt x="20" y="15"/>
                      <a:pt x="17" y="7"/>
                      <a:pt x="23" y="7"/>
                    </a:cubicBezTo>
                    <a:cubicBezTo>
                      <a:pt x="28" y="7"/>
                      <a:pt x="30" y="14"/>
                      <a:pt x="31" y="17"/>
                    </a:cubicBezTo>
                    <a:cubicBezTo>
                      <a:pt x="32" y="19"/>
                      <a:pt x="34" y="25"/>
                      <a:pt x="34" y="25"/>
                    </a:cubicBezTo>
                    <a:cubicBezTo>
                      <a:pt x="34" y="25"/>
                      <a:pt x="37" y="36"/>
                      <a:pt x="37" y="38"/>
                    </a:cubicBezTo>
                    <a:cubicBezTo>
                      <a:pt x="38" y="39"/>
                      <a:pt x="40" y="43"/>
                      <a:pt x="40" y="45"/>
                    </a:cubicBezTo>
                    <a:cubicBezTo>
                      <a:pt x="41" y="47"/>
                      <a:pt x="42" y="50"/>
                      <a:pt x="43" y="52"/>
                    </a:cubicBezTo>
                    <a:cubicBezTo>
                      <a:pt x="43" y="52"/>
                      <a:pt x="43" y="53"/>
                      <a:pt x="44" y="53"/>
                    </a:cubicBezTo>
                    <a:cubicBezTo>
                      <a:pt x="45" y="52"/>
                      <a:pt x="44" y="37"/>
                      <a:pt x="44" y="36"/>
                    </a:cubicBezTo>
                    <a:cubicBezTo>
                      <a:pt x="43" y="35"/>
                      <a:pt x="43" y="23"/>
                      <a:pt x="43" y="22"/>
                    </a:cubicBezTo>
                    <a:cubicBezTo>
                      <a:pt x="43" y="20"/>
                      <a:pt x="42" y="12"/>
                      <a:pt x="41" y="11"/>
                    </a:cubicBezTo>
                    <a:cubicBezTo>
                      <a:pt x="41" y="10"/>
                      <a:pt x="41" y="5"/>
                      <a:pt x="41" y="5"/>
                    </a:cubicBezTo>
                    <a:cubicBezTo>
                      <a:pt x="41" y="5"/>
                      <a:pt x="40" y="0"/>
                      <a:pt x="46" y="1"/>
                    </a:cubicBezTo>
                    <a:cubicBezTo>
                      <a:pt x="51" y="2"/>
                      <a:pt x="52" y="7"/>
                      <a:pt x="52" y="9"/>
                    </a:cubicBezTo>
                    <a:cubicBezTo>
                      <a:pt x="53" y="10"/>
                      <a:pt x="56" y="36"/>
                      <a:pt x="56" y="37"/>
                    </a:cubicBezTo>
                    <a:cubicBezTo>
                      <a:pt x="56" y="37"/>
                      <a:pt x="57" y="45"/>
                      <a:pt x="57" y="46"/>
                    </a:cubicBezTo>
                    <a:cubicBezTo>
                      <a:pt x="57" y="48"/>
                      <a:pt x="57" y="51"/>
                      <a:pt x="59" y="51"/>
                    </a:cubicBezTo>
                    <a:cubicBezTo>
                      <a:pt x="60" y="52"/>
                      <a:pt x="60" y="49"/>
                      <a:pt x="60" y="49"/>
                    </a:cubicBezTo>
                    <a:cubicBezTo>
                      <a:pt x="60" y="48"/>
                      <a:pt x="61" y="41"/>
                      <a:pt x="61" y="40"/>
                    </a:cubicBezTo>
                    <a:cubicBezTo>
                      <a:pt x="61" y="39"/>
                      <a:pt x="61" y="33"/>
                      <a:pt x="61" y="31"/>
                    </a:cubicBezTo>
                    <a:cubicBezTo>
                      <a:pt x="61" y="29"/>
                      <a:pt x="61" y="27"/>
                      <a:pt x="61" y="27"/>
                    </a:cubicBezTo>
                    <a:cubicBezTo>
                      <a:pt x="61" y="27"/>
                      <a:pt x="60" y="18"/>
                      <a:pt x="61" y="17"/>
                    </a:cubicBezTo>
                    <a:cubicBezTo>
                      <a:pt x="61" y="16"/>
                      <a:pt x="61" y="11"/>
                      <a:pt x="65" y="12"/>
                    </a:cubicBezTo>
                    <a:cubicBezTo>
                      <a:pt x="69" y="13"/>
                      <a:pt x="70" y="19"/>
                      <a:pt x="71" y="22"/>
                    </a:cubicBezTo>
                    <a:cubicBezTo>
                      <a:pt x="72" y="25"/>
                      <a:pt x="72" y="31"/>
                      <a:pt x="72" y="31"/>
                    </a:cubicBezTo>
                    <a:cubicBezTo>
                      <a:pt x="72" y="31"/>
                      <a:pt x="73" y="39"/>
                      <a:pt x="73" y="41"/>
                    </a:cubicBezTo>
                    <a:cubicBezTo>
                      <a:pt x="73" y="43"/>
                      <a:pt x="73" y="54"/>
                      <a:pt x="73" y="55"/>
                    </a:cubicBezTo>
                    <a:cubicBezTo>
                      <a:pt x="73" y="57"/>
                      <a:pt x="74" y="62"/>
                      <a:pt x="74" y="64"/>
                    </a:cubicBezTo>
                    <a:cubicBezTo>
                      <a:pt x="74" y="65"/>
                      <a:pt x="75" y="68"/>
                      <a:pt x="75" y="68"/>
                    </a:cubicBezTo>
                    <a:cubicBezTo>
                      <a:pt x="75" y="68"/>
                      <a:pt x="78" y="74"/>
                      <a:pt x="80" y="76"/>
                    </a:cubicBezTo>
                    <a:cubicBezTo>
                      <a:pt x="82" y="78"/>
                      <a:pt x="89" y="83"/>
                      <a:pt x="89" y="84"/>
                    </a:cubicBezTo>
                    <a:cubicBezTo>
                      <a:pt x="90" y="84"/>
                      <a:pt x="93" y="85"/>
                      <a:pt x="95" y="84"/>
                    </a:cubicBezTo>
                    <a:cubicBezTo>
                      <a:pt x="96" y="83"/>
                      <a:pt x="100" y="80"/>
                      <a:pt x="101" y="79"/>
                    </a:cubicBezTo>
                    <a:cubicBezTo>
                      <a:pt x="102" y="78"/>
                      <a:pt x="105" y="77"/>
                      <a:pt x="105" y="77"/>
                    </a:cubicBezTo>
                    <a:cubicBezTo>
                      <a:pt x="105" y="77"/>
                      <a:pt x="109" y="70"/>
                      <a:pt x="112" y="69"/>
                    </a:cubicBezTo>
                    <a:cubicBezTo>
                      <a:pt x="116" y="68"/>
                      <a:pt x="123" y="67"/>
                      <a:pt x="126" y="70"/>
                    </a:cubicBezTo>
                    <a:cubicBezTo>
                      <a:pt x="128" y="74"/>
                      <a:pt x="126" y="74"/>
                      <a:pt x="123" y="77"/>
                    </a:cubicBezTo>
                    <a:cubicBezTo>
                      <a:pt x="120" y="79"/>
                      <a:pt x="116" y="82"/>
                      <a:pt x="115" y="83"/>
                    </a:cubicBezTo>
                    <a:cubicBezTo>
                      <a:pt x="113" y="84"/>
                      <a:pt x="109" y="87"/>
                      <a:pt x="108" y="88"/>
                    </a:cubicBezTo>
                    <a:cubicBezTo>
                      <a:pt x="107" y="89"/>
                      <a:pt x="103" y="98"/>
                      <a:pt x="102" y="100"/>
                    </a:cubicBezTo>
                    <a:cubicBezTo>
                      <a:pt x="100" y="102"/>
                      <a:pt x="81" y="116"/>
                      <a:pt x="80" y="121"/>
                    </a:cubicBezTo>
                    <a:cubicBezTo>
                      <a:pt x="79" y="133"/>
                      <a:pt x="102" y="224"/>
                      <a:pt x="104" y="234"/>
                    </a:cubicBezTo>
                    <a:cubicBezTo>
                      <a:pt x="110" y="262"/>
                      <a:pt x="110" y="283"/>
                      <a:pt x="110" y="284"/>
                    </a:cubicBezTo>
                    <a:cubicBezTo>
                      <a:pt x="96" y="290"/>
                      <a:pt x="82" y="297"/>
                      <a:pt x="68" y="304"/>
                    </a:cubicBezTo>
                    <a:cubicBezTo>
                      <a:pt x="69" y="304"/>
                      <a:pt x="56" y="277"/>
                      <a:pt x="54" y="257"/>
                    </a:cubicBezTo>
                    <a:cubicBezTo>
                      <a:pt x="53" y="246"/>
                      <a:pt x="50" y="214"/>
                      <a:pt x="48" y="184"/>
                    </a:cubicBezTo>
                    <a:cubicBezTo>
                      <a:pt x="46" y="154"/>
                      <a:pt x="43" y="127"/>
                      <a:pt x="43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" name="Freeform 15"/>
              <p:cNvSpPr/>
              <p:nvPr/>
            </p:nvSpPr>
            <p:spPr bwMode="auto">
              <a:xfrm>
                <a:off x="3117851" y="2817813"/>
                <a:ext cx="319088" cy="1046163"/>
              </a:xfrm>
              <a:custGeom>
                <a:avLst/>
                <a:gdLst>
                  <a:gd name="T0" fmla="*/ 68 w 85"/>
                  <a:gd name="T1" fmla="*/ 97 h 277"/>
                  <a:gd name="T2" fmla="*/ 74 w 85"/>
                  <a:gd name="T3" fmla="*/ 71 h 277"/>
                  <a:gd name="T4" fmla="*/ 76 w 85"/>
                  <a:gd name="T5" fmla="*/ 56 h 277"/>
                  <a:gd name="T6" fmla="*/ 79 w 85"/>
                  <a:gd name="T7" fmla="*/ 44 h 277"/>
                  <a:gd name="T8" fmla="*/ 81 w 85"/>
                  <a:gd name="T9" fmla="*/ 35 h 277"/>
                  <a:gd name="T10" fmla="*/ 82 w 85"/>
                  <a:gd name="T11" fmla="*/ 23 h 277"/>
                  <a:gd name="T12" fmla="*/ 76 w 85"/>
                  <a:gd name="T13" fmla="*/ 33 h 277"/>
                  <a:gd name="T14" fmla="*/ 73 w 85"/>
                  <a:gd name="T15" fmla="*/ 41 h 277"/>
                  <a:gd name="T16" fmla="*/ 69 w 85"/>
                  <a:gd name="T17" fmla="*/ 49 h 277"/>
                  <a:gd name="T18" fmla="*/ 66 w 85"/>
                  <a:gd name="T19" fmla="*/ 46 h 277"/>
                  <a:gd name="T20" fmla="*/ 68 w 85"/>
                  <a:gd name="T21" fmla="*/ 31 h 277"/>
                  <a:gd name="T22" fmla="*/ 69 w 85"/>
                  <a:gd name="T23" fmla="*/ 20 h 277"/>
                  <a:gd name="T24" fmla="*/ 67 w 85"/>
                  <a:gd name="T25" fmla="*/ 7 h 277"/>
                  <a:gd name="T26" fmla="*/ 62 w 85"/>
                  <a:gd name="T27" fmla="*/ 21 h 277"/>
                  <a:gd name="T28" fmla="*/ 59 w 85"/>
                  <a:gd name="T29" fmla="*/ 37 h 277"/>
                  <a:gd name="T30" fmla="*/ 57 w 85"/>
                  <a:gd name="T31" fmla="*/ 43 h 277"/>
                  <a:gd name="T32" fmla="*/ 56 w 85"/>
                  <a:gd name="T33" fmla="*/ 30 h 277"/>
                  <a:gd name="T34" fmla="*/ 55 w 85"/>
                  <a:gd name="T35" fmla="*/ 9 h 277"/>
                  <a:gd name="T36" fmla="*/ 51 w 85"/>
                  <a:gd name="T37" fmla="*/ 0 h 277"/>
                  <a:gd name="T38" fmla="*/ 47 w 85"/>
                  <a:gd name="T39" fmla="*/ 20 h 277"/>
                  <a:gd name="T40" fmla="*/ 47 w 85"/>
                  <a:gd name="T41" fmla="*/ 30 h 277"/>
                  <a:gd name="T42" fmla="*/ 48 w 85"/>
                  <a:gd name="T43" fmla="*/ 44 h 277"/>
                  <a:gd name="T44" fmla="*/ 46 w 85"/>
                  <a:gd name="T45" fmla="*/ 40 h 277"/>
                  <a:gd name="T46" fmla="*/ 43 w 85"/>
                  <a:gd name="T47" fmla="*/ 25 h 277"/>
                  <a:gd name="T48" fmla="*/ 42 w 85"/>
                  <a:gd name="T49" fmla="*/ 13 h 277"/>
                  <a:gd name="T50" fmla="*/ 35 w 85"/>
                  <a:gd name="T51" fmla="*/ 17 h 277"/>
                  <a:gd name="T52" fmla="*/ 36 w 85"/>
                  <a:gd name="T53" fmla="*/ 34 h 277"/>
                  <a:gd name="T54" fmla="*/ 37 w 85"/>
                  <a:gd name="T55" fmla="*/ 54 h 277"/>
                  <a:gd name="T56" fmla="*/ 35 w 85"/>
                  <a:gd name="T57" fmla="*/ 64 h 277"/>
                  <a:gd name="T58" fmla="*/ 25 w 85"/>
                  <a:gd name="T59" fmla="*/ 73 h 277"/>
                  <a:gd name="T60" fmla="*/ 17 w 85"/>
                  <a:gd name="T61" fmla="*/ 67 h 277"/>
                  <a:gd name="T62" fmla="*/ 2 w 85"/>
                  <a:gd name="T63" fmla="*/ 62 h 277"/>
                  <a:gd name="T64" fmla="*/ 10 w 85"/>
                  <a:gd name="T65" fmla="*/ 75 h 277"/>
                  <a:gd name="T66" fmla="*/ 22 w 85"/>
                  <a:gd name="T67" fmla="*/ 88 h 277"/>
                  <a:gd name="T68" fmla="*/ 37 w 85"/>
                  <a:gd name="T69" fmla="*/ 101 h 277"/>
                  <a:gd name="T70" fmla="*/ 39 w 85"/>
                  <a:gd name="T71" fmla="*/ 117 h 277"/>
                  <a:gd name="T72" fmla="*/ 35 w 85"/>
                  <a:gd name="T73" fmla="*/ 277 h 277"/>
                  <a:gd name="T74" fmla="*/ 73 w 85"/>
                  <a:gd name="T75" fmla="*/ 205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277">
                    <a:moveTo>
                      <a:pt x="66" y="104"/>
                    </a:moveTo>
                    <a:cubicBezTo>
                      <a:pt x="66" y="104"/>
                      <a:pt x="68" y="98"/>
                      <a:pt x="68" y="97"/>
                    </a:cubicBezTo>
                    <a:cubicBezTo>
                      <a:pt x="69" y="96"/>
                      <a:pt x="71" y="88"/>
                      <a:pt x="72" y="86"/>
                    </a:cubicBezTo>
                    <a:cubicBezTo>
                      <a:pt x="72" y="84"/>
                      <a:pt x="74" y="73"/>
                      <a:pt x="74" y="71"/>
                    </a:cubicBezTo>
                    <a:cubicBezTo>
                      <a:pt x="74" y="69"/>
                      <a:pt x="75" y="62"/>
                      <a:pt x="76" y="60"/>
                    </a:cubicBezTo>
                    <a:cubicBezTo>
                      <a:pt x="76" y="59"/>
                      <a:pt x="76" y="56"/>
                      <a:pt x="76" y="56"/>
                    </a:cubicBezTo>
                    <a:cubicBezTo>
                      <a:pt x="76" y="56"/>
                      <a:pt x="77" y="52"/>
                      <a:pt x="77" y="51"/>
                    </a:cubicBezTo>
                    <a:cubicBezTo>
                      <a:pt x="78" y="50"/>
                      <a:pt x="79" y="44"/>
                      <a:pt x="79" y="44"/>
                    </a:cubicBezTo>
                    <a:cubicBezTo>
                      <a:pt x="79" y="44"/>
                      <a:pt x="80" y="42"/>
                      <a:pt x="81" y="40"/>
                    </a:cubicBezTo>
                    <a:cubicBezTo>
                      <a:pt x="81" y="39"/>
                      <a:pt x="81" y="35"/>
                      <a:pt x="81" y="35"/>
                    </a:cubicBezTo>
                    <a:cubicBezTo>
                      <a:pt x="81" y="35"/>
                      <a:pt x="83" y="32"/>
                      <a:pt x="83" y="31"/>
                    </a:cubicBezTo>
                    <a:cubicBezTo>
                      <a:pt x="83" y="29"/>
                      <a:pt x="85" y="23"/>
                      <a:pt x="82" y="23"/>
                    </a:cubicBezTo>
                    <a:cubicBezTo>
                      <a:pt x="78" y="22"/>
                      <a:pt x="77" y="29"/>
                      <a:pt x="77" y="29"/>
                    </a:cubicBezTo>
                    <a:cubicBezTo>
                      <a:pt x="76" y="33"/>
                      <a:pt x="76" y="33"/>
                      <a:pt x="76" y="33"/>
                    </a:cubicBezTo>
                    <a:cubicBezTo>
                      <a:pt x="76" y="33"/>
                      <a:pt x="74" y="37"/>
                      <a:pt x="74" y="38"/>
                    </a:cubicBezTo>
                    <a:cubicBezTo>
                      <a:pt x="74" y="38"/>
                      <a:pt x="73" y="41"/>
                      <a:pt x="73" y="41"/>
                    </a:cubicBezTo>
                    <a:cubicBezTo>
                      <a:pt x="73" y="41"/>
                      <a:pt x="72" y="44"/>
                      <a:pt x="71" y="45"/>
                    </a:cubicBezTo>
                    <a:cubicBezTo>
                      <a:pt x="71" y="46"/>
                      <a:pt x="70" y="49"/>
                      <a:pt x="69" y="49"/>
                    </a:cubicBezTo>
                    <a:cubicBezTo>
                      <a:pt x="69" y="50"/>
                      <a:pt x="68" y="50"/>
                      <a:pt x="68" y="50"/>
                    </a:cubicBezTo>
                    <a:cubicBezTo>
                      <a:pt x="67" y="49"/>
                      <a:pt x="66" y="48"/>
                      <a:pt x="66" y="46"/>
                    </a:cubicBezTo>
                    <a:cubicBezTo>
                      <a:pt x="65" y="46"/>
                      <a:pt x="67" y="39"/>
                      <a:pt x="67" y="38"/>
                    </a:cubicBezTo>
                    <a:cubicBezTo>
                      <a:pt x="67" y="37"/>
                      <a:pt x="68" y="32"/>
                      <a:pt x="68" y="31"/>
                    </a:cubicBezTo>
                    <a:cubicBezTo>
                      <a:pt x="68" y="31"/>
                      <a:pt x="68" y="26"/>
                      <a:pt x="69" y="24"/>
                    </a:cubicBezTo>
                    <a:cubicBezTo>
                      <a:pt x="69" y="22"/>
                      <a:pt x="69" y="20"/>
                      <a:pt x="69" y="20"/>
                    </a:cubicBezTo>
                    <a:cubicBezTo>
                      <a:pt x="69" y="20"/>
                      <a:pt x="70" y="15"/>
                      <a:pt x="70" y="14"/>
                    </a:cubicBezTo>
                    <a:cubicBezTo>
                      <a:pt x="70" y="13"/>
                      <a:pt x="71" y="7"/>
                      <a:pt x="67" y="7"/>
                    </a:cubicBezTo>
                    <a:cubicBezTo>
                      <a:pt x="64" y="6"/>
                      <a:pt x="63" y="12"/>
                      <a:pt x="63" y="14"/>
                    </a:cubicBezTo>
                    <a:cubicBezTo>
                      <a:pt x="62" y="16"/>
                      <a:pt x="62" y="21"/>
                      <a:pt x="62" y="21"/>
                    </a:cubicBezTo>
                    <a:cubicBezTo>
                      <a:pt x="62" y="21"/>
                      <a:pt x="61" y="30"/>
                      <a:pt x="60" y="31"/>
                    </a:cubicBezTo>
                    <a:cubicBezTo>
                      <a:pt x="60" y="33"/>
                      <a:pt x="59" y="36"/>
                      <a:pt x="59" y="37"/>
                    </a:cubicBezTo>
                    <a:cubicBezTo>
                      <a:pt x="59" y="39"/>
                      <a:pt x="58" y="43"/>
                      <a:pt x="58" y="43"/>
                    </a:cubicBezTo>
                    <a:cubicBezTo>
                      <a:pt x="58" y="43"/>
                      <a:pt x="58" y="44"/>
                      <a:pt x="57" y="43"/>
                    </a:cubicBezTo>
                    <a:cubicBezTo>
                      <a:pt x="56" y="43"/>
                      <a:pt x="56" y="41"/>
                      <a:pt x="56" y="41"/>
                    </a:cubicBezTo>
                    <a:cubicBezTo>
                      <a:pt x="56" y="40"/>
                      <a:pt x="56" y="31"/>
                      <a:pt x="56" y="30"/>
                    </a:cubicBezTo>
                    <a:cubicBezTo>
                      <a:pt x="56" y="29"/>
                      <a:pt x="55" y="19"/>
                      <a:pt x="55" y="18"/>
                    </a:cubicBezTo>
                    <a:cubicBezTo>
                      <a:pt x="55" y="16"/>
                      <a:pt x="55" y="9"/>
                      <a:pt x="55" y="9"/>
                    </a:cubicBezTo>
                    <a:cubicBezTo>
                      <a:pt x="55" y="8"/>
                      <a:pt x="55" y="4"/>
                      <a:pt x="55" y="4"/>
                    </a:cubicBezTo>
                    <a:cubicBezTo>
                      <a:pt x="55" y="4"/>
                      <a:pt x="54" y="0"/>
                      <a:pt x="51" y="0"/>
                    </a:cubicBezTo>
                    <a:cubicBezTo>
                      <a:pt x="47" y="1"/>
                      <a:pt x="47" y="5"/>
                      <a:pt x="47" y="6"/>
                    </a:cubicBezTo>
                    <a:cubicBezTo>
                      <a:pt x="47" y="8"/>
                      <a:pt x="47" y="20"/>
                      <a:pt x="47" y="20"/>
                    </a:cubicBezTo>
                    <a:cubicBezTo>
                      <a:pt x="47" y="20"/>
                      <a:pt x="47" y="24"/>
                      <a:pt x="47" y="25"/>
                    </a:cubicBezTo>
                    <a:cubicBezTo>
                      <a:pt x="47" y="25"/>
                      <a:pt x="47" y="30"/>
                      <a:pt x="47" y="30"/>
                    </a:cubicBezTo>
                    <a:cubicBezTo>
                      <a:pt x="47" y="31"/>
                      <a:pt x="48" y="37"/>
                      <a:pt x="48" y="38"/>
                    </a:cubicBezTo>
                    <a:cubicBezTo>
                      <a:pt x="48" y="40"/>
                      <a:pt x="48" y="44"/>
                      <a:pt x="48" y="44"/>
                    </a:cubicBezTo>
                    <a:cubicBezTo>
                      <a:pt x="48" y="44"/>
                      <a:pt x="48" y="44"/>
                      <a:pt x="47" y="44"/>
                    </a:cubicBezTo>
                    <a:cubicBezTo>
                      <a:pt x="46" y="44"/>
                      <a:pt x="46" y="41"/>
                      <a:pt x="46" y="40"/>
                    </a:cubicBezTo>
                    <a:cubicBezTo>
                      <a:pt x="46" y="40"/>
                      <a:pt x="44" y="33"/>
                      <a:pt x="44" y="33"/>
                    </a:cubicBezTo>
                    <a:cubicBezTo>
                      <a:pt x="44" y="32"/>
                      <a:pt x="43" y="27"/>
                      <a:pt x="43" y="25"/>
                    </a:cubicBezTo>
                    <a:cubicBezTo>
                      <a:pt x="43" y="23"/>
                      <a:pt x="43" y="21"/>
                      <a:pt x="43" y="21"/>
                    </a:cubicBezTo>
                    <a:cubicBezTo>
                      <a:pt x="43" y="21"/>
                      <a:pt x="42" y="14"/>
                      <a:pt x="42" y="13"/>
                    </a:cubicBezTo>
                    <a:cubicBezTo>
                      <a:pt x="41" y="12"/>
                      <a:pt x="41" y="8"/>
                      <a:pt x="38" y="8"/>
                    </a:cubicBezTo>
                    <a:cubicBezTo>
                      <a:pt x="36" y="9"/>
                      <a:pt x="35" y="15"/>
                      <a:pt x="35" y="17"/>
                    </a:cubicBezTo>
                    <a:cubicBezTo>
                      <a:pt x="35" y="19"/>
                      <a:pt x="35" y="25"/>
                      <a:pt x="35" y="25"/>
                    </a:cubicBezTo>
                    <a:cubicBezTo>
                      <a:pt x="35" y="25"/>
                      <a:pt x="35" y="32"/>
                      <a:pt x="36" y="34"/>
                    </a:cubicBezTo>
                    <a:cubicBezTo>
                      <a:pt x="36" y="35"/>
                      <a:pt x="37" y="45"/>
                      <a:pt x="37" y="46"/>
                    </a:cubicBezTo>
                    <a:cubicBezTo>
                      <a:pt x="37" y="48"/>
                      <a:pt x="37" y="52"/>
                      <a:pt x="37" y="54"/>
                    </a:cubicBezTo>
                    <a:cubicBezTo>
                      <a:pt x="37" y="55"/>
                      <a:pt x="37" y="58"/>
                      <a:pt x="37" y="58"/>
                    </a:cubicBezTo>
                    <a:cubicBezTo>
                      <a:pt x="37" y="58"/>
                      <a:pt x="36" y="63"/>
                      <a:pt x="35" y="64"/>
                    </a:cubicBezTo>
                    <a:cubicBezTo>
                      <a:pt x="33" y="66"/>
                      <a:pt x="29" y="72"/>
                      <a:pt x="29" y="72"/>
                    </a:cubicBezTo>
                    <a:cubicBezTo>
                      <a:pt x="29" y="72"/>
                      <a:pt x="26" y="73"/>
                      <a:pt x="25" y="73"/>
                    </a:cubicBezTo>
                    <a:cubicBezTo>
                      <a:pt x="24" y="72"/>
                      <a:pt x="21" y="69"/>
                      <a:pt x="20" y="68"/>
                    </a:cubicBezTo>
                    <a:cubicBezTo>
                      <a:pt x="19" y="68"/>
                      <a:pt x="17" y="67"/>
                      <a:pt x="17" y="67"/>
                    </a:cubicBezTo>
                    <a:cubicBezTo>
                      <a:pt x="17" y="67"/>
                      <a:pt x="14" y="63"/>
                      <a:pt x="12" y="62"/>
                    </a:cubicBezTo>
                    <a:cubicBezTo>
                      <a:pt x="9" y="61"/>
                      <a:pt x="3" y="58"/>
                      <a:pt x="2" y="62"/>
                    </a:cubicBezTo>
                    <a:cubicBezTo>
                      <a:pt x="0" y="65"/>
                      <a:pt x="2" y="66"/>
                      <a:pt x="4" y="68"/>
                    </a:cubicBezTo>
                    <a:cubicBezTo>
                      <a:pt x="6" y="70"/>
                      <a:pt x="9" y="74"/>
                      <a:pt x="10" y="75"/>
                    </a:cubicBezTo>
                    <a:cubicBezTo>
                      <a:pt x="11" y="75"/>
                      <a:pt x="14" y="78"/>
                      <a:pt x="15" y="79"/>
                    </a:cubicBezTo>
                    <a:cubicBezTo>
                      <a:pt x="16" y="79"/>
                      <a:pt x="20" y="87"/>
                      <a:pt x="22" y="88"/>
                    </a:cubicBezTo>
                    <a:cubicBezTo>
                      <a:pt x="23" y="89"/>
                      <a:pt x="32" y="95"/>
                      <a:pt x="32" y="96"/>
                    </a:cubicBezTo>
                    <a:cubicBezTo>
                      <a:pt x="33" y="97"/>
                      <a:pt x="36" y="101"/>
                      <a:pt x="37" y="101"/>
                    </a:cubicBezTo>
                    <a:cubicBezTo>
                      <a:pt x="38" y="101"/>
                      <a:pt x="39" y="102"/>
                      <a:pt x="39" y="103"/>
                    </a:cubicBezTo>
                    <a:cubicBezTo>
                      <a:pt x="39" y="104"/>
                      <a:pt x="39" y="114"/>
                      <a:pt x="39" y="117"/>
                    </a:cubicBezTo>
                    <a:cubicBezTo>
                      <a:pt x="39" y="120"/>
                      <a:pt x="35" y="194"/>
                      <a:pt x="34" y="204"/>
                    </a:cubicBezTo>
                    <a:cubicBezTo>
                      <a:pt x="33" y="229"/>
                      <a:pt x="35" y="277"/>
                      <a:pt x="35" y="277"/>
                    </a:cubicBezTo>
                    <a:cubicBezTo>
                      <a:pt x="68" y="275"/>
                      <a:pt x="68" y="275"/>
                      <a:pt x="68" y="275"/>
                    </a:cubicBezTo>
                    <a:cubicBezTo>
                      <a:pt x="68" y="275"/>
                      <a:pt x="73" y="220"/>
                      <a:pt x="73" y="205"/>
                    </a:cubicBezTo>
                    <a:cubicBezTo>
                      <a:pt x="72" y="189"/>
                      <a:pt x="66" y="104"/>
                      <a:pt x="66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" name="Freeform 16"/>
              <p:cNvSpPr/>
              <p:nvPr/>
            </p:nvSpPr>
            <p:spPr bwMode="auto">
              <a:xfrm>
                <a:off x="3813176" y="2741613"/>
                <a:ext cx="395288" cy="1311275"/>
              </a:xfrm>
              <a:custGeom>
                <a:avLst/>
                <a:gdLst>
                  <a:gd name="T0" fmla="*/ 36 w 105"/>
                  <a:gd name="T1" fmla="*/ 85 h 347"/>
                  <a:gd name="T2" fmla="*/ 31 w 105"/>
                  <a:gd name="T3" fmla="*/ 77 h 347"/>
                  <a:gd name="T4" fmla="*/ 17 w 105"/>
                  <a:gd name="T5" fmla="*/ 61 h 347"/>
                  <a:gd name="T6" fmla="*/ 8 w 105"/>
                  <a:gd name="T7" fmla="*/ 72 h 347"/>
                  <a:gd name="T8" fmla="*/ 26 w 105"/>
                  <a:gd name="T9" fmla="*/ 103 h 347"/>
                  <a:gd name="T10" fmla="*/ 42 w 105"/>
                  <a:gd name="T11" fmla="*/ 129 h 347"/>
                  <a:gd name="T12" fmla="*/ 34 w 105"/>
                  <a:gd name="T13" fmla="*/ 317 h 347"/>
                  <a:gd name="T14" fmla="*/ 90 w 105"/>
                  <a:gd name="T15" fmla="*/ 347 h 347"/>
                  <a:gd name="T16" fmla="*/ 88 w 105"/>
                  <a:gd name="T17" fmla="*/ 143 h 347"/>
                  <a:gd name="T18" fmla="*/ 95 w 105"/>
                  <a:gd name="T19" fmla="*/ 126 h 347"/>
                  <a:gd name="T20" fmla="*/ 102 w 105"/>
                  <a:gd name="T21" fmla="*/ 96 h 347"/>
                  <a:gd name="T22" fmla="*/ 102 w 105"/>
                  <a:gd name="T23" fmla="*/ 80 h 347"/>
                  <a:gd name="T24" fmla="*/ 105 w 105"/>
                  <a:gd name="T25" fmla="*/ 43 h 347"/>
                  <a:gd name="T26" fmla="*/ 95 w 105"/>
                  <a:gd name="T27" fmla="*/ 41 h 347"/>
                  <a:gd name="T28" fmla="*/ 91 w 105"/>
                  <a:gd name="T29" fmla="*/ 67 h 347"/>
                  <a:gd name="T30" fmla="*/ 88 w 105"/>
                  <a:gd name="T31" fmla="*/ 70 h 347"/>
                  <a:gd name="T32" fmla="*/ 88 w 105"/>
                  <a:gd name="T33" fmla="*/ 54 h 347"/>
                  <a:gd name="T34" fmla="*/ 88 w 105"/>
                  <a:gd name="T35" fmla="*/ 23 h 347"/>
                  <a:gd name="T36" fmla="*/ 76 w 105"/>
                  <a:gd name="T37" fmla="*/ 19 h 347"/>
                  <a:gd name="T38" fmla="*/ 77 w 105"/>
                  <a:gd name="T39" fmla="*/ 35 h 347"/>
                  <a:gd name="T40" fmla="*/ 75 w 105"/>
                  <a:gd name="T41" fmla="*/ 49 h 347"/>
                  <a:gd name="T42" fmla="*/ 73 w 105"/>
                  <a:gd name="T43" fmla="*/ 27 h 347"/>
                  <a:gd name="T44" fmla="*/ 67 w 105"/>
                  <a:gd name="T45" fmla="*/ 0 h 347"/>
                  <a:gd name="T46" fmla="*/ 61 w 105"/>
                  <a:gd name="T47" fmla="*/ 23 h 347"/>
                  <a:gd name="T48" fmla="*/ 61 w 105"/>
                  <a:gd name="T49" fmla="*/ 42 h 347"/>
                  <a:gd name="T50" fmla="*/ 61 w 105"/>
                  <a:gd name="T51" fmla="*/ 59 h 347"/>
                  <a:gd name="T52" fmla="*/ 57 w 105"/>
                  <a:gd name="T53" fmla="*/ 42 h 347"/>
                  <a:gd name="T54" fmla="*/ 53 w 105"/>
                  <a:gd name="T55" fmla="*/ 14 h 347"/>
                  <a:gd name="T56" fmla="*/ 42 w 105"/>
                  <a:gd name="T57" fmla="*/ 16 h 347"/>
                  <a:gd name="T58" fmla="*/ 43 w 105"/>
                  <a:gd name="T59" fmla="*/ 40 h 347"/>
                  <a:gd name="T60" fmla="*/ 46 w 105"/>
                  <a:gd name="T61" fmla="*/ 61 h 347"/>
                  <a:gd name="T62" fmla="*/ 45 w 105"/>
                  <a:gd name="T63" fmla="*/ 76 h 347"/>
                  <a:gd name="T64" fmla="*/ 42 w 105"/>
                  <a:gd name="T65" fmla="*/ 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5" h="347">
                    <a:moveTo>
                      <a:pt x="39" y="88"/>
                    </a:moveTo>
                    <a:cubicBezTo>
                      <a:pt x="39" y="88"/>
                      <a:pt x="37" y="86"/>
                      <a:pt x="36" y="85"/>
                    </a:cubicBezTo>
                    <a:cubicBezTo>
                      <a:pt x="35" y="85"/>
                      <a:pt x="34" y="84"/>
                      <a:pt x="34" y="84"/>
                    </a:cubicBezTo>
                    <a:cubicBezTo>
                      <a:pt x="34" y="84"/>
                      <a:pt x="32" y="78"/>
                      <a:pt x="31" y="77"/>
                    </a:cubicBezTo>
                    <a:cubicBezTo>
                      <a:pt x="29" y="75"/>
                      <a:pt x="26" y="72"/>
                      <a:pt x="26" y="72"/>
                    </a:cubicBezTo>
                    <a:cubicBezTo>
                      <a:pt x="26" y="72"/>
                      <a:pt x="20" y="63"/>
                      <a:pt x="17" y="61"/>
                    </a:cubicBezTo>
                    <a:cubicBezTo>
                      <a:pt x="15" y="59"/>
                      <a:pt x="5" y="54"/>
                      <a:pt x="2" y="58"/>
                    </a:cubicBezTo>
                    <a:cubicBezTo>
                      <a:pt x="0" y="62"/>
                      <a:pt x="2" y="64"/>
                      <a:pt x="8" y="72"/>
                    </a:cubicBezTo>
                    <a:cubicBezTo>
                      <a:pt x="14" y="80"/>
                      <a:pt x="20" y="89"/>
                      <a:pt x="21" y="91"/>
                    </a:cubicBezTo>
                    <a:cubicBezTo>
                      <a:pt x="22" y="93"/>
                      <a:pt x="24" y="100"/>
                      <a:pt x="26" y="103"/>
                    </a:cubicBezTo>
                    <a:cubicBezTo>
                      <a:pt x="28" y="105"/>
                      <a:pt x="32" y="112"/>
                      <a:pt x="35" y="116"/>
                    </a:cubicBezTo>
                    <a:cubicBezTo>
                      <a:pt x="37" y="120"/>
                      <a:pt x="40" y="126"/>
                      <a:pt x="42" y="129"/>
                    </a:cubicBezTo>
                    <a:cubicBezTo>
                      <a:pt x="45" y="131"/>
                      <a:pt x="46" y="134"/>
                      <a:pt x="47" y="136"/>
                    </a:cubicBezTo>
                    <a:cubicBezTo>
                      <a:pt x="55" y="160"/>
                      <a:pt x="33" y="291"/>
                      <a:pt x="34" y="317"/>
                    </a:cubicBezTo>
                    <a:cubicBezTo>
                      <a:pt x="35" y="329"/>
                      <a:pt x="50" y="346"/>
                      <a:pt x="50" y="346"/>
                    </a:cubicBezTo>
                    <a:cubicBezTo>
                      <a:pt x="90" y="347"/>
                      <a:pt x="90" y="347"/>
                      <a:pt x="90" y="347"/>
                    </a:cubicBezTo>
                    <a:cubicBezTo>
                      <a:pt x="90" y="347"/>
                      <a:pt x="86" y="341"/>
                      <a:pt x="87" y="308"/>
                    </a:cubicBezTo>
                    <a:cubicBezTo>
                      <a:pt x="87" y="291"/>
                      <a:pt x="79" y="217"/>
                      <a:pt x="88" y="143"/>
                    </a:cubicBezTo>
                    <a:cubicBezTo>
                      <a:pt x="89" y="139"/>
                      <a:pt x="90" y="137"/>
                      <a:pt x="91" y="135"/>
                    </a:cubicBezTo>
                    <a:cubicBezTo>
                      <a:pt x="91" y="134"/>
                      <a:pt x="93" y="130"/>
                      <a:pt x="95" y="126"/>
                    </a:cubicBezTo>
                    <a:cubicBezTo>
                      <a:pt x="96" y="122"/>
                      <a:pt x="100" y="110"/>
                      <a:pt x="101" y="106"/>
                    </a:cubicBezTo>
                    <a:cubicBezTo>
                      <a:pt x="101" y="102"/>
                      <a:pt x="102" y="96"/>
                      <a:pt x="102" y="96"/>
                    </a:cubicBezTo>
                    <a:cubicBezTo>
                      <a:pt x="102" y="96"/>
                      <a:pt x="104" y="90"/>
                      <a:pt x="103" y="87"/>
                    </a:cubicBezTo>
                    <a:cubicBezTo>
                      <a:pt x="103" y="84"/>
                      <a:pt x="102" y="80"/>
                      <a:pt x="102" y="80"/>
                    </a:cubicBezTo>
                    <a:cubicBezTo>
                      <a:pt x="102" y="80"/>
                      <a:pt x="104" y="70"/>
                      <a:pt x="104" y="63"/>
                    </a:cubicBezTo>
                    <a:cubicBezTo>
                      <a:pt x="104" y="56"/>
                      <a:pt x="105" y="45"/>
                      <a:pt x="105" y="43"/>
                    </a:cubicBezTo>
                    <a:cubicBezTo>
                      <a:pt x="105" y="42"/>
                      <a:pt x="104" y="35"/>
                      <a:pt x="100" y="35"/>
                    </a:cubicBezTo>
                    <a:cubicBezTo>
                      <a:pt x="96" y="35"/>
                      <a:pt x="95" y="38"/>
                      <a:pt x="95" y="41"/>
                    </a:cubicBezTo>
                    <a:cubicBezTo>
                      <a:pt x="94" y="43"/>
                      <a:pt x="94" y="51"/>
                      <a:pt x="94" y="51"/>
                    </a:cubicBezTo>
                    <a:cubicBezTo>
                      <a:pt x="94" y="51"/>
                      <a:pt x="91" y="66"/>
                      <a:pt x="91" y="67"/>
                    </a:cubicBezTo>
                    <a:cubicBezTo>
                      <a:pt x="91" y="68"/>
                      <a:pt x="90" y="71"/>
                      <a:pt x="90" y="71"/>
                    </a:cubicBezTo>
                    <a:cubicBezTo>
                      <a:pt x="90" y="71"/>
                      <a:pt x="89" y="70"/>
                      <a:pt x="88" y="70"/>
                    </a:cubicBezTo>
                    <a:cubicBezTo>
                      <a:pt x="88" y="69"/>
                      <a:pt x="87" y="68"/>
                      <a:pt x="87" y="67"/>
                    </a:cubicBezTo>
                    <a:cubicBezTo>
                      <a:pt x="87" y="67"/>
                      <a:pt x="89" y="56"/>
                      <a:pt x="88" y="54"/>
                    </a:cubicBezTo>
                    <a:cubicBezTo>
                      <a:pt x="88" y="53"/>
                      <a:pt x="88" y="43"/>
                      <a:pt x="88" y="41"/>
                    </a:cubicBezTo>
                    <a:cubicBezTo>
                      <a:pt x="88" y="38"/>
                      <a:pt x="88" y="25"/>
                      <a:pt x="88" y="23"/>
                    </a:cubicBezTo>
                    <a:cubicBezTo>
                      <a:pt x="88" y="21"/>
                      <a:pt x="89" y="13"/>
                      <a:pt x="83" y="12"/>
                    </a:cubicBezTo>
                    <a:cubicBezTo>
                      <a:pt x="77" y="11"/>
                      <a:pt x="76" y="18"/>
                      <a:pt x="76" y="19"/>
                    </a:cubicBezTo>
                    <a:cubicBezTo>
                      <a:pt x="77" y="20"/>
                      <a:pt x="77" y="26"/>
                      <a:pt x="77" y="28"/>
                    </a:cubicBezTo>
                    <a:cubicBezTo>
                      <a:pt x="77" y="30"/>
                      <a:pt x="77" y="34"/>
                      <a:pt x="77" y="35"/>
                    </a:cubicBezTo>
                    <a:cubicBezTo>
                      <a:pt x="77" y="36"/>
                      <a:pt x="77" y="42"/>
                      <a:pt x="76" y="42"/>
                    </a:cubicBezTo>
                    <a:cubicBezTo>
                      <a:pt x="76" y="43"/>
                      <a:pt x="75" y="49"/>
                      <a:pt x="75" y="49"/>
                    </a:cubicBezTo>
                    <a:cubicBezTo>
                      <a:pt x="75" y="49"/>
                      <a:pt x="75" y="39"/>
                      <a:pt x="74" y="39"/>
                    </a:cubicBezTo>
                    <a:cubicBezTo>
                      <a:pt x="74" y="38"/>
                      <a:pt x="73" y="29"/>
                      <a:pt x="73" y="27"/>
                    </a:cubicBezTo>
                    <a:cubicBezTo>
                      <a:pt x="74" y="25"/>
                      <a:pt x="73" y="11"/>
                      <a:pt x="73" y="10"/>
                    </a:cubicBezTo>
                    <a:cubicBezTo>
                      <a:pt x="73" y="9"/>
                      <a:pt x="73" y="0"/>
                      <a:pt x="67" y="0"/>
                    </a:cubicBezTo>
                    <a:cubicBezTo>
                      <a:pt x="61" y="0"/>
                      <a:pt x="61" y="8"/>
                      <a:pt x="61" y="8"/>
                    </a:cubicBezTo>
                    <a:cubicBezTo>
                      <a:pt x="61" y="8"/>
                      <a:pt x="61" y="21"/>
                      <a:pt x="61" y="23"/>
                    </a:cubicBezTo>
                    <a:cubicBezTo>
                      <a:pt x="61" y="24"/>
                      <a:pt x="61" y="33"/>
                      <a:pt x="61" y="35"/>
                    </a:cubicBezTo>
                    <a:cubicBezTo>
                      <a:pt x="61" y="37"/>
                      <a:pt x="61" y="40"/>
                      <a:pt x="61" y="42"/>
                    </a:cubicBezTo>
                    <a:cubicBezTo>
                      <a:pt x="61" y="44"/>
                      <a:pt x="62" y="58"/>
                      <a:pt x="62" y="58"/>
                    </a:cubicBezTo>
                    <a:cubicBezTo>
                      <a:pt x="62" y="58"/>
                      <a:pt x="63" y="59"/>
                      <a:pt x="61" y="59"/>
                    </a:cubicBezTo>
                    <a:cubicBezTo>
                      <a:pt x="60" y="60"/>
                      <a:pt x="59" y="57"/>
                      <a:pt x="59" y="57"/>
                    </a:cubicBezTo>
                    <a:cubicBezTo>
                      <a:pt x="59" y="57"/>
                      <a:pt x="57" y="44"/>
                      <a:pt x="57" y="42"/>
                    </a:cubicBezTo>
                    <a:cubicBezTo>
                      <a:pt x="56" y="40"/>
                      <a:pt x="55" y="32"/>
                      <a:pt x="54" y="30"/>
                    </a:cubicBezTo>
                    <a:cubicBezTo>
                      <a:pt x="54" y="28"/>
                      <a:pt x="53" y="16"/>
                      <a:pt x="53" y="14"/>
                    </a:cubicBezTo>
                    <a:cubicBezTo>
                      <a:pt x="52" y="12"/>
                      <a:pt x="52" y="7"/>
                      <a:pt x="47" y="7"/>
                    </a:cubicBezTo>
                    <a:cubicBezTo>
                      <a:pt x="42" y="7"/>
                      <a:pt x="42" y="13"/>
                      <a:pt x="42" y="16"/>
                    </a:cubicBezTo>
                    <a:cubicBezTo>
                      <a:pt x="42" y="19"/>
                      <a:pt x="42" y="26"/>
                      <a:pt x="42" y="28"/>
                    </a:cubicBezTo>
                    <a:cubicBezTo>
                      <a:pt x="42" y="30"/>
                      <a:pt x="43" y="37"/>
                      <a:pt x="43" y="40"/>
                    </a:cubicBezTo>
                    <a:cubicBezTo>
                      <a:pt x="43" y="43"/>
                      <a:pt x="45" y="52"/>
                      <a:pt x="45" y="55"/>
                    </a:cubicBezTo>
                    <a:cubicBezTo>
                      <a:pt x="45" y="57"/>
                      <a:pt x="46" y="61"/>
                      <a:pt x="46" y="61"/>
                    </a:cubicBezTo>
                    <a:cubicBezTo>
                      <a:pt x="46" y="61"/>
                      <a:pt x="46" y="69"/>
                      <a:pt x="46" y="71"/>
                    </a:cubicBezTo>
                    <a:cubicBezTo>
                      <a:pt x="46" y="72"/>
                      <a:pt x="45" y="75"/>
                      <a:pt x="45" y="76"/>
                    </a:cubicBezTo>
                    <a:cubicBezTo>
                      <a:pt x="44" y="77"/>
                      <a:pt x="44" y="79"/>
                      <a:pt x="44" y="79"/>
                    </a:cubicBezTo>
                    <a:cubicBezTo>
                      <a:pt x="44" y="80"/>
                      <a:pt x="43" y="81"/>
                      <a:pt x="42" y="83"/>
                    </a:cubicBezTo>
                    <a:cubicBezTo>
                      <a:pt x="41" y="84"/>
                      <a:pt x="39" y="88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" name="Freeform 17"/>
              <p:cNvSpPr/>
              <p:nvPr/>
            </p:nvSpPr>
            <p:spPr bwMode="auto">
              <a:xfrm>
                <a:off x="4189413" y="2609850"/>
                <a:ext cx="612775" cy="1498600"/>
              </a:xfrm>
              <a:custGeom>
                <a:avLst/>
                <a:gdLst>
                  <a:gd name="T0" fmla="*/ 31 w 163"/>
                  <a:gd name="T1" fmla="*/ 158 h 397"/>
                  <a:gd name="T2" fmla="*/ 21 w 163"/>
                  <a:gd name="T3" fmla="*/ 117 h 397"/>
                  <a:gd name="T4" fmla="*/ 18 w 163"/>
                  <a:gd name="T5" fmla="*/ 92 h 397"/>
                  <a:gd name="T6" fmla="*/ 12 w 163"/>
                  <a:gd name="T7" fmla="*/ 74 h 397"/>
                  <a:gd name="T8" fmla="*/ 7 w 163"/>
                  <a:gd name="T9" fmla="*/ 60 h 397"/>
                  <a:gd name="T10" fmla="*/ 7 w 163"/>
                  <a:gd name="T11" fmla="*/ 39 h 397"/>
                  <a:gd name="T12" fmla="*/ 18 w 163"/>
                  <a:gd name="T13" fmla="*/ 56 h 397"/>
                  <a:gd name="T14" fmla="*/ 23 w 163"/>
                  <a:gd name="T15" fmla="*/ 68 h 397"/>
                  <a:gd name="T16" fmla="*/ 31 w 163"/>
                  <a:gd name="T17" fmla="*/ 81 h 397"/>
                  <a:gd name="T18" fmla="*/ 38 w 163"/>
                  <a:gd name="T19" fmla="*/ 76 h 397"/>
                  <a:gd name="T20" fmla="*/ 33 w 163"/>
                  <a:gd name="T21" fmla="*/ 52 h 397"/>
                  <a:gd name="T22" fmla="*/ 32 w 163"/>
                  <a:gd name="T23" fmla="*/ 34 h 397"/>
                  <a:gd name="T24" fmla="*/ 35 w 163"/>
                  <a:gd name="T25" fmla="*/ 12 h 397"/>
                  <a:gd name="T26" fmla="*/ 46 w 163"/>
                  <a:gd name="T27" fmla="*/ 35 h 397"/>
                  <a:gd name="T28" fmla="*/ 50 w 163"/>
                  <a:gd name="T29" fmla="*/ 61 h 397"/>
                  <a:gd name="T30" fmla="*/ 54 w 163"/>
                  <a:gd name="T31" fmla="*/ 71 h 397"/>
                  <a:gd name="T32" fmla="*/ 56 w 163"/>
                  <a:gd name="T33" fmla="*/ 49 h 397"/>
                  <a:gd name="T34" fmla="*/ 59 w 163"/>
                  <a:gd name="T35" fmla="*/ 14 h 397"/>
                  <a:gd name="T36" fmla="*/ 67 w 163"/>
                  <a:gd name="T37" fmla="*/ 0 h 397"/>
                  <a:gd name="T38" fmla="*/ 73 w 163"/>
                  <a:gd name="T39" fmla="*/ 31 h 397"/>
                  <a:gd name="T40" fmla="*/ 73 w 163"/>
                  <a:gd name="T41" fmla="*/ 48 h 397"/>
                  <a:gd name="T42" fmla="*/ 71 w 163"/>
                  <a:gd name="T43" fmla="*/ 71 h 397"/>
                  <a:gd name="T44" fmla="*/ 76 w 163"/>
                  <a:gd name="T45" fmla="*/ 65 h 397"/>
                  <a:gd name="T46" fmla="*/ 81 w 163"/>
                  <a:gd name="T47" fmla="*/ 40 h 397"/>
                  <a:gd name="T48" fmla="*/ 84 w 163"/>
                  <a:gd name="T49" fmla="*/ 20 h 397"/>
                  <a:gd name="T50" fmla="*/ 96 w 163"/>
                  <a:gd name="T51" fmla="*/ 26 h 397"/>
                  <a:gd name="T52" fmla="*/ 95 w 163"/>
                  <a:gd name="T53" fmla="*/ 53 h 397"/>
                  <a:gd name="T54" fmla="*/ 92 w 163"/>
                  <a:gd name="T55" fmla="*/ 85 h 397"/>
                  <a:gd name="T56" fmla="*/ 97 w 163"/>
                  <a:gd name="T57" fmla="*/ 103 h 397"/>
                  <a:gd name="T58" fmla="*/ 115 w 163"/>
                  <a:gd name="T59" fmla="*/ 115 h 397"/>
                  <a:gd name="T60" fmla="*/ 130 w 163"/>
                  <a:gd name="T61" fmla="*/ 105 h 397"/>
                  <a:gd name="T62" fmla="*/ 160 w 163"/>
                  <a:gd name="T63" fmla="*/ 95 h 397"/>
                  <a:gd name="T64" fmla="*/ 144 w 163"/>
                  <a:gd name="T65" fmla="*/ 117 h 397"/>
                  <a:gd name="T66" fmla="*/ 121 w 163"/>
                  <a:gd name="T67" fmla="*/ 139 h 397"/>
                  <a:gd name="T68" fmla="*/ 88 w 163"/>
                  <a:gd name="T69" fmla="*/ 166 h 397"/>
                  <a:gd name="T70" fmla="*/ 92 w 163"/>
                  <a:gd name="T71" fmla="*/ 397 h 397"/>
                  <a:gd name="T72" fmla="*/ 29 w 163"/>
                  <a:gd name="T73" fmla="*/ 335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3" h="397">
                    <a:moveTo>
                      <a:pt x="36" y="169"/>
                    </a:moveTo>
                    <a:cubicBezTo>
                      <a:pt x="36" y="169"/>
                      <a:pt x="32" y="160"/>
                      <a:pt x="31" y="158"/>
                    </a:cubicBezTo>
                    <a:cubicBezTo>
                      <a:pt x="31" y="157"/>
                      <a:pt x="26" y="144"/>
                      <a:pt x="26" y="141"/>
                    </a:cubicBezTo>
                    <a:cubicBezTo>
                      <a:pt x="25" y="137"/>
                      <a:pt x="22" y="120"/>
                      <a:pt x="21" y="117"/>
                    </a:cubicBezTo>
                    <a:cubicBezTo>
                      <a:pt x="21" y="113"/>
                      <a:pt x="19" y="103"/>
                      <a:pt x="18" y="100"/>
                    </a:cubicBezTo>
                    <a:cubicBezTo>
                      <a:pt x="18" y="97"/>
                      <a:pt x="18" y="93"/>
                      <a:pt x="18" y="92"/>
                    </a:cubicBezTo>
                    <a:cubicBezTo>
                      <a:pt x="18" y="92"/>
                      <a:pt x="15" y="86"/>
                      <a:pt x="15" y="84"/>
                    </a:cubicBezTo>
                    <a:cubicBezTo>
                      <a:pt x="14" y="83"/>
                      <a:pt x="12" y="74"/>
                      <a:pt x="12" y="74"/>
                    </a:cubicBezTo>
                    <a:cubicBezTo>
                      <a:pt x="12" y="74"/>
                      <a:pt x="10" y="70"/>
                      <a:pt x="9" y="67"/>
                    </a:cubicBezTo>
                    <a:cubicBezTo>
                      <a:pt x="9" y="65"/>
                      <a:pt x="7" y="60"/>
                      <a:pt x="7" y="60"/>
                    </a:cubicBezTo>
                    <a:cubicBezTo>
                      <a:pt x="7" y="60"/>
                      <a:pt x="5" y="55"/>
                      <a:pt x="5" y="53"/>
                    </a:cubicBezTo>
                    <a:cubicBezTo>
                      <a:pt x="4" y="50"/>
                      <a:pt x="0" y="41"/>
                      <a:pt x="7" y="39"/>
                    </a:cubicBezTo>
                    <a:cubicBezTo>
                      <a:pt x="15" y="38"/>
                      <a:pt x="16" y="49"/>
                      <a:pt x="16" y="4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18" y="56"/>
                      <a:pt x="21" y="61"/>
                      <a:pt x="22" y="63"/>
                    </a:cubicBezTo>
                    <a:cubicBezTo>
                      <a:pt x="22" y="64"/>
                      <a:pt x="23" y="68"/>
                      <a:pt x="23" y="68"/>
                    </a:cubicBezTo>
                    <a:cubicBezTo>
                      <a:pt x="23" y="68"/>
                      <a:pt x="26" y="72"/>
                      <a:pt x="27" y="75"/>
                    </a:cubicBezTo>
                    <a:cubicBezTo>
                      <a:pt x="28" y="77"/>
                      <a:pt x="30" y="81"/>
                      <a:pt x="31" y="81"/>
                    </a:cubicBezTo>
                    <a:cubicBezTo>
                      <a:pt x="32" y="82"/>
                      <a:pt x="33" y="82"/>
                      <a:pt x="34" y="82"/>
                    </a:cubicBezTo>
                    <a:cubicBezTo>
                      <a:pt x="34" y="81"/>
                      <a:pt x="37" y="79"/>
                      <a:pt x="38" y="76"/>
                    </a:cubicBezTo>
                    <a:cubicBezTo>
                      <a:pt x="38" y="75"/>
                      <a:pt x="35" y="64"/>
                      <a:pt x="35" y="63"/>
                    </a:cubicBezTo>
                    <a:cubicBezTo>
                      <a:pt x="34" y="61"/>
                      <a:pt x="34" y="53"/>
                      <a:pt x="33" y="52"/>
                    </a:cubicBezTo>
                    <a:cubicBezTo>
                      <a:pt x="33" y="51"/>
                      <a:pt x="33" y="44"/>
                      <a:pt x="32" y="40"/>
                    </a:cubicBezTo>
                    <a:cubicBezTo>
                      <a:pt x="32" y="37"/>
                      <a:pt x="32" y="34"/>
                      <a:pt x="32" y="34"/>
                    </a:cubicBezTo>
                    <a:cubicBezTo>
                      <a:pt x="32" y="34"/>
                      <a:pt x="30" y="27"/>
                      <a:pt x="30" y="25"/>
                    </a:cubicBezTo>
                    <a:cubicBezTo>
                      <a:pt x="30" y="23"/>
                      <a:pt x="27" y="13"/>
                      <a:pt x="35" y="12"/>
                    </a:cubicBezTo>
                    <a:cubicBezTo>
                      <a:pt x="42" y="11"/>
                      <a:pt x="43" y="21"/>
                      <a:pt x="44" y="24"/>
                    </a:cubicBezTo>
                    <a:cubicBezTo>
                      <a:pt x="44" y="27"/>
                      <a:pt x="46" y="34"/>
                      <a:pt x="46" y="35"/>
                    </a:cubicBezTo>
                    <a:cubicBezTo>
                      <a:pt x="46" y="35"/>
                      <a:pt x="47" y="50"/>
                      <a:pt x="48" y="51"/>
                    </a:cubicBezTo>
                    <a:cubicBezTo>
                      <a:pt x="48" y="53"/>
                      <a:pt x="50" y="58"/>
                      <a:pt x="50" y="61"/>
                    </a:cubicBezTo>
                    <a:cubicBezTo>
                      <a:pt x="51" y="63"/>
                      <a:pt x="51" y="70"/>
                      <a:pt x="51" y="70"/>
                    </a:cubicBezTo>
                    <a:cubicBezTo>
                      <a:pt x="51" y="70"/>
                      <a:pt x="52" y="72"/>
                      <a:pt x="54" y="71"/>
                    </a:cubicBezTo>
                    <a:cubicBezTo>
                      <a:pt x="55" y="70"/>
                      <a:pt x="56" y="67"/>
                      <a:pt x="56" y="66"/>
                    </a:cubicBezTo>
                    <a:cubicBezTo>
                      <a:pt x="56" y="65"/>
                      <a:pt x="56" y="50"/>
                      <a:pt x="56" y="49"/>
                    </a:cubicBezTo>
                    <a:cubicBezTo>
                      <a:pt x="56" y="47"/>
                      <a:pt x="58" y="31"/>
                      <a:pt x="58" y="29"/>
                    </a:cubicBezTo>
                    <a:cubicBezTo>
                      <a:pt x="59" y="27"/>
                      <a:pt x="59" y="15"/>
                      <a:pt x="59" y="14"/>
                    </a:cubicBezTo>
                    <a:cubicBezTo>
                      <a:pt x="59" y="13"/>
                      <a:pt x="59" y="6"/>
                      <a:pt x="59" y="6"/>
                    </a:cubicBezTo>
                    <a:cubicBezTo>
                      <a:pt x="59" y="6"/>
                      <a:pt x="60" y="0"/>
                      <a:pt x="67" y="0"/>
                    </a:cubicBezTo>
                    <a:cubicBezTo>
                      <a:pt x="74" y="0"/>
                      <a:pt x="74" y="8"/>
                      <a:pt x="74" y="10"/>
                    </a:cubicBezTo>
                    <a:cubicBezTo>
                      <a:pt x="74" y="12"/>
                      <a:pt x="73" y="31"/>
                      <a:pt x="73" y="31"/>
                    </a:cubicBezTo>
                    <a:cubicBezTo>
                      <a:pt x="73" y="31"/>
                      <a:pt x="73" y="39"/>
                      <a:pt x="73" y="40"/>
                    </a:cubicBezTo>
                    <a:cubicBezTo>
                      <a:pt x="74" y="41"/>
                      <a:pt x="73" y="47"/>
                      <a:pt x="73" y="48"/>
                    </a:cubicBezTo>
                    <a:cubicBezTo>
                      <a:pt x="73" y="49"/>
                      <a:pt x="72" y="60"/>
                      <a:pt x="72" y="62"/>
                    </a:cubicBezTo>
                    <a:cubicBezTo>
                      <a:pt x="72" y="63"/>
                      <a:pt x="71" y="71"/>
                      <a:pt x="71" y="71"/>
                    </a:cubicBezTo>
                    <a:cubicBezTo>
                      <a:pt x="71" y="71"/>
                      <a:pt x="71" y="71"/>
                      <a:pt x="72" y="71"/>
                    </a:cubicBezTo>
                    <a:cubicBezTo>
                      <a:pt x="74" y="71"/>
                      <a:pt x="75" y="66"/>
                      <a:pt x="76" y="65"/>
                    </a:cubicBezTo>
                    <a:cubicBezTo>
                      <a:pt x="76" y="63"/>
                      <a:pt x="78" y="53"/>
                      <a:pt x="78" y="52"/>
                    </a:cubicBezTo>
                    <a:cubicBezTo>
                      <a:pt x="79" y="51"/>
                      <a:pt x="81" y="43"/>
                      <a:pt x="81" y="40"/>
                    </a:cubicBezTo>
                    <a:cubicBezTo>
                      <a:pt x="81" y="37"/>
                      <a:pt x="82" y="34"/>
                      <a:pt x="82" y="34"/>
                    </a:cubicBezTo>
                    <a:cubicBezTo>
                      <a:pt x="82" y="34"/>
                      <a:pt x="83" y="22"/>
                      <a:pt x="84" y="20"/>
                    </a:cubicBezTo>
                    <a:cubicBezTo>
                      <a:pt x="84" y="18"/>
                      <a:pt x="85" y="12"/>
                      <a:pt x="90" y="12"/>
                    </a:cubicBezTo>
                    <a:cubicBezTo>
                      <a:pt x="96" y="13"/>
                      <a:pt x="96" y="22"/>
                      <a:pt x="96" y="26"/>
                    </a:cubicBezTo>
                    <a:cubicBezTo>
                      <a:pt x="97" y="30"/>
                      <a:pt x="96" y="38"/>
                      <a:pt x="96" y="38"/>
                    </a:cubicBezTo>
                    <a:cubicBezTo>
                      <a:pt x="96" y="38"/>
                      <a:pt x="96" y="50"/>
                      <a:pt x="95" y="53"/>
                    </a:cubicBezTo>
                    <a:cubicBezTo>
                      <a:pt x="94" y="55"/>
                      <a:pt x="93" y="71"/>
                      <a:pt x="92" y="73"/>
                    </a:cubicBezTo>
                    <a:cubicBezTo>
                      <a:pt x="92" y="76"/>
                      <a:pt x="92" y="83"/>
                      <a:pt x="92" y="85"/>
                    </a:cubicBezTo>
                    <a:cubicBezTo>
                      <a:pt x="92" y="88"/>
                      <a:pt x="92" y="92"/>
                      <a:pt x="92" y="92"/>
                    </a:cubicBezTo>
                    <a:cubicBezTo>
                      <a:pt x="92" y="92"/>
                      <a:pt x="94" y="100"/>
                      <a:pt x="97" y="103"/>
                    </a:cubicBezTo>
                    <a:cubicBezTo>
                      <a:pt x="99" y="106"/>
                      <a:pt x="107" y="114"/>
                      <a:pt x="107" y="114"/>
                    </a:cubicBezTo>
                    <a:cubicBezTo>
                      <a:pt x="108" y="114"/>
                      <a:pt x="113" y="116"/>
                      <a:pt x="115" y="115"/>
                    </a:cubicBezTo>
                    <a:cubicBezTo>
                      <a:pt x="117" y="114"/>
                      <a:pt x="123" y="108"/>
                      <a:pt x="125" y="107"/>
                    </a:cubicBezTo>
                    <a:cubicBezTo>
                      <a:pt x="126" y="106"/>
                      <a:pt x="130" y="105"/>
                      <a:pt x="130" y="105"/>
                    </a:cubicBezTo>
                    <a:cubicBezTo>
                      <a:pt x="130" y="105"/>
                      <a:pt x="136" y="98"/>
                      <a:pt x="140" y="96"/>
                    </a:cubicBezTo>
                    <a:cubicBezTo>
                      <a:pt x="145" y="94"/>
                      <a:pt x="157" y="90"/>
                      <a:pt x="160" y="95"/>
                    </a:cubicBezTo>
                    <a:cubicBezTo>
                      <a:pt x="163" y="100"/>
                      <a:pt x="159" y="102"/>
                      <a:pt x="155" y="105"/>
                    </a:cubicBezTo>
                    <a:cubicBezTo>
                      <a:pt x="151" y="109"/>
                      <a:pt x="146" y="116"/>
                      <a:pt x="144" y="117"/>
                    </a:cubicBezTo>
                    <a:cubicBezTo>
                      <a:pt x="142" y="118"/>
                      <a:pt x="136" y="122"/>
                      <a:pt x="134" y="123"/>
                    </a:cubicBezTo>
                    <a:cubicBezTo>
                      <a:pt x="133" y="125"/>
                      <a:pt x="124" y="137"/>
                      <a:pt x="121" y="139"/>
                    </a:cubicBezTo>
                    <a:cubicBezTo>
                      <a:pt x="118" y="140"/>
                      <a:pt x="102" y="152"/>
                      <a:pt x="100" y="154"/>
                    </a:cubicBezTo>
                    <a:cubicBezTo>
                      <a:pt x="99" y="156"/>
                      <a:pt x="89" y="164"/>
                      <a:pt x="88" y="166"/>
                    </a:cubicBezTo>
                    <a:cubicBezTo>
                      <a:pt x="79" y="179"/>
                      <a:pt x="100" y="305"/>
                      <a:pt x="101" y="320"/>
                    </a:cubicBezTo>
                    <a:cubicBezTo>
                      <a:pt x="102" y="360"/>
                      <a:pt x="92" y="397"/>
                      <a:pt x="92" y="397"/>
                    </a:cubicBezTo>
                    <a:cubicBezTo>
                      <a:pt x="31" y="397"/>
                      <a:pt x="31" y="397"/>
                      <a:pt x="31" y="397"/>
                    </a:cubicBezTo>
                    <a:cubicBezTo>
                      <a:pt x="31" y="397"/>
                      <a:pt x="27" y="361"/>
                      <a:pt x="29" y="335"/>
                    </a:cubicBezTo>
                    <a:cubicBezTo>
                      <a:pt x="31" y="309"/>
                      <a:pt x="36" y="169"/>
                      <a:pt x="36" y="1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" name="Freeform 18"/>
              <p:cNvSpPr/>
              <p:nvPr/>
            </p:nvSpPr>
            <p:spPr bwMode="auto">
              <a:xfrm>
                <a:off x="6897688" y="3097213"/>
                <a:ext cx="307975" cy="796925"/>
              </a:xfrm>
              <a:custGeom>
                <a:avLst/>
                <a:gdLst>
                  <a:gd name="T0" fmla="*/ 62 w 82"/>
                  <a:gd name="T1" fmla="*/ 63 h 211"/>
                  <a:gd name="T2" fmla="*/ 69 w 82"/>
                  <a:gd name="T3" fmla="*/ 46 h 211"/>
                  <a:gd name="T4" fmla="*/ 72 w 82"/>
                  <a:gd name="T5" fmla="*/ 36 h 211"/>
                  <a:gd name="T6" fmla="*/ 76 w 82"/>
                  <a:gd name="T7" fmla="*/ 29 h 211"/>
                  <a:gd name="T8" fmla="*/ 78 w 82"/>
                  <a:gd name="T9" fmla="*/ 24 h 211"/>
                  <a:gd name="T10" fmla="*/ 80 w 82"/>
                  <a:gd name="T11" fmla="*/ 17 h 211"/>
                  <a:gd name="T12" fmla="*/ 74 w 82"/>
                  <a:gd name="T13" fmla="*/ 22 h 211"/>
                  <a:gd name="T14" fmla="*/ 72 w 82"/>
                  <a:gd name="T15" fmla="*/ 26 h 211"/>
                  <a:gd name="T16" fmla="*/ 68 w 82"/>
                  <a:gd name="T17" fmla="*/ 31 h 211"/>
                  <a:gd name="T18" fmla="*/ 65 w 82"/>
                  <a:gd name="T19" fmla="*/ 29 h 211"/>
                  <a:gd name="T20" fmla="*/ 68 w 82"/>
                  <a:gd name="T21" fmla="*/ 20 h 211"/>
                  <a:gd name="T22" fmla="*/ 70 w 82"/>
                  <a:gd name="T23" fmla="*/ 13 h 211"/>
                  <a:gd name="T24" fmla="*/ 70 w 82"/>
                  <a:gd name="T25" fmla="*/ 6 h 211"/>
                  <a:gd name="T26" fmla="*/ 65 w 82"/>
                  <a:gd name="T27" fmla="*/ 13 h 211"/>
                  <a:gd name="T28" fmla="*/ 61 w 82"/>
                  <a:gd name="T29" fmla="*/ 22 h 211"/>
                  <a:gd name="T30" fmla="*/ 59 w 82"/>
                  <a:gd name="T31" fmla="*/ 26 h 211"/>
                  <a:gd name="T32" fmla="*/ 60 w 82"/>
                  <a:gd name="T33" fmla="*/ 17 h 211"/>
                  <a:gd name="T34" fmla="*/ 61 w 82"/>
                  <a:gd name="T35" fmla="*/ 5 h 211"/>
                  <a:gd name="T36" fmla="*/ 59 w 82"/>
                  <a:gd name="T37" fmla="*/ 0 h 211"/>
                  <a:gd name="T38" fmla="*/ 54 w 82"/>
                  <a:gd name="T39" fmla="*/ 10 h 211"/>
                  <a:gd name="T40" fmla="*/ 53 w 82"/>
                  <a:gd name="T41" fmla="*/ 16 h 211"/>
                  <a:gd name="T42" fmla="*/ 52 w 82"/>
                  <a:gd name="T43" fmla="*/ 24 h 211"/>
                  <a:gd name="T44" fmla="*/ 51 w 82"/>
                  <a:gd name="T45" fmla="*/ 22 h 211"/>
                  <a:gd name="T46" fmla="*/ 50 w 82"/>
                  <a:gd name="T47" fmla="*/ 13 h 211"/>
                  <a:gd name="T48" fmla="*/ 51 w 82"/>
                  <a:gd name="T49" fmla="*/ 6 h 211"/>
                  <a:gd name="T50" fmla="*/ 46 w 82"/>
                  <a:gd name="T51" fmla="*/ 7 h 211"/>
                  <a:gd name="T52" fmla="*/ 44 w 82"/>
                  <a:gd name="T53" fmla="*/ 17 h 211"/>
                  <a:gd name="T54" fmla="*/ 42 w 82"/>
                  <a:gd name="T55" fmla="*/ 29 h 211"/>
                  <a:gd name="T56" fmla="*/ 39 w 82"/>
                  <a:gd name="T57" fmla="*/ 35 h 211"/>
                  <a:gd name="T58" fmla="*/ 30 w 82"/>
                  <a:gd name="T59" fmla="*/ 39 h 211"/>
                  <a:gd name="T60" fmla="*/ 25 w 82"/>
                  <a:gd name="T61" fmla="*/ 34 h 211"/>
                  <a:gd name="T62" fmla="*/ 14 w 82"/>
                  <a:gd name="T63" fmla="*/ 29 h 211"/>
                  <a:gd name="T64" fmla="*/ 18 w 82"/>
                  <a:gd name="T65" fmla="*/ 38 h 211"/>
                  <a:gd name="T66" fmla="*/ 25 w 82"/>
                  <a:gd name="T67" fmla="*/ 49 h 211"/>
                  <a:gd name="T68" fmla="*/ 35 w 82"/>
                  <a:gd name="T69" fmla="*/ 61 h 211"/>
                  <a:gd name="T70" fmla="*/ 34 w 82"/>
                  <a:gd name="T71" fmla="*/ 73 h 211"/>
                  <a:gd name="T72" fmla="*/ 0 w 82"/>
                  <a:gd name="T73" fmla="*/ 204 h 211"/>
                  <a:gd name="T74" fmla="*/ 50 w 82"/>
                  <a:gd name="T75" fmla="*/ 16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211">
                    <a:moveTo>
                      <a:pt x="59" y="68"/>
                    </a:moveTo>
                    <a:cubicBezTo>
                      <a:pt x="59" y="68"/>
                      <a:pt x="61" y="64"/>
                      <a:pt x="62" y="63"/>
                    </a:cubicBezTo>
                    <a:cubicBezTo>
                      <a:pt x="62" y="63"/>
                      <a:pt x="65" y="57"/>
                      <a:pt x="66" y="56"/>
                    </a:cubicBezTo>
                    <a:cubicBezTo>
                      <a:pt x="66" y="54"/>
                      <a:pt x="69" y="47"/>
                      <a:pt x="69" y="46"/>
                    </a:cubicBezTo>
                    <a:cubicBezTo>
                      <a:pt x="70" y="44"/>
                      <a:pt x="71" y="40"/>
                      <a:pt x="72" y="39"/>
                    </a:cubicBezTo>
                    <a:cubicBezTo>
                      <a:pt x="72" y="38"/>
                      <a:pt x="72" y="36"/>
                      <a:pt x="72" y="36"/>
                    </a:cubicBezTo>
                    <a:cubicBezTo>
                      <a:pt x="72" y="36"/>
                      <a:pt x="74" y="34"/>
                      <a:pt x="74" y="33"/>
                    </a:cubicBezTo>
                    <a:cubicBezTo>
                      <a:pt x="74" y="33"/>
                      <a:pt x="76" y="29"/>
                      <a:pt x="76" y="29"/>
                    </a:cubicBezTo>
                    <a:cubicBezTo>
                      <a:pt x="76" y="29"/>
                      <a:pt x="77" y="28"/>
                      <a:pt x="77" y="27"/>
                    </a:cubicBezTo>
                    <a:cubicBezTo>
                      <a:pt x="78" y="26"/>
                      <a:pt x="78" y="24"/>
                      <a:pt x="78" y="24"/>
                    </a:cubicBezTo>
                    <a:cubicBezTo>
                      <a:pt x="78" y="24"/>
                      <a:pt x="80" y="22"/>
                      <a:pt x="80" y="21"/>
                    </a:cubicBezTo>
                    <a:cubicBezTo>
                      <a:pt x="80" y="21"/>
                      <a:pt x="82" y="17"/>
                      <a:pt x="80" y="17"/>
                    </a:cubicBezTo>
                    <a:cubicBezTo>
                      <a:pt x="77" y="16"/>
                      <a:pt x="75" y="19"/>
                      <a:pt x="75" y="19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3" y="24"/>
                      <a:pt x="73" y="24"/>
                    </a:cubicBezTo>
                    <a:cubicBezTo>
                      <a:pt x="72" y="25"/>
                      <a:pt x="72" y="26"/>
                      <a:pt x="72" y="26"/>
                    </a:cubicBezTo>
                    <a:cubicBezTo>
                      <a:pt x="72" y="26"/>
                      <a:pt x="70" y="28"/>
                      <a:pt x="70" y="29"/>
                    </a:cubicBezTo>
                    <a:cubicBezTo>
                      <a:pt x="69" y="29"/>
                      <a:pt x="68" y="31"/>
                      <a:pt x="68" y="31"/>
                    </a:cubicBezTo>
                    <a:cubicBezTo>
                      <a:pt x="67" y="31"/>
                      <a:pt x="67" y="31"/>
                      <a:pt x="66" y="31"/>
                    </a:cubicBezTo>
                    <a:cubicBezTo>
                      <a:pt x="66" y="31"/>
                      <a:pt x="65" y="29"/>
                      <a:pt x="65" y="29"/>
                    </a:cubicBezTo>
                    <a:cubicBezTo>
                      <a:pt x="65" y="28"/>
                      <a:pt x="67" y="24"/>
                      <a:pt x="67" y="24"/>
                    </a:cubicBezTo>
                    <a:cubicBezTo>
                      <a:pt x="68" y="23"/>
                      <a:pt x="68" y="20"/>
                      <a:pt x="68" y="20"/>
                    </a:cubicBezTo>
                    <a:cubicBezTo>
                      <a:pt x="69" y="20"/>
                      <a:pt x="69" y="17"/>
                      <a:pt x="70" y="16"/>
                    </a:cubicBezTo>
                    <a:cubicBezTo>
                      <a:pt x="70" y="14"/>
                      <a:pt x="70" y="13"/>
                      <a:pt x="70" y="13"/>
                    </a:cubicBezTo>
                    <a:cubicBezTo>
                      <a:pt x="70" y="13"/>
                      <a:pt x="71" y="11"/>
                      <a:pt x="71" y="10"/>
                    </a:cubicBezTo>
                    <a:cubicBezTo>
                      <a:pt x="72" y="9"/>
                      <a:pt x="73" y="6"/>
                      <a:pt x="70" y="6"/>
                    </a:cubicBezTo>
                    <a:cubicBezTo>
                      <a:pt x="68" y="5"/>
                      <a:pt x="67" y="8"/>
                      <a:pt x="66" y="9"/>
                    </a:cubicBezTo>
                    <a:cubicBezTo>
                      <a:pt x="66" y="10"/>
                      <a:pt x="65" y="13"/>
                      <a:pt x="65" y="13"/>
                    </a:cubicBezTo>
                    <a:cubicBezTo>
                      <a:pt x="65" y="13"/>
                      <a:pt x="63" y="18"/>
                      <a:pt x="63" y="19"/>
                    </a:cubicBezTo>
                    <a:cubicBezTo>
                      <a:pt x="63" y="19"/>
                      <a:pt x="62" y="21"/>
                      <a:pt x="61" y="22"/>
                    </a:cubicBezTo>
                    <a:cubicBezTo>
                      <a:pt x="61" y="23"/>
                      <a:pt x="60" y="26"/>
                      <a:pt x="60" y="26"/>
                    </a:cubicBezTo>
                    <a:cubicBezTo>
                      <a:pt x="60" y="26"/>
                      <a:pt x="60" y="26"/>
                      <a:pt x="59" y="26"/>
                    </a:cubicBezTo>
                    <a:cubicBezTo>
                      <a:pt x="58" y="25"/>
                      <a:pt x="58" y="24"/>
                      <a:pt x="58" y="24"/>
                    </a:cubicBezTo>
                    <a:cubicBezTo>
                      <a:pt x="59" y="23"/>
                      <a:pt x="59" y="18"/>
                      <a:pt x="60" y="17"/>
                    </a:cubicBezTo>
                    <a:cubicBezTo>
                      <a:pt x="60" y="17"/>
                      <a:pt x="60" y="11"/>
                      <a:pt x="60" y="10"/>
                    </a:cubicBezTo>
                    <a:cubicBezTo>
                      <a:pt x="60" y="9"/>
                      <a:pt x="61" y="5"/>
                      <a:pt x="61" y="5"/>
                    </a:cubicBezTo>
                    <a:cubicBezTo>
                      <a:pt x="61" y="5"/>
                      <a:pt x="61" y="2"/>
                      <a:pt x="61" y="2"/>
                    </a:cubicBezTo>
                    <a:cubicBezTo>
                      <a:pt x="61" y="2"/>
                      <a:pt x="62" y="0"/>
                      <a:pt x="59" y="0"/>
                    </a:cubicBezTo>
                    <a:cubicBezTo>
                      <a:pt x="56" y="0"/>
                      <a:pt x="56" y="2"/>
                      <a:pt x="55" y="3"/>
                    </a:cubicBezTo>
                    <a:cubicBezTo>
                      <a:pt x="55" y="3"/>
                      <a:pt x="54" y="10"/>
                      <a:pt x="54" y="10"/>
                    </a:cubicBezTo>
                    <a:cubicBezTo>
                      <a:pt x="54" y="10"/>
                      <a:pt x="54" y="13"/>
                      <a:pt x="54" y="13"/>
                    </a:cubicBezTo>
                    <a:cubicBezTo>
                      <a:pt x="53" y="13"/>
                      <a:pt x="53" y="16"/>
                      <a:pt x="53" y="16"/>
                    </a:cubicBezTo>
                    <a:cubicBezTo>
                      <a:pt x="53" y="16"/>
                      <a:pt x="52" y="21"/>
                      <a:pt x="52" y="21"/>
                    </a:cubicBezTo>
                    <a:cubicBezTo>
                      <a:pt x="52" y="22"/>
                      <a:pt x="52" y="24"/>
                      <a:pt x="52" y="24"/>
                    </a:cubicBezTo>
                    <a:cubicBezTo>
                      <a:pt x="52" y="24"/>
                      <a:pt x="52" y="25"/>
                      <a:pt x="51" y="25"/>
                    </a:cubicBezTo>
                    <a:cubicBezTo>
                      <a:pt x="51" y="25"/>
                      <a:pt x="51" y="22"/>
                      <a:pt x="51" y="22"/>
                    </a:cubicBezTo>
                    <a:cubicBezTo>
                      <a:pt x="51" y="22"/>
                      <a:pt x="50" y="18"/>
                      <a:pt x="51" y="17"/>
                    </a:cubicBezTo>
                    <a:cubicBezTo>
                      <a:pt x="51" y="17"/>
                      <a:pt x="50" y="14"/>
                      <a:pt x="50" y="13"/>
                    </a:cubicBezTo>
                    <a:cubicBezTo>
                      <a:pt x="51" y="12"/>
                      <a:pt x="51" y="11"/>
                      <a:pt x="51" y="11"/>
                    </a:cubicBezTo>
                    <a:cubicBezTo>
                      <a:pt x="51" y="11"/>
                      <a:pt x="51" y="6"/>
                      <a:pt x="51" y="6"/>
                    </a:cubicBezTo>
                    <a:cubicBezTo>
                      <a:pt x="51" y="5"/>
                      <a:pt x="51" y="3"/>
                      <a:pt x="49" y="3"/>
                    </a:cubicBezTo>
                    <a:cubicBezTo>
                      <a:pt x="47" y="3"/>
                      <a:pt x="46" y="6"/>
                      <a:pt x="46" y="7"/>
                    </a:cubicBezTo>
                    <a:cubicBezTo>
                      <a:pt x="45" y="8"/>
                      <a:pt x="45" y="11"/>
                      <a:pt x="45" y="11"/>
                    </a:cubicBezTo>
                    <a:cubicBezTo>
                      <a:pt x="45" y="11"/>
                      <a:pt x="44" y="16"/>
                      <a:pt x="44" y="17"/>
                    </a:cubicBezTo>
                    <a:cubicBezTo>
                      <a:pt x="44" y="18"/>
                      <a:pt x="43" y="23"/>
                      <a:pt x="43" y="24"/>
                    </a:cubicBezTo>
                    <a:cubicBezTo>
                      <a:pt x="43" y="25"/>
                      <a:pt x="42" y="28"/>
                      <a:pt x="42" y="29"/>
                    </a:cubicBezTo>
                    <a:cubicBezTo>
                      <a:pt x="42" y="30"/>
                      <a:pt x="42" y="32"/>
                      <a:pt x="42" y="32"/>
                    </a:cubicBezTo>
                    <a:cubicBezTo>
                      <a:pt x="42" y="32"/>
                      <a:pt x="40" y="34"/>
                      <a:pt x="39" y="35"/>
                    </a:cubicBezTo>
                    <a:cubicBezTo>
                      <a:pt x="37" y="37"/>
                      <a:pt x="33" y="39"/>
                      <a:pt x="33" y="39"/>
                    </a:cubicBezTo>
                    <a:cubicBezTo>
                      <a:pt x="33" y="39"/>
                      <a:pt x="30" y="40"/>
                      <a:pt x="30" y="39"/>
                    </a:cubicBezTo>
                    <a:cubicBezTo>
                      <a:pt x="29" y="39"/>
                      <a:pt x="27" y="36"/>
                      <a:pt x="26" y="36"/>
                    </a:cubicBezTo>
                    <a:cubicBezTo>
                      <a:pt x="26" y="35"/>
                      <a:pt x="25" y="34"/>
                      <a:pt x="25" y="34"/>
                    </a:cubicBezTo>
                    <a:cubicBezTo>
                      <a:pt x="25" y="34"/>
                      <a:pt x="23" y="31"/>
                      <a:pt x="21" y="30"/>
                    </a:cubicBezTo>
                    <a:cubicBezTo>
                      <a:pt x="20" y="29"/>
                      <a:pt x="15" y="27"/>
                      <a:pt x="14" y="29"/>
                    </a:cubicBezTo>
                    <a:cubicBezTo>
                      <a:pt x="12" y="31"/>
                      <a:pt x="13" y="31"/>
                      <a:pt x="14" y="33"/>
                    </a:cubicBezTo>
                    <a:cubicBezTo>
                      <a:pt x="16" y="35"/>
                      <a:pt x="17" y="38"/>
                      <a:pt x="18" y="38"/>
                    </a:cubicBezTo>
                    <a:cubicBezTo>
                      <a:pt x="18" y="39"/>
                      <a:pt x="20" y="41"/>
                      <a:pt x="21" y="42"/>
                    </a:cubicBezTo>
                    <a:cubicBezTo>
                      <a:pt x="21" y="42"/>
                      <a:pt x="23" y="48"/>
                      <a:pt x="25" y="49"/>
                    </a:cubicBezTo>
                    <a:cubicBezTo>
                      <a:pt x="26" y="50"/>
                      <a:pt x="31" y="56"/>
                      <a:pt x="32" y="57"/>
                    </a:cubicBezTo>
                    <a:cubicBezTo>
                      <a:pt x="32" y="58"/>
                      <a:pt x="34" y="61"/>
                      <a:pt x="35" y="61"/>
                    </a:cubicBezTo>
                    <a:cubicBezTo>
                      <a:pt x="35" y="61"/>
                      <a:pt x="36" y="62"/>
                      <a:pt x="36" y="63"/>
                    </a:cubicBezTo>
                    <a:cubicBezTo>
                      <a:pt x="36" y="64"/>
                      <a:pt x="34" y="71"/>
                      <a:pt x="34" y="73"/>
                    </a:cubicBezTo>
                    <a:cubicBezTo>
                      <a:pt x="33" y="75"/>
                      <a:pt x="14" y="142"/>
                      <a:pt x="11" y="152"/>
                    </a:cubicBezTo>
                    <a:cubicBezTo>
                      <a:pt x="3" y="181"/>
                      <a:pt x="0" y="204"/>
                      <a:pt x="0" y="204"/>
                    </a:cubicBezTo>
                    <a:cubicBezTo>
                      <a:pt x="37" y="211"/>
                      <a:pt x="37" y="211"/>
                      <a:pt x="37" y="211"/>
                    </a:cubicBezTo>
                    <a:cubicBezTo>
                      <a:pt x="37" y="211"/>
                      <a:pt x="48" y="182"/>
                      <a:pt x="50" y="163"/>
                    </a:cubicBezTo>
                    <a:cubicBezTo>
                      <a:pt x="52" y="145"/>
                      <a:pt x="59" y="68"/>
                      <a:pt x="59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19"/>
              <p:cNvSpPr/>
              <p:nvPr/>
            </p:nvSpPr>
            <p:spPr bwMode="auto">
              <a:xfrm>
                <a:off x="6075363" y="3497263"/>
                <a:ext cx="153988" cy="514350"/>
              </a:xfrm>
              <a:custGeom>
                <a:avLst/>
                <a:gdLst>
                  <a:gd name="T0" fmla="*/ 11 w 41"/>
                  <a:gd name="T1" fmla="*/ 38 h 136"/>
                  <a:gd name="T2" fmla="*/ 7 w 41"/>
                  <a:gd name="T3" fmla="*/ 26 h 136"/>
                  <a:gd name="T4" fmla="*/ 4 w 41"/>
                  <a:gd name="T5" fmla="*/ 17 h 136"/>
                  <a:gd name="T6" fmla="*/ 3 w 41"/>
                  <a:gd name="T7" fmla="*/ 12 h 136"/>
                  <a:gd name="T8" fmla="*/ 1 w 41"/>
                  <a:gd name="T9" fmla="*/ 9 h 136"/>
                  <a:gd name="T10" fmla="*/ 4 w 41"/>
                  <a:gd name="T11" fmla="*/ 8 h 136"/>
                  <a:gd name="T12" fmla="*/ 5 w 41"/>
                  <a:gd name="T13" fmla="*/ 12 h 136"/>
                  <a:gd name="T14" fmla="*/ 7 w 41"/>
                  <a:gd name="T15" fmla="*/ 15 h 136"/>
                  <a:gd name="T16" fmla="*/ 9 w 41"/>
                  <a:gd name="T17" fmla="*/ 17 h 136"/>
                  <a:gd name="T18" fmla="*/ 8 w 41"/>
                  <a:gd name="T19" fmla="*/ 12 h 136"/>
                  <a:gd name="T20" fmla="*/ 7 w 41"/>
                  <a:gd name="T21" fmla="*/ 7 h 136"/>
                  <a:gd name="T22" fmla="*/ 6 w 41"/>
                  <a:gd name="T23" fmla="*/ 3 h 136"/>
                  <a:gd name="T24" fmla="*/ 9 w 41"/>
                  <a:gd name="T25" fmla="*/ 4 h 136"/>
                  <a:gd name="T26" fmla="*/ 11 w 41"/>
                  <a:gd name="T27" fmla="*/ 10 h 136"/>
                  <a:gd name="T28" fmla="*/ 12 w 41"/>
                  <a:gd name="T29" fmla="*/ 15 h 136"/>
                  <a:gd name="T30" fmla="*/ 13 w 41"/>
                  <a:gd name="T31" fmla="*/ 10 h 136"/>
                  <a:gd name="T32" fmla="*/ 12 w 41"/>
                  <a:gd name="T33" fmla="*/ 2 h 136"/>
                  <a:gd name="T34" fmla="*/ 13 w 41"/>
                  <a:gd name="T35" fmla="*/ 0 h 136"/>
                  <a:gd name="T36" fmla="*/ 16 w 41"/>
                  <a:gd name="T37" fmla="*/ 10 h 136"/>
                  <a:gd name="T38" fmla="*/ 17 w 41"/>
                  <a:gd name="T39" fmla="*/ 15 h 136"/>
                  <a:gd name="T40" fmla="*/ 18 w 41"/>
                  <a:gd name="T41" fmla="*/ 11 h 136"/>
                  <a:gd name="T42" fmla="*/ 18 w 41"/>
                  <a:gd name="T43" fmla="*/ 8 h 136"/>
                  <a:gd name="T44" fmla="*/ 19 w 41"/>
                  <a:gd name="T45" fmla="*/ 4 h 136"/>
                  <a:gd name="T46" fmla="*/ 21 w 41"/>
                  <a:gd name="T47" fmla="*/ 9 h 136"/>
                  <a:gd name="T48" fmla="*/ 22 w 41"/>
                  <a:gd name="T49" fmla="*/ 17 h 136"/>
                  <a:gd name="T50" fmla="*/ 22 w 41"/>
                  <a:gd name="T51" fmla="*/ 21 h 136"/>
                  <a:gd name="T52" fmla="*/ 27 w 41"/>
                  <a:gd name="T53" fmla="*/ 26 h 136"/>
                  <a:gd name="T54" fmla="*/ 31 w 41"/>
                  <a:gd name="T55" fmla="*/ 25 h 136"/>
                  <a:gd name="T56" fmla="*/ 34 w 41"/>
                  <a:gd name="T57" fmla="*/ 23 h 136"/>
                  <a:gd name="T58" fmla="*/ 38 w 41"/>
                  <a:gd name="T59" fmla="*/ 25 h 136"/>
                  <a:gd name="T60" fmla="*/ 33 w 41"/>
                  <a:gd name="T61" fmla="*/ 29 h 136"/>
                  <a:gd name="T62" fmla="*/ 25 w 41"/>
                  <a:gd name="T63" fmla="*/ 39 h 136"/>
                  <a:gd name="T64" fmla="*/ 41 w 41"/>
                  <a:gd name="T65" fmla="*/ 123 h 136"/>
                  <a:gd name="T66" fmla="*/ 16 w 41"/>
                  <a:gd name="T67" fmla="*/ 104 h 136"/>
                  <a:gd name="T68" fmla="*/ 12 w 41"/>
                  <a:gd name="T69" fmla="*/ 4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136">
                    <a:moveTo>
                      <a:pt x="12" y="41"/>
                    </a:moveTo>
                    <a:cubicBezTo>
                      <a:pt x="12" y="41"/>
                      <a:pt x="11" y="38"/>
                      <a:pt x="11" y="38"/>
                    </a:cubicBezTo>
                    <a:cubicBezTo>
                      <a:pt x="10" y="37"/>
                      <a:pt x="9" y="33"/>
                      <a:pt x="9" y="32"/>
                    </a:cubicBezTo>
                    <a:cubicBezTo>
                      <a:pt x="8" y="31"/>
                      <a:pt x="7" y="26"/>
                      <a:pt x="7" y="26"/>
                    </a:cubicBezTo>
                    <a:cubicBezTo>
                      <a:pt x="7" y="25"/>
                      <a:pt x="6" y="22"/>
                      <a:pt x="6" y="21"/>
                    </a:cubicBezTo>
                    <a:cubicBezTo>
                      <a:pt x="5" y="20"/>
                      <a:pt x="4" y="17"/>
                      <a:pt x="4" y="17"/>
                    </a:cubicBezTo>
                    <a:cubicBezTo>
                      <a:pt x="4" y="17"/>
                      <a:pt x="3" y="14"/>
                      <a:pt x="3" y="14"/>
                    </a:cubicBezTo>
                    <a:cubicBezTo>
                      <a:pt x="3" y="14"/>
                      <a:pt x="3" y="13"/>
                      <a:pt x="3" y="12"/>
                    </a:cubicBezTo>
                    <a:cubicBezTo>
                      <a:pt x="2" y="12"/>
                      <a:pt x="2" y="11"/>
                      <a:pt x="2" y="11"/>
                    </a:cubicBezTo>
                    <a:cubicBezTo>
                      <a:pt x="2" y="11"/>
                      <a:pt x="1" y="9"/>
                      <a:pt x="1" y="9"/>
                    </a:cubicBezTo>
                    <a:cubicBezTo>
                      <a:pt x="1" y="8"/>
                      <a:pt x="0" y="6"/>
                      <a:pt x="2" y="6"/>
                    </a:cubicBezTo>
                    <a:cubicBezTo>
                      <a:pt x="3" y="6"/>
                      <a:pt x="4" y="8"/>
                      <a:pt x="4" y="8"/>
                    </a:cubicBezTo>
                    <a:cubicBezTo>
                      <a:pt x="4" y="9"/>
                      <a:pt x="4" y="9"/>
                      <a:pt x="4" y="10"/>
                    </a:cubicBezTo>
                    <a:cubicBezTo>
                      <a:pt x="4" y="10"/>
                      <a:pt x="5" y="11"/>
                      <a:pt x="5" y="12"/>
                    </a:cubicBezTo>
                    <a:cubicBezTo>
                      <a:pt x="5" y="12"/>
                      <a:pt x="6" y="13"/>
                      <a:pt x="6" y="13"/>
                    </a:cubicBezTo>
                    <a:cubicBezTo>
                      <a:pt x="6" y="13"/>
                      <a:pt x="6" y="14"/>
                      <a:pt x="7" y="15"/>
                    </a:cubicBezTo>
                    <a:cubicBezTo>
                      <a:pt x="7" y="15"/>
                      <a:pt x="8" y="16"/>
                      <a:pt x="8" y="17"/>
                    </a:cubicBezTo>
                    <a:cubicBezTo>
                      <a:pt x="8" y="17"/>
                      <a:pt x="8" y="17"/>
                      <a:pt x="9" y="17"/>
                    </a:cubicBezTo>
                    <a:cubicBezTo>
                      <a:pt x="9" y="17"/>
                      <a:pt x="9" y="16"/>
                      <a:pt x="9" y="16"/>
                    </a:cubicBezTo>
                    <a:cubicBezTo>
                      <a:pt x="9" y="15"/>
                      <a:pt x="8" y="13"/>
                      <a:pt x="8" y="12"/>
                    </a:cubicBezTo>
                    <a:cubicBezTo>
                      <a:pt x="8" y="12"/>
                      <a:pt x="8" y="10"/>
                      <a:pt x="8" y="10"/>
                    </a:cubicBezTo>
                    <a:cubicBezTo>
                      <a:pt x="7" y="10"/>
                      <a:pt x="7" y="8"/>
                      <a:pt x="7" y="7"/>
                    </a:cubicBezTo>
                    <a:cubicBezTo>
                      <a:pt x="7" y="6"/>
                      <a:pt x="7" y="5"/>
                      <a:pt x="7" y="5"/>
                    </a:cubicBezTo>
                    <a:cubicBezTo>
                      <a:pt x="7" y="5"/>
                      <a:pt x="6" y="4"/>
                      <a:pt x="6" y="3"/>
                    </a:cubicBezTo>
                    <a:cubicBezTo>
                      <a:pt x="6" y="3"/>
                      <a:pt x="5" y="1"/>
                      <a:pt x="7" y="1"/>
                    </a:cubicBezTo>
                    <a:cubicBezTo>
                      <a:pt x="8" y="1"/>
                      <a:pt x="9" y="3"/>
                      <a:pt x="9" y="4"/>
                    </a:cubicBezTo>
                    <a:cubicBezTo>
                      <a:pt x="9" y="4"/>
                      <a:pt x="10" y="6"/>
                      <a:pt x="10" y="6"/>
                    </a:cubicBezTo>
                    <a:cubicBezTo>
                      <a:pt x="10" y="6"/>
                      <a:pt x="11" y="10"/>
                      <a:pt x="11" y="10"/>
                    </a:cubicBezTo>
                    <a:cubicBezTo>
                      <a:pt x="11" y="11"/>
                      <a:pt x="11" y="12"/>
                      <a:pt x="12" y="12"/>
                    </a:cubicBezTo>
                    <a:cubicBezTo>
                      <a:pt x="12" y="13"/>
                      <a:pt x="12" y="14"/>
                      <a:pt x="12" y="15"/>
                    </a:cubicBezTo>
                    <a:cubicBezTo>
                      <a:pt x="12" y="15"/>
                      <a:pt x="12" y="15"/>
                      <a:pt x="13" y="15"/>
                    </a:cubicBezTo>
                    <a:cubicBezTo>
                      <a:pt x="13" y="15"/>
                      <a:pt x="13" y="10"/>
                      <a:pt x="13" y="10"/>
                    </a:cubicBezTo>
                    <a:cubicBezTo>
                      <a:pt x="13" y="9"/>
                      <a:pt x="12" y="6"/>
                      <a:pt x="12" y="6"/>
                    </a:cubicBezTo>
                    <a:cubicBezTo>
                      <a:pt x="13" y="5"/>
                      <a:pt x="12" y="3"/>
                      <a:pt x="12" y="2"/>
                    </a:cubicBezTo>
                    <a:cubicBezTo>
                      <a:pt x="12" y="2"/>
                      <a:pt x="12" y="1"/>
                      <a:pt x="12" y="1"/>
                    </a:cubicBezTo>
                    <a:cubicBezTo>
                      <a:pt x="12" y="1"/>
                      <a:pt x="12" y="0"/>
                      <a:pt x="13" y="0"/>
                    </a:cubicBezTo>
                    <a:cubicBezTo>
                      <a:pt x="15" y="0"/>
                      <a:pt x="15" y="2"/>
                      <a:pt x="15" y="2"/>
                    </a:cubicBezTo>
                    <a:cubicBezTo>
                      <a:pt x="15" y="3"/>
                      <a:pt x="16" y="10"/>
                      <a:pt x="16" y="10"/>
                    </a:cubicBezTo>
                    <a:cubicBezTo>
                      <a:pt x="16" y="11"/>
                      <a:pt x="17" y="13"/>
                      <a:pt x="17" y="13"/>
                    </a:cubicBezTo>
                    <a:cubicBezTo>
                      <a:pt x="17" y="14"/>
                      <a:pt x="17" y="15"/>
                      <a:pt x="17" y="15"/>
                    </a:cubicBezTo>
                    <a:cubicBezTo>
                      <a:pt x="18" y="15"/>
                      <a:pt x="18" y="14"/>
                      <a:pt x="18" y="14"/>
                    </a:cubicBezTo>
                    <a:cubicBezTo>
                      <a:pt x="18" y="14"/>
                      <a:pt x="18" y="12"/>
                      <a:pt x="18" y="11"/>
                    </a:cubicBezTo>
                    <a:cubicBezTo>
                      <a:pt x="18" y="11"/>
                      <a:pt x="18" y="10"/>
                      <a:pt x="18" y="9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5"/>
                      <a:pt x="18" y="5"/>
                    </a:cubicBezTo>
                    <a:cubicBezTo>
                      <a:pt x="18" y="5"/>
                      <a:pt x="18" y="3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21" y="7"/>
                      <a:pt x="21" y="9"/>
                      <a:pt x="21" y="9"/>
                    </a:cubicBezTo>
                    <a:cubicBezTo>
                      <a:pt x="21" y="9"/>
                      <a:pt x="21" y="12"/>
                      <a:pt x="21" y="12"/>
                    </a:cubicBezTo>
                    <a:cubicBezTo>
                      <a:pt x="21" y="13"/>
                      <a:pt x="22" y="16"/>
                      <a:pt x="22" y="17"/>
                    </a:cubicBezTo>
                    <a:cubicBezTo>
                      <a:pt x="22" y="17"/>
                      <a:pt x="22" y="19"/>
                      <a:pt x="22" y="19"/>
                    </a:cubicBezTo>
                    <a:cubicBezTo>
                      <a:pt x="22" y="20"/>
                      <a:pt x="22" y="21"/>
                      <a:pt x="22" y="21"/>
                    </a:cubicBezTo>
                    <a:cubicBezTo>
                      <a:pt x="22" y="21"/>
                      <a:pt x="23" y="23"/>
                      <a:pt x="24" y="24"/>
                    </a:cubicBezTo>
                    <a:cubicBezTo>
                      <a:pt x="25" y="24"/>
                      <a:pt x="27" y="26"/>
                      <a:pt x="27" y="26"/>
                    </a:cubicBezTo>
                    <a:cubicBezTo>
                      <a:pt x="27" y="27"/>
                      <a:pt x="28" y="27"/>
                      <a:pt x="29" y="27"/>
                    </a:cubicBezTo>
                    <a:cubicBezTo>
                      <a:pt x="29" y="27"/>
                      <a:pt x="30" y="26"/>
                      <a:pt x="31" y="25"/>
                    </a:cubicBezTo>
                    <a:cubicBezTo>
                      <a:pt x="31" y="25"/>
                      <a:pt x="32" y="25"/>
                      <a:pt x="32" y="25"/>
                    </a:cubicBezTo>
                    <a:cubicBezTo>
                      <a:pt x="32" y="25"/>
                      <a:pt x="33" y="23"/>
                      <a:pt x="34" y="23"/>
                    </a:cubicBezTo>
                    <a:cubicBezTo>
                      <a:pt x="35" y="22"/>
                      <a:pt x="37" y="22"/>
                      <a:pt x="38" y="23"/>
                    </a:cubicBezTo>
                    <a:cubicBezTo>
                      <a:pt x="39" y="25"/>
                      <a:pt x="38" y="25"/>
                      <a:pt x="38" y="25"/>
                    </a:cubicBezTo>
                    <a:cubicBezTo>
                      <a:pt x="37" y="26"/>
                      <a:pt x="35" y="27"/>
                      <a:pt x="35" y="27"/>
                    </a:cubicBezTo>
                    <a:cubicBezTo>
                      <a:pt x="35" y="27"/>
                      <a:pt x="33" y="28"/>
                      <a:pt x="33" y="29"/>
                    </a:cubicBezTo>
                    <a:cubicBezTo>
                      <a:pt x="33" y="29"/>
                      <a:pt x="32" y="32"/>
                      <a:pt x="31" y="33"/>
                    </a:cubicBezTo>
                    <a:cubicBezTo>
                      <a:pt x="31" y="33"/>
                      <a:pt x="25" y="38"/>
                      <a:pt x="25" y="39"/>
                    </a:cubicBezTo>
                    <a:cubicBezTo>
                      <a:pt x="24" y="44"/>
                      <a:pt x="35" y="87"/>
                      <a:pt x="36" y="93"/>
                    </a:cubicBezTo>
                    <a:cubicBezTo>
                      <a:pt x="39" y="110"/>
                      <a:pt x="41" y="123"/>
                      <a:pt x="41" y="123"/>
                    </a:cubicBezTo>
                    <a:cubicBezTo>
                      <a:pt x="35" y="127"/>
                      <a:pt x="29" y="132"/>
                      <a:pt x="22" y="136"/>
                    </a:cubicBezTo>
                    <a:cubicBezTo>
                      <a:pt x="22" y="136"/>
                      <a:pt x="16" y="117"/>
                      <a:pt x="16" y="104"/>
                    </a:cubicBezTo>
                    <a:cubicBezTo>
                      <a:pt x="15" y="98"/>
                      <a:pt x="14" y="79"/>
                      <a:pt x="13" y="65"/>
                    </a:cubicBezTo>
                    <a:cubicBezTo>
                      <a:pt x="13" y="51"/>
                      <a:pt x="12" y="41"/>
                      <a:pt x="12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20"/>
              <p:cNvSpPr/>
              <p:nvPr/>
            </p:nvSpPr>
            <p:spPr bwMode="auto">
              <a:xfrm>
                <a:off x="5346701" y="3462338"/>
                <a:ext cx="220663" cy="650875"/>
              </a:xfrm>
              <a:custGeom>
                <a:avLst/>
                <a:gdLst>
                  <a:gd name="T0" fmla="*/ 45 w 59"/>
                  <a:gd name="T1" fmla="*/ 59 h 172"/>
                  <a:gd name="T2" fmla="*/ 46 w 59"/>
                  <a:gd name="T3" fmla="*/ 41 h 172"/>
                  <a:gd name="T4" fmla="*/ 46 w 59"/>
                  <a:gd name="T5" fmla="*/ 31 h 172"/>
                  <a:gd name="T6" fmla="*/ 48 w 59"/>
                  <a:gd name="T7" fmla="*/ 24 h 172"/>
                  <a:gd name="T8" fmla="*/ 48 w 59"/>
                  <a:gd name="T9" fmla="*/ 18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3 h 172"/>
                  <a:gd name="T16" fmla="*/ 42 w 59"/>
                  <a:gd name="T17" fmla="*/ 28 h 172"/>
                  <a:gd name="T18" fmla="*/ 39 w 59"/>
                  <a:gd name="T19" fmla="*/ 27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5 w 59"/>
                  <a:gd name="T27" fmla="*/ 12 h 172"/>
                  <a:gd name="T28" fmla="*/ 35 w 59"/>
                  <a:gd name="T29" fmla="*/ 22 h 172"/>
                  <a:gd name="T30" fmla="*/ 34 w 59"/>
                  <a:gd name="T31" fmla="*/ 26 h 172"/>
                  <a:gd name="T32" fmla="*/ 32 w 59"/>
                  <a:gd name="T33" fmla="*/ 18 h 172"/>
                  <a:gd name="T34" fmla="*/ 30 w 59"/>
                  <a:gd name="T35" fmla="*/ 5 h 172"/>
                  <a:gd name="T36" fmla="*/ 27 w 59"/>
                  <a:gd name="T37" fmla="*/ 1 h 172"/>
                  <a:gd name="T38" fmla="*/ 26 w 59"/>
                  <a:gd name="T39" fmla="*/ 13 h 172"/>
                  <a:gd name="T40" fmla="*/ 27 w 59"/>
                  <a:gd name="T41" fmla="*/ 19 h 172"/>
                  <a:gd name="T42" fmla="*/ 28 w 59"/>
                  <a:gd name="T43" fmla="*/ 27 h 172"/>
                  <a:gd name="T44" fmla="*/ 27 w 59"/>
                  <a:gd name="T45" fmla="*/ 25 h 172"/>
                  <a:gd name="T46" fmla="*/ 24 w 59"/>
                  <a:gd name="T47" fmla="*/ 17 h 172"/>
                  <a:gd name="T48" fmla="*/ 23 w 59"/>
                  <a:gd name="T49" fmla="*/ 10 h 172"/>
                  <a:gd name="T50" fmla="*/ 19 w 59"/>
                  <a:gd name="T51" fmla="*/ 13 h 172"/>
                  <a:gd name="T52" fmla="*/ 20 w 59"/>
                  <a:gd name="T53" fmla="*/ 23 h 172"/>
                  <a:gd name="T54" fmla="*/ 22 w 59"/>
                  <a:gd name="T55" fmla="*/ 35 h 172"/>
                  <a:gd name="T56" fmla="*/ 21 w 59"/>
                  <a:gd name="T57" fmla="*/ 42 h 172"/>
                  <a:gd name="T58" fmla="*/ 16 w 59"/>
                  <a:gd name="T59" fmla="*/ 48 h 172"/>
                  <a:gd name="T60" fmla="*/ 10 w 59"/>
                  <a:gd name="T61" fmla="*/ 46 h 172"/>
                  <a:gd name="T62" fmla="*/ 0 w 59"/>
                  <a:gd name="T63" fmla="*/ 44 h 172"/>
                  <a:gd name="T64" fmla="*/ 6 w 59"/>
                  <a:gd name="T65" fmla="*/ 51 h 172"/>
                  <a:gd name="T66" fmla="*/ 14 w 59"/>
                  <a:gd name="T67" fmla="*/ 58 h 172"/>
                  <a:gd name="T68" fmla="*/ 25 w 59"/>
                  <a:gd name="T69" fmla="*/ 65 h 172"/>
                  <a:gd name="T70" fmla="*/ 27 w 59"/>
                  <a:gd name="T71" fmla="*/ 76 h 172"/>
                  <a:gd name="T72" fmla="*/ 34 w 59"/>
                  <a:gd name="T73" fmla="*/ 172 h 172"/>
                  <a:gd name="T74" fmla="*/ 56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4"/>
                    </a:moveTo>
                    <a:cubicBezTo>
                      <a:pt x="44" y="64"/>
                      <a:pt x="45" y="60"/>
                      <a:pt x="45" y="59"/>
                    </a:cubicBezTo>
                    <a:cubicBezTo>
                      <a:pt x="45" y="58"/>
                      <a:pt x="46" y="53"/>
                      <a:pt x="46" y="51"/>
                    </a:cubicBezTo>
                    <a:cubicBezTo>
                      <a:pt x="46" y="50"/>
                      <a:pt x="46" y="42"/>
                      <a:pt x="46" y="41"/>
                    </a:cubicBezTo>
                    <a:cubicBezTo>
                      <a:pt x="46" y="40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6" y="31"/>
                    </a:cubicBezTo>
                    <a:cubicBezTo>
                      <a:pt x="46" y="31"/>
                      <a:pt x="47" y="28"/>
                      <a:pt x="47" y="28"/>
                    </a:cubicBezTo>
                    <a:cubicBezTo>
                      <a:pt x="47" y="27"/>
                      <a:pt x="48" y="24"/>
                      <a:pt x="48" y="24"/>
                    </a:cubicBezTo>
                    <a:cubicBezTo>
                      <a:pt x="48" y="24"/>
                      <a:pt x="48" y="22"/>
                      <a:pt x="48" y="21"/>
                    </a:cubicBezTo>
                    <a:cubicBezTo>
                      <a:pt x="48" y="20"/>
                      <a:pt x="48" y="18"/>
                      <a:pt x="48" y="18"/>
                    </a:cubicBezTo>
                    <a:cubicBezTo>
                      <a:pt x="48" y="18"/>
                      <a:pt x="49" y="16"/>
                      <a:pt x="49" y="15"/>
                    </a:cubicBezTo>
                    <a:cubicBezTo>
                      <a:pt x="49" y="14"/>
                      <a:pt x="50" y="10"/>
                      <a:pt x="48" y="10"/>
                    </a:cubicBezTo>
                    <a:cubicBezTo>
                      <a:pt x="45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20"/>
                      <a:pt x="44" y="20"/>
                    </a:cubicBezTo>
                    <a:cubicBezTo>
                      <a:pt x="44" y="21"/>
                      <a:pt x="44" y="23"/>
                      <a:pt x="44" y="23"/>
                    </a:cubicBezTo>
                    <a:cubicBezTo>
                      <a:pt x="44" y="23"/>
                      <a:pt x="43" y="24"/>
                      <a:pt x="43" y="25"/>
                    </a:cubicBezTo>
                    <a:cubicBezTo>
                      <a:pt x="43" y="26"/>
                      <a:pt x="42" y="28"/>
                      <a:pt x="42" y="28"/>
                    </a:cubicBezTo>
                    <a:cubicBezTo>
                      <a:pt x="41" y="28"/>
                      <a:pt x="41" y="29"/>
                      <a:pt x="41" y="28"/>
                    </a:cubicBezTo>
                    <a:cubicBezTo>
                      <a:pt x="41" y="28"/>
                      <a:pt x="40" y="28"/>
                      <a:pt x="39" y="27"/>
                    </a:cubicBezTo>
                    <a:cubicBezTo>
                      <a:pt x="39" y="26"/>
                      <a:pt x="40" y="22"/>
                      <a:pt x="40" y="21"/>
                    </a:cubicBezTo>
                    <a:cubicBezTo>
                      <a:pt x="40" y="21"/>
                      <a:pt x="40" y="18"/>
                      <a:pt x="40" y="17"/>
                    </a:cubicBezTo>
                    <a:cubicBezTo>
                      <a:pt x="40" y="17"/>
                      <a:pt x="40" y="14"/>
                      <a:pt x="40" y="13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7"/>
                    </a:cubicBezTo>
                    <a:cubicBezTo>
                      <a:pt x="40" y="6"/>
                      <a:pt x="40" y="2"/>
                      <a:pt x="38" y="2"/>
                    </a:cubicBezTo>
                    <a:cubicBezTo>
                      <a:pt x="35" y="3"/>
                      <a:pt x="35" y="6"/>
                      <a:pt x="35" y="8"/>
                    </a:cubicBezTo>
                    <a:cubicBezTo>
                      <a:pt x="35" y="9"/>
                      <a:pt x="35" y="11"/>
                      <a:pt x="35" y="12"/>
                    </a:cubicBezTo>
                    <a:cubicBezTo>
                      <a:pt x="35" y="12"/>
                      <a:pt x="35" y="17"/>
                      <a:pt x="35" y="18"/>
                    </a:cubicBezTo>
                    <a:cubicBezTo>
                      <a:pt x="35" y="19"/>
                      <a:pt x="35" y="21"/>
                      <a:pt x="35" y="22"/>
                    </a:cubicBezTo>
                    <a:cubicBezTo>
                      <a:pt x="35" y="23"/>
                      <a:pt x="35" y="26"/>
                      <a:pt x="35" y="26"/>
                    </a:cubicBezTo>
                    <a:cubicBezTo>
                      <a:pt x="35" y="26"/>
                      <a:pt x="34" y="26"/>
                      <a:pt x="34" y="26"/>
                    </a:cubicBezTo>
                    <a:cubicBezTo>
                      <a:pt x="33" y="26"/>
                      <a:pt x="33" y="25"/>
                      <a:pt x="33" y="24"/>
                    </a:cubicBezTo>
                    <a:cubicBezTo>
                      <a:pt x="33" y="24"/>
                      <a:pt x="32" y="18"/>
                      <a:pt x="32" y="18"/>
                    </a:cubicBezTo>
                    <a:cubicBezTo>
                      <a:pt x="32" y="17"/>
                      <a:pt x="31" y="11"/>
                      <a:pt x="31" y="11"/>
                    </a:cubicBezTo>
                    <a:cubicBezTo>
                      <a:pt x="31" y="10"/>
                      <a:pt x="30" y="6"/>
                      <a:pt x="30" y="5"/>
                    </a:cubicBezTo>
                    <a:cubicBezTo>
                      <a:pt x="30" y="5"/>
                      <a:pt x="30" y="2"/>
                      <a:pt x="30" y="2"/>
                    </a:cubicBezTo>
                    <a:cubicBezTo>
                      <a:pt x="30" y="2"/>
                      <a:pt x="29" y="0"/>
                      <a:pt x="27" y="1"/>
                    </a:cubicBezTo>
                    <a:cubicBezTo>
                      <a:pt x="25" y="2"/>
                      <a:pt x="25" y="4"/>
                      <a:pt x="25" y="5"/>
                    </a:cubicBezTo>
                    <a:cubicBezTo>
                      <a:pt x="25" y="6"/>
                      <a:pt x="26" y="13"/>
                      <a:pt x="26" y="13"/>
                    </a:cubicBezTo>
                    <a:cubicBezTo>
                      <a:pt x="26" y="13"/>
                      <a:pt x="27" y="16"/>
                      <a:pt x="27" y="16"/>
                    </a:cubicBezTo>
                    <a:cubicBezTo>
                      <a:pt x="26" y="16"/>
                      <a:pt x="27" y="19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5"/>
                      <a:pt x="28" y="27"/>
                      <a:pt x="28" y="27"/>
                    </a:cubicBezTo>
                    <a:cubicBezTo>
                      <a:pt x="28" y="27"/>
                      <a:pt x="28" y="28"/>
                      <a:pt x="28" y="28"/>
                    </a:cubicBezTo>
                    <a:cubicBezTo>
                      <a:pt x="27" y="28"/>
                      <a:pt x="27" y="26"/>
                      <a:pt x="27" y="25"/>
                    </a:cubicBezTo>
                    <a:cubicBezTo>
                      <a:pt x="26" y="25"/>
                      <a:pt x="25" y="21"/>
                      <a:pt x="25" y="21"/>
                    </a:cubicBezTo>
                    <a:cubicBezTo>
                      <a:pt x="25" y="21"/>
                      <a:pt x="24" y="18"/>
                      <a:pt x="24" y="17"/>
                    </a:cubicBezTo>
                    <a:cubicBezTo>
                      <a:pt x="24" y="16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10"/>
                    </a:cubicBezTo>
                    <a:cubicBezTo>
                      <a:pt x="22" y="9"/>
                      <a:pt x="22" y="6"/>
                      <a:pt x="20" y="7"/>
                    </a:cubicBezTo>
                    <a:cubicBezTo>
                      <a:pt x="19" y="8"/>
                      <a:pt x="19" y="11"/>
                      <a:pt x="19" y="13"/>
                    </a:cubicBezTo>
                    <a:cubicBezTo>
                      <a:pt x="19" y="14"/>
                      <a:pt x="19" y="17"/>
                      <a:pt x="19" y="17"/>
                    </a:cubicBezTo>
                    <a:cubicBezTo>
                      <a:pt x="19" y="17"/>
                      <a:pt x="20" y="22"/>
                      <a:pt x="20" y="23"/>
                    </a:cubicBezTo>
                    <a:cubicBezTo>
                      <a:pt x="20" y="24"/>
                      <a:pt x="21" y="29"/>
                      <a:pt x="22" y="30"/>
                    </a:cubicBezTo>
                    <a:cubicBezTo>
                      <a:pt x="22" y="31"/>
                      <a:pt x="22" y="34"/>
                      <a:pt x="22" y="35"/>
                    </a:cubicBezTo>
                    <a:cubicBezTo>
                      <a:pt x="22" y="36"/>
                      <a:pt x="22" y="37"/>
                      <a:pt x="22" y="37"/>
                    </a:cubicBezTo>
                    <a:cubicBezTo>
                      <a:pt x="22" y="37"/>
                      <a:pt x="22" y="41"/>
                      <a:pt x="21" y="42"/>
                    </a:cubicBezTo>
                    <a:cubicBezTo>
                      <a:pt x="20" y="43"/>
                      <a:pt x="18" y="47"/>
                      <a:pt x="18" y="47"/>
                    </a:cubicBezTo>
                    <a:cubicBezTo>
                      <a:pt x="18" y="47"/>
                      <a:pt x="16" y="49"/>
                      <a:pt x="16" y="48"/>
                    </a:cubicBezTo>
                    <a:cubicBezTo>
                      <a:pt x="15" y="48"/>
                      <a:pt x="13" y="46"/>
                      <a:pt x="12" y="46"/>
                    </a:cubicBezTo>
                    <a:cubicBezTo>
                      <a:pt x="12" y="46"/>
                      <a:pt x="10" y="46"/>
                      <a:pt x="10" y="46"/>
                    </a:cubicBezTo>
                    <a:cubicBezTo>
                      <a:pt x="10" y="46"/>
                      <a:pt x="8" y="43"/>
                      <a:pt x="7" y="43"/>
                    </a:cubicBezTo>
                    <a:cubicBezTo>
                      <a:pt x="5" y="43"/>
                      <a:pt x="1" y="42"/>
                      <a:pt x="0" y="44"/>
                    </a:cubicBezTo>
                    <a:cubicBezTo>
                      <a:pt x="0" y="46"/>
                      <a:pt x="1" y="47"/>
                      <a:pt x="2" y="48"/>
                    </a:cubicBezTo>
                    <a:cubicBezTo>
                      <a:pt x="4" y="49"/>
                      <a:pt x="6" y="51"/>
                      <a:pt x="6" y="51"/>
                    </a:cubicBezTo>
                    <a:cubicBezTo>
                      <a:pt x="7" y="52"/>
                      <a:pt x="9" y="53"/>
                      <a:pt x="9" y="53"/>
                    </a:cubicBezTo>
                    <a:cubicBezTo>
                      <a:pt x="10" y="54"/>
                      <a:pt x="13" y="58"/>
                      <a:pt x="14" y="58"/>
                    </a:cubicBezTo>
                    <a:cubicBezTo>
                      <a:pt x="15" y="59"/>
                      <a:pt x="21" y="62"/>
                      <a:pt x="22" y="63"/>
                    </a:cubicBezTo>
                    <a:cubicBezTo>
                      <a:pt x="22" y="63"/>
                      <a:pt x="24" y="65"/>
                      <a:pt x="25" y="65"/>
                    </a:cubicBezTo>
                    <a:cubicBezTo>
                      <a:pt x="25" y="65"/>
                      <a:pt x="26" y="66"/>
                      <a:pt x="26" y="66"/>
                    </a:cubicBezTo>
                    <a:cubicBezTo>
                      <a:pt x="27" y="67"/>
                      <a:pt x="27" y="74"/>
                      <a:pt x="27" y="76"/>
                    </a:cubicBezTo>
                    <a:cubicBezTo>
                      <a:pt x="27" y="78"/>
                      <a:pt x="29" y="132"/>
                      <a:pt x="30" y="139"/>
                    </a:cubicBezTo>
                    <a:cubicBezTo>
                      <a:pt x="31" y="159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6" y="135"/>
                    </a:cubicBezTo>
                    <a:cubicBezTo>
                      <a:pt x="54" y="123"/>
                      <a:pt x="44" y="64"/>
                      <a:pt x="44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21"/>
              <p:cNvSpPr/>
              <p:nvPr/>
            </p:nvSpPr>
            <p:spPr bwMode="auto">
              <a:xfrm>
                <a:off x="6492876" y="3398838"/>
                <a:ext cx="220663" cy="649288"/>
              </a:xfrm>
              <a:custGeom>
                <a:avLst/>
                <a:gdLst>
                  <a:gd name="T0" fmla="*/ 45 w 59"/>
                  <a:gd name="T1" fmla="*/ 58 h 172"/>
                  <a:gd name="T2" fmla="*/ 47 w 59"/>
                  <a:gd name="T3" fmla="*/ 41 h 172"/>
                  <a:gd name="T4" fmla="*/ 47 w 59"/>
                  <a:gd name="T5" fmla="*/ 31 h 172"/>
                  <a:gd name="T6" fmla="*/ 48 w 59"/>
                  <a:gd name="T7" fmla="*/ 23 h 172"/>
                  <a:gd name="T8" fmla="*/ 49 w 59"/>
                  <a:gd name="T9" fmla="*/ 17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2 h 172"/>
                  <a:gd name="T16" fmla="*/ 42 w 59"/>
                  <a:gd name="T17" fmla="*/ 28 h 172"/>
                  <a:gd name="T18" fmla="*/ 40 w 59"/>
                  <a:gd name="T19" fmla="*/ 26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6 w 59"/>
                  <a:gd name="T27" fmla="*/ 11 h 172"/>
                  <a:gd name="T28" fmla="*/ 35 w 59"/>
                  <a:gd name="T29" fmla="*/ 21 h 172"/>
                  <a:gd name="T30" fmla="*/ 34 w 59"/>
                  <a:gd name="T31" fmla="*/ 25 h 172"/>
                  <a:gd name="T32" fmla="*/ 33 w 59"/>
                  <a:gd name="T33" fmla="*/ 17 h 172"/>
                  <a:gd name="T34" fmla="*/ 31 w 59"/>
                  <a:gd name="T35" fmla="*/ 5 h 172"/>
                  <a:gd name="T36" fmla="*/ 28 w 59"/>
                  <a:gd name="T37" fmla="*/ 0 h 172"/>
                  <a:gd name="T38" fmla="*/ 27 w 59"/>
                  <a:gd name="T39" fmla="*/ 12 h 172"/>
                  <a:gd name="T40" fmla="*/ 27 w 59"/>
                  <a:gd name="T41" fmla="*/ 19 h 172"/>
                  <a:gd name="T42" fmla="*/ 29 w 59"/>
                  <a:gd name="T43" fmla="*/ 27 h 172"/>
                  <a:gd name="T44" fmla="*/ 27 w 59"/>
                  <a:gd name="T45" fmla="*/ 25 h 172"/>
                  <a:gd name="T46" fmla="*/ 24 w 59"/>
                  <a:gd name="T47" fmla="*/ 16 h 172"/>
                  <a:gd name="T48" fmla="*/ 23 w 59"/>
                  <a:gd name="T49" fmla="*/ 9 h 172"/>
                  <a:gd name="T50" fmla="*/ 19 w 59"/>
                  <a:gd name="T51" fmla="*/ 12 h 172"/>
                  <a:gd name="T52" fmla="*/ 20 w 59"/>
                  <a:gd name="T53" fmla="*/ 22 h 172"/>
                  <a:gd name="T54" fmla="*/ 22 w 59"/>
                  <a:gd name="T55" fmla="*/ 34 h 172"/>
                  <a:gd name="T56" fmla="*/ 21 w 59"/>
                  <a:gd name="T57" fmla="*/ 41 h 172"/>
                  <a:gd name="T58" fmla="*/ 16 w 59"/>
                  <a:gd name="T59" fmla="*/ 48 h 172"/>
                  <a:gd name="T60" fmla="*/ 11 w 59"/>
                  <a:gd name="T61" fmla="*/ 45 h 172"/>
                  <a:gd name="T62" fmla="*/ 1 w 59"/>
                  <a:gd name="T63" fmla="*/ 44 h 172"/>
                  <a:gd name="T64" fmla="*/ 7 w 59"/>
                  <a:gd name="T65" fmla="*/ 51 h 172"/>
                  <a:gd name="T66" fmla="*/ 15 w 59"/>
                  <a:gd name="T67" fmla="*/ 58 h 172"/>
                  <a:gd name="T68" fmla="*/ 25 w 59"/>
                  <a:gd name="T69" fmla="*/ 65 h 172"/>
                  <a:gd name="T70" fmla="*/ 27 w 59"/>
                  <a:gd name="T71" fmla="*/ 75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3"/>
                    </a:moveTo>
                    <a:cubicBezTo>
                      <a:pt x="44" y="63"/>
                      <a:pt x="45" y="59"/>
                      <a:pt x="45" y="58"/>
                    </a:cubicBezTo>
                    <a:cubicBezTo>
                      <a:pt x="45" y="58"/>
                      <a:pt x="46" y="52"/>
                      <a:pt x="46" y="51"/>
                    </a:cubicBezTo>
                    <a:cubicBezTo>
                      <a:pt x="47" y="49"/>
                      <a:pt x="47" y="42"/>
                      <a:pt x="47" y="41"/>
                    </a:cubicBezTo>
                    <a:cubicBezTo>
                      <a:pt x="47" y="39"/>
                      <a:pt x="47" y="35"/>
                      <a:pt x="47" y="34"/>
                    </a:cubicBezTo>
                    <a:cubicBezTo>
                      <a:pt x="47" y="33"/>
                      <a:pt x="47" y="31"/>
                      <a:pt x="47" y="31"/>
                    </a:cubicBezTo>
                    <a:cubicBezTo>
                      <a:pt x="47" y="31"/>
                      <a:pt x="47" y="28"/>
                      <a:pt x="48" y="27"/>
                    </a:cubicBezTo>
                    <a:cubicBezTo>
                      <a:pt x="48" y="27"/>
                      <a:pt x="48" y="23"/>
                      <a:pt x="48" y="23"/>
                    </a:cubicBezTo>
                    <a:cubicBezTo>
                      <a:pt x="48" y="23"/>
                      <a:pt x="49" y="21"/>
                      <a:pt x="49" y="20"/>
                    </a:cubicBezTo>
                    <a:cubicBezTo>
                      <a:pt x="49" y="20"/>
                      <a:pt x="49" y="17"/>
                      <a:pt x="49" y="17"/>
                    </a:cubicBezTo>
                    <a:cubicBezTo>
                      <a:pt x="49" y="17"/>
                      <a:pt x="49" y="15"/>
                      <a:pt x="49" y="14"/>
                    </a:cubicBezTo>
                    <a:cubicBezTo>
                      <a:pt x="49" y="13"/>
                      <a:pt x="50" y="10"/>
                      <a:pt x="48" y="10"/>
                    </a:cubicBezTo>
                    <a:cubicBezTo>
                      <a:pt x="46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19"/>
                      <a:pt x="44" y="20"/>
                    </a:cubicBezTo>
                    <a:cubicBezTo>
                      <a:pt x="44" y="20"/>
                      <a:pt x="44" y="22"/>
                      <a:pt x="44" y="22"/>
                    </a:cubicBezTo>
                    <a:cubicBezTo>
                      <a:pt x="44" y="22"/>
                      <a:pt x="44" y="24"/>
                      <a:pt x="43" y="25"/>
                    </a:cubicBezTo>
                    <a:cubicBezTo>
                      <a:pt x="43" y="26"/>
                      <a:pt x="42" y="27"/>
                      <a:pt x="42" y="28"/>
                    </a:cubicBezTo>
                    <a:cubicBezTo>
                      <a:pt x="42" y="28"/>
                      <a:pt x="42" y="28"/>
                      <a:pt x="41" y="28"/>
                    </a:cubicBezTo>
                    <a:cubicBezTo>
                      <a:pt x="41" y="28"/>
                      <a:pt x="40" y="27"/>
                      <a:pt x="40" y="26"/>
                    </a:cubicBezTo>
                    <a:cubicBezTo>
                      <a:pt x="40" y="26"/>
                      <a:pt x="40" y="21"/>
                      <a:pt x="40" y="21"/>
                    </a:cubicBezTo>
                    <a:cubicBezTo>
                      <a:pt x="40" y="20"/>
                      <a:pt x="40" y="17"/>
                      <a:pt x="40" y="17"/>
                    </a:cubicBezTo>
                    <a:cubicBezTo>
                      <a:pt x="40" y="16"/>
                      <a:pt x="40" y="13"/>
                      <a:pt x="40" y="12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6"/>
                    </a:cubicBezTo>
                    <a:cubicBezTo>
                      <a:pt x="40" y="5"/>
                      <a:pt x="41" y="2"/>
                      <a:pt x="38" y="2"/>
                    </a:cubicBezTo>
                    <a:cubicBezTo>
                      <a:pt x="36" y="2"/>
                      <a:pt x="36" y="6"/>
                      <a:pt x="36" y="7"/>
                    </a:cubicBezTo>
                    <a:cubicBezTo>
                      <a:pt x="36" y="8"/>
                      <a:pt x="36" y="11"/>
                      <a:pt x="36" y="11"/>
                    </a:cubicBezTo>
                    <a:cubicBezTo>
                      <a:pt x="36" y="11"/>
                      <a:pt x="36" y="17"/>
                      <a:pt x="36" y="18"/>
                    </a:cubicBezTo>
                    <a:cubicBezTo>
                      <a:pt x="36" y="18"/>
                      <a:pt x="35" y="20"/>
                      <a:pt x="35" y="21"/>
                    </a:cubicBezTo>
                    <a:cubicBezTo>
                      <a:pt x="35" y="22"/>
                      <a:pt x="35" y="25"/>
                      <a:pt x="35" y="25"/>
                    </a:cubicBezTo>
                    <a:cubicBezTo>
                      <a:pt x="35" y="25"/>
                      <a:pt x="35" y="26"/>
                      <a:pt x="34" y="25"/>
                    </a:cubicBezTo>
                    <a:cubicBezTo>
                      <a:pt x="34" y="25"/>
                      <a:pt x="33" y="24"/>
                      <a:pt x="33" y="24"/>
                    </a:cubicBezTo>
                    <a:cubicBezTo>
                      <a:pt x="33" y="24"/>
                      <a:pt x="33" y="18"/>
                      <a:pt x="33" y="17"/>
                    </a:cubicBezTo>
                    <a:cubicBezTo>
                      <a:pt x="33" y="17"/>
                      <a:pt x="31" y="11"/>
                      <a:pt x="31" y="10"/>
                    </a:cubicBezTo>
                    <a:cubicBezTo>
                      <a:pt x="31" y="9"/>
                      <a:pt x="31" y="5"/>
                      <a:pt x="31" y="5"/>
                    </a:cubicBezTo>
                    <a:cubicBezTo>
                      <a:pt x="30" y="4"/>
                      <a:pt x="30" y="2"/>
                      <a:pt x="30" y="2"/>
                    </a:cubicBezTo>
                    <a:cubicBezTo>
                      <a:pt x="30" y="2"/>
                      <a:pt x="30" y="0"/>
                      <a:pt x="28" y="0"/>
                    </a:cubicBezTo>
                    <a:cubicBezTo>
                      <a:pt x="25" y="1"/>
                      <a:pt x="26" y="4"/>
                      <a:pt x="26" y="4"/>
                    </a:cubicBezTo>
                    <a:cubicBezTo>
                      <a:pt x="26" y="5"/>
                      <a:pt x="27" y="12"/>
                      <a:pt x="27" y="12"/>
                    </a:cubicBezTo>
                    <a:cubicBezTo>
                      <a:pt x="27" y="12"/>
                      <a:pt x="27" y="15"/>
                      <a:pt x="27" y="15"/>
                    </a:cubicBezTo>
                    <a:cubicBezTo>
                      <a:pt x="27" y="16"/>
                      <a:pt x="27" y="18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4"/>
                      <a:pt x="29" y="27"/>
                      <a:pt x="29" y="27"/>
                    </a:cubicBezTo>
                    <a:cubicBezTo>
                      <a:pt x="29" y="27"/>
                      <a:pt x="29" y="27"/>
                      <a:pt x="28" y="27"/>
                    </a:cubicBezTo>
                    <a:cubicBezTo>
                      <a:pt x="28" y="27"/>
                      <a:pt x="27" y="25"/>
                      <a:pt x="27" y="25"/>
                    </a:cubicBezTo>
                    <a:cubicBezTo>
                      <a:pt x="27" y="25"/>
                      <a:pt x="26" y="21"/>
                      <a:pt x="26" y="21"/>
                    </a:cubicBezTo>
                    <a:cubicBezTo>
                      <a:pt x="26" y="20"/>
                      <a:pt x="25" y="17"/>
                      <a:pt x="24" y="16"/>
                    </a:cubicBezTo>
                    <a:cubicBezTo>
                      <a:pt x="24" y="15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9"/>
                    </a:cubicBezTo>
                    <a:cubicBezTo>
                      <a:pt x="23" y="8"/>
                      <a:pt x="22" y="6"/>
                      <a:pt x="21" y="7"/>
                    </a:cubicBezTo>
                    <a:cubicBezTo>
                      <a:pt x="19" y="7"/>
                      <a:pt x="19" y="11"/>
                      <a:pt x="19" y="12"/>
                    </a:cubicBezTo>
                    <a:cubicBezTo>
                      <a:pt x="19" y="14"/>
                      <a:pt x="20" y="17"/>
                      <a:pt x="20" y="17"/>
                    </a:cubicBezTo>
                    <a:cubicBezTo>
                      <a:pt x="20" y="17"/>
                      <a:pt x="20" y="21"/>
                      <a:pt x="20" y="22"/>
                    </a:cubicBezTo>
                    <a:cubicBezTo>
                      <a:pt x="21" y="23"/>
                      <a:pt x="22" y="29"/>
                      <a:pt x="22" y="30"/>
                    </a:cubicBezTo>
                    <a:cubicBezTo>
                      <a:pt x="22" y="31"/>
                      <a:pt x="22" y="33"/>
                      <a:pt x="22" y="34"/>
                    </a:cubicBezTo>
                    <a:cubicBezTo>
                      <a:pt x="23" y="35"/>
                      <a:pt x="23" y="37"/>
                      <a:pt x="23" y="37"/>
                    </a:cubicBezTo>
                    <a:cubicBezTo>
                      <a:pt x="23" y="37"/>
                      <a:pt x="22" y="40"/>
                      <a:pt x="21" y="41"/>
                    </a:cubicBezTo>
                    <a:cubicBezTo>
                      <a:pt x="21" y="43"/>
                      <a:pt x="19" y="47"/>
                      <a:pt x="18" y="47"/>
                    </a:cubicBezTo>
                    <a:cubicBezTo>
                      <a:pt x="18" y="47"/>
                      <a:pt x="17" y="48"/>
                      <a:pt x="16" y="48"/>
                    </a:cubicBezTo>
                    <a:cubicBezTo>
                      <a:pt x="15" y="47"/>
                      <a:pt x="13" y="46"/>
                      <a:pt x="12" y="46"/>
                    </a:cubicBezTo>
                    <a:cubicBezTo>
                      <a:pt x="12" y="45"/>
                      <a:pt x="11" y="45"/>
                      <a:pt x="11" y="45"/>
                    </a:cubicBezTo>
                    <a:cubicBezTo>
                      <a:pt x="11" y="45"/>
                      <a:pt x="9" y="43"/>
                      <a:pt x="7" y="42"/>
                    </a:cubicBezTo>
                    <a:cubicBezTo>
                      <a:pt x="6" y="42"/>
                      <a:pt x="2" y="41"/>
                      <a:pt x="1" y="44"/>
                    </a:cubicBezTo>
                    <a:cubicBezTo>
                      <a:pt x="0" y="46"/>
                      <a:pt x="1" y="46"/>
                      <a:pt x="3" y="47"/>
                    </a:cubicBezTo>
                    <a:cubicBezTo>
                      <a:pt x="4" y="48"/>
                      <a:pt x="6" y="51"/>
                      <a:pt x="7" y="51"/>
                    </a:cubicBezTo>
                    <a:cubicBezTo>
                      <a:pt x="7" y="51"/>
                      <a:pt x="9" y="52"/>
                      <a:pt x="10" y="53"/>
                    </a:cubicBezTo>
                    <a:cubicBezTo>
                      <a:pt x="10" y="53"/>
                      <a:pt x="14" y="57"/>
                      <a:pt x="15" y="58"/>
                    </a:cubicBezTo>
                    <a:cubicBezTo>
                      <a:pt x="16" y="58"/>
                      <a:pt x="21" y="62"/>
                      <a:pt x="22" y="62"/>
                    </a:cubicBezTo>
                    <a:cubicBezTo>
                      <a:pt x="23" y="63"/>
                      <a:pt x="25" y="65"/>
                      <a:pt x="25" y="65"/>
                    </a:cubicBezTo>
                    <a:cubicBezTo>
                      <a:pt x="26" y="65"/>
                      <a:pt x="26" y="65"/>
                      <a:pt x="27" y="66"/>
                    </a:cubicBezTo>
                    <a:cubicBezTo>
                      <a:pt x="27" y="67"/>
                      <a:pt x="27" y="73"/>
                      <a:pt x="27" y="75"/>
                    </a:cubicBezTo>
                    <a:cubicBezTo>
                      <a:pt x="28" y="77"/>
                      <a:pt x="30" y="131"/>
                      <a:pt x="30" y="138"/>
                    </a:cubicBezTo>
                    <a:cubicBezTo>
                      <a:pt x="31" y="158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3"/>
                      <a:pt x="4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" name="Freeform 22"/>
              <p:cNvSpPr/>
              <p:nvPr/>
            </p:nvSpPr>
            <p:spPr bwMode="auto">
              <a:xfrm>
                <a:off x="7150101" y="3603625"/>
                <a:ext cx="184150" cy="498475"/>
              </a:xfrm>
              <a:custGeom>
                <a:avLst/>
                <a:gdLst>
                  <a:gd name="T0" fmla="*/ 35 w 49"/>
                  <a:gd name="T1" fmla="*/ 54 h 132"/>
                  <a:gd name="T2" fmla="*/ 40 w 49"/>
                  <a:gd name="T3" fmla="*/ 40 h 132"/>
                  <a:gd name="T4" fmla="*/ 42 w 49"/>
                  <a:gd name="T5" fmla="*/ 32 h 132"/>
                  <a:gd name="T6" fmla="*/ 44 w 49"/>
                  <a:gd name="T7" fmla="*/ 26 h 132"/>
                  <a:gd name="T8" fmla="*/ 46 w 49"/>
                  <a:gd name="T9" fmla="*/ 21 h 132"/>
                  <a:gd name="T10" fmla="*/ 47 w 49"/>
                  <a:gd name="T11" fmla="*/ 15 h 132"/>
                  <a:gd name="T12" fmla="*/ 43 w 49"/>
                  <a:gd name="T13" fmla="*/ 20 h 132"/>
                  <a:gd name="T14" fmla="*/ 41 w 49"/>
                  <a:gd name="T15" fmla="*/ 24 h 132"/>
                  <a:gd name="T16" fmla="*/ 38 w 49"/>
                  <a:gd name="T17" fmla="*/ 28 h 132"/>
                  <a:gd name="T18" fmla="*/ 37 w 49"/>
                  <a:gd name="T19" fmla="*/ 26 h 132"/>
                  <a:gd name="T20" fmla="*/ 39 w 49"/>
                  <a:gd name="T21" fmla="*/ 18 h 132"/>
                  <a:gd name="T22" fmla="*/ 40 w 49"/>
                  <a:gd name="T23" fmla="*/ 12 h 132"/>
                  <a:gd name="T24" fmla="*/ 41 w 49"/>
                  <a:gd name="T25" fmla="*/ 5 h 132"/>
                  <a:gd name="T26" fmla="*/ 36 w 49"/>
                  <a:gd name="T27" fmla="*/ 12 h 132"/>
                  <a:gd name="T28" fmla="*/ 34 w 49"/>
                  <a:gd name="T29" fmla="*/ 21 h 132"/>
                  <a:gd name="T30" fmla="*/ 33 w 49"/>
                  <a:gd name="T31" fmla="*/ 24 h 132"/>
                  <a:gd name="T32" fmla="*/ 33 w 49"/>
                  <a:gd name="T33" fmla="*/ 17 h 132"/>
                  <a:gd name="T34" fmla="*/ 34 w 49"/>
                  <a:gd name="T35" fmla="*/ 5 h 132"/>
                  <a:gd name="T36" fmla="*/ 32 w 49"/>
                  <a:gd name="T37" fmla="*/ 0 h 132"/>
                  <a:gd name="T38" fmla="*/ 29 w 49"/>
                  <a:gd name="T39" fmla="*/ 11 h 132"/>
                  <a:gd name="T40" fmla="*/ 28 w 49"/>
                  <a:gd name="T41" fmla="*/ 16 h 132"/>
                  <a:gd name="T42" fmla="*/ 27 w 49"/>
                  <a:gd name="T43" fmla="*/ 24 h 132"/>
                  <a:gd name="T44" fmla="*/ 27 w 49"/>
                  <a:gd name="T45" fmla="*/ 21 h 132"/>
                  <a:gd name="T46" fmla="*/ 26 w 49"/>
                  <a:gd name="T47" fmla="*/ 13 h 132"/>
                  <a:gd name="T48" fmla="*/ 26 w 49"/>
                  <a:gd name="T49" fmla="*/ 7 h 132"/>
                  <a:gd name="T50" fmla="*/ 22 w 49"/>
                  <a:gd name="T51" fmla="*/ 8 h 132"/>
                  <a:gd name="T52" fmla="*/ 22 w 49"/>
                  <a:gd name="T53" fmla="*/ 17 h 132"/>
                  <a:gd name="T54" fmla="*/ 21 w 49"/>
                  <a:gd name="T55" fmla="*/ 28 h 132"/>
                  <a:gd name="T56" fmla="*/ 19 w 49"/>
                  <a:gd name="T57" fmla="*/ 34 h 132"/>
                  <a:gd name="T58" fmla="*/ 13 w 49"/>
                  <a:gd name="T59" fmla="*/ 37 h 132"/>
                  <a:gd name="T60" fmla="*/ 9 w 49"/>
                  <a:gd name="T61" fmla="*/ 34 h 132"/>
                  <a:gd name="T62" fmla="*/ 1 w 49"/>
                  <a:gd name="T63" fmla="*/ 30 h 132"/>
                  <a:gd name="T64" fmla="*/ 5 w 49"/>
                  <a:gd name="T65" fmla="*/ 37 h 132"/>
                  <a:gd name="T66" fmla="*/ 10 w 49"/>
                  <a:gd name="T67" fmla="*/ 45 h 132"/>
                  <a:gd name="T68" fmla="*/ 18 w 49"/>
                  <a:gd name="T69" fmla="*/ 53 h 132"/>
                  <a:gd name="T70" fmla="*/ 18 w 49"/>
                  <a:gd name="T71" fmla="*/ 62 h 132"/>
                  <a:gd name="T72" fmla="*/ 7 w 49"/>
                  <a:gd name="T73" fmla="*/ 131 h 132"/>
                  <a:gd name="T74" fmla="*/ 29 w 49"/>
                  <a:gd name="T75" fmla="*/ 11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132">
                    <a:moveTo>
                      <a:pt x="33" y="57"/>
                    </a:moveTo>
                    <a:cubicBezTo>
                      <a:pt x="33" y="57"/>
                      <a:pt x="35" y="54"/>
                      <a:pt x="35" y="54"/>
                    </a:cubicBezTo>
                    <a:cubicBezTo>
                      <a:pt x="35" y="53"/>
                      <a:pt x="37" y="49"/>
                      <a:pt x="37" y="48"/>
                    </a:cubicBezTo>
                    <a:cubicBezTo>
                      <a:pt x="38" y="47"/>
                      <a:pt x="39" y="41"/>
                      <a:pt x="40" y="40"/>
                    </a:cubicBezTo>
                    <a:cubicBezTo>
                      <a:pt x="40" y="39"/>
                      <a:pt x="41" y="35"/>
                      <a:pt x="41" y="34"/>
                    </a:cubicBezTo>
                    <a:cubicBezTo>
                      <a:pt x="41" y="33"/>
                      <a:pt x="42" y="32"/>
                      <a:pt x="42" y="32"/>
                    </a:cubicBezTo>
                    <a:cubicBezTo>
                      <a:pt x="42" y="32"/>
                      <a:pt x="43" y="30"/>
                      <a:pt x="43" y="29"/>
                    </a:cubicBezTo>
                    <a:cubicBezTo>
                      <a:pt x="43" y="29"/>
                      <a:pt x="44" y="26"/>
                      <a:pt x="44" y="26"/>
                    </a:cubicBezTo>
                    <a:cubicBezTo>
                      <a:pt x="44" y="26"/>
                      <a:pt x="45" y="25"/>
                      <a:pt x="45" y="24"/>
                    </a:cubicBezTo>
                    <a:cubicBezTo>
                      <a:pt x="45" y="23"/>
                      <a:pt x="46" y="21"/>
                      <a:pt x="46" y="21"/>
                    </a:cubicBezTo>
                    <a:cubicBezTo>
                      <a:pt x="46" y="21"/>
                      <a:pt x="47" y="20"/>
                      <a:pt x="47" y="19"/>
                    </a:cubicBezTo>
                    <a:cubicBezTo>
                      <a:pt x="47" y="18"/>
                      <a:pt x="49" y="15"/>
                      <a:pt x="47" y="15"/>
                    </a:cubicBezTo>
                    <a:cubicBezTo>
                      <a:pt x="45" y="14"/>
                      <a:pt x="44" y="17"/>
                      <a:pt x="44" y="17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2" y="22"/>
                      <a:pt x="42" y="22"/>
                    </a:cubicBezTo>
                    <a:cubicBezTo>
                      <a:pt x="42" y="22"/>
                      <a:pt x="41" y="24"/>
                      <a:pt x="41" y="24"/>
                    </a:cubicBezTo>
                    <a:cubicBezTo>
                      <a:pt x="41" y="24"/>
                      <a:pt x="40" y="25"/>
                      <a:pt x="40" y="26"/>
                    </a:cubicBezTo>
                    <a:cubicBezTo>
                      <a:pt x="40" y="27"/>
                      <a:pt x="39" y="28"/>
                      <a:pt x="38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7" y="28"/>
                      <a:pt x="37" y="27"/>
                      <a:pt x="37" y="26"/>
                    </a:cubicBezTo>
                    <a:cubicBezTo>
                      <a:pt x="37" y="26"/>
                      <a:pt x="38" y="22"/>
                      <a:pt x="38" y="22"/>
                    </a:cubicBezTo>
                    <a:cubicBezTo>
                      <a:pt x="38" y="21"/>
                      <a:pt x="39" y="19"/>
                      <a:pt x="39" y="18"/>
                    </a:cubicBezTo>
                    <a:cubicBezTo>
                      <a:pt x="39" y="18"/>
                      <a:pt x="40" y="15"/>
                      <a:pt x="40" y="14"/>
                    </a:cubicBezTo>
                    <a:cubicBezTo>
                      <a:pt x="40" y="13"/>
                      <a:pt x="40" y="12"/>
                      <a:pt x="40" y="12"/>
                    </a:cubicBezTo>
                    <a:cubicBezTo>
                      <a:pt x="40" y="12"/>
                      <a:pt x="41" y="10"/>
                      <a:pt x="41" y="9"/>
                    </a:cubicBezTo>
                    <a:cubicBezTo>
                      <a:pt x="41" y="9"/>
                      <a:pt x="43" y="5"/>
                      <a:pt x="41" y="5"/>
                    </a:cubicBezTo>
                    <a:cubicBezTo>
                      <a:pt x="39" y="4"/>
                      <a:pt x="38" y="8"/>
                      <a:pt x="37" y="9"/>
                    </a:cubicBezTo>
                    <a:cubicBezTo>
                      <a:pt x="37" y="10"/>
                      <a:pt x="36" y="12"/>
                      <a:pt x="36" y="12"/>
                    </a:cubicBezTo>
                    <a:cubicBezTo>
                      <a:pt x="36" y="12"/>
                      <a:pt x="35" y="17"/>
                      <a:pt x="35" y="18"/>
                    </a:cubicBezTo>
                    <a:cubicBezTo>
                      <a:pt x="35" y="18"/>
                      <a:pt x="34" y="20"/>
                      <a:pt x="34" y="21"/>
                    </a:cubicBezTo>
                    <a:cubicBezTo>
                      <a:pt x="34" y="21"/>
                      <a:pt x="33" y="24"/>
                      <a:pt x="33" y="24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2" y="24"/>
                      <a:pt x="32" y="23"/>
                      <a:pt x="32" y="22"/>
                    </a:cubicBezTo>
                    <a:cubicBezTo>
                      <a:pt x="32" y="22"/>
                      <a:pt x="33" y="17"/>
                      <a:pt x="33" y="17"/>
                    </a:cubicBezTo>
                    <a:cubicBezTo>
                      <a:pt x="33" y="16"/>
                      <a:pt x="33" y="11"/>
                      <a:pt x="33" y="10"/>
                    </a:cubicBezTo>
                    <a:cubicBezTo>
                      <a:pt x="33" y="9"/>
                      <a:pt x="33" y="6"/>
                      <a:pt x="34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0"/>
                      <a:pt x="32" y="0"/>
                    </a:cubicBezTo>
                    <a:cubicBezTo>
                      <a:pt x="30" y="0"/>
                      <a:pt x="30" y="3"/>
                      <a:pt x="30" y="3"/>
                    </a:cubicBezTo>
                    <a:cubicBezTo>
                      <a:pt x="29" y="4"/>
                      <a:pt x="29" y="11"/>
                      <a:pt x="29" y="11"/>
                    </a:cubicBezTo>
                    <a:cubicBezTo>
                      <a:pt x="29" y="11"/>
                      <a:pt x="28" y="13"/>
                      <a:pt x="28" y="13"/>
                    </a:cubicBezTo>
                    <a:cubicBezTo>
                      <a:pt x="28" y="14"/>
                      <a:pt x="28" y="16"/>
                      <a:pt x="28" y="16"/>
                    </a:cubicBezTo>
                    <a:cubicBezTo>
                      <a:pt x="28" y="16"/>
                      <a:pt x="28" y="20"/>
                      <a:pt x="28" y="21"/>
                    </a:cubicBezTo>
                    <a:cubicBezTo>
                      <a:pt x="28" y="21"/>
                      <a:pt x="27" y="24"/>
                      <a:pt x="27" y="24"/>
                    </a:cubicBezTo>
                    <a:cubicBezTo>
                      <a:pt x="27" y="24"/>
                      <a:pt x="28" y="24"/>
                      <a:pt x="27" y="24"/>
                    </a:cubicBezTo>
                    <a:cubicBezTo>
                      <a:pt x="27" y="24"/>
                      <a:pt x="27" y="22"/>
                      <a:pt x="27" y="21"/>
                    </a:cubicBezTo>
                    <a:cubicBezTo>
                      <a:pt x="26" y="21"/>
                      <a:pt x="26" y="18"/>
                      <a:pt x="26" y="17"/>
                    </a:cubicBezTo>
                    <a:cubicBezTo>
                      <a:pt x="26" y="17"/>
                      <a:pt x="26" y="14"/>
                      <a:pt x="26" y="13"/>
                    </a:cubicBezTo>
                    <a:cubicBezTo>
                      <a:pt x="26" y="12"/>
                      <a:pt x="26" y="11"/>
                      <a:pt x="26" y="11"/>
                    </a:cubicBezTo>
                    <a:cubicBezTo>
                      <a:pt x="26" y="11"/>
                      <a:pt x="26" y="7"/>
                      <a:pt x="26" y="7"/>
                    </a:cubicBezTo>
                    <a:cubicBezTo>
                      <a:pt x="26" y="6"/>
                      <a:pt x="26" y="4"/>
                      <a:pt x="25" y="4"/>
                    </a:cubicBezTo>
                    <a:cubicBezTo>
                      <a:pt x="23" y="4"/>
                      <a:pt x="23" y="7"/>
                      <a:pt x="22" y="8"/>
                    </a:cubicBezTo>
                    <a:cubicBezTo>
                      <a:pt x="22" y="10"/>
                      <a:pt x="22" y="12"/>
                      <a:pt x="22" y="12"/>
                    </a:cubicBezTo>
                    <a:cubicBezTo>
                      <a:pt x="22" y="12"/>
                      <a:pt x="22" y="16"/>
                      <a:pt x="22" y="17"/>
                    </a:cubicBezTo>
                    <a:cubicBezTo>
                      <a:pt x="22" y="18"/>
                      <a:pt x="21" y="23"/>
                      <a:pt x="21" y="24"/>
                    </a:cubicBezTo>
                    <a:cubicBezTo>
                      <a:pt x="21" y="25"/>
                      <a:pt x="21" y="27"/>
                      <a:pt x="21" y="28"/>
                    </a:cubicBezTo>
                    <a:cubicBezTo>
                      <a:pt x="21" y="29"/>
                      <a:pt x="21" y="30"/>
                      <a:pt x="21" y="30"/>
                    </a:cubicBezTo>
                    <a:cubicBezTo>
                      <a:pt x="21" y="30"/>
                      <a:pt x="20" y="33"/>
                      <a:pt x="19" y="34"/>
                    </a:cubicBezTo>
                    <a:cubicBezTo>
                      <a:pt x="18" y="35"/>
                      <a:pt x="15" y="37"/>
                      <a:pt x="15" y="37"/>
                    </a:cubicBezTo>
                    <a:cubicBezTo>
                      <a:pt x="15" y="37"/>
                      <a:pt x="14" y="38"/>
                      <a:pt x="13" y="37"/>
                    </a:cubicBezTo>
                    <a:cubicBezTo>
                      <a:pt x="13" y="37"/>
                      <a:pt x="11" y="35"/>
                      <a:pt x="11" y="35"/>
                    </a:cubicBezTo>
                    <a:cubicBezTo>
                      <a:pt x="10" y="34"/>
                      <a:pt x="9" y="34"/>
                      <a:pt x="9" y="34"/>
                    </a:cubicBezTo>
                    <a:cubicBezTo>
                      <a:pt x="9" y="34"/>
                      <a:pt x="8" y="31"/>
                      <a:pt x="7" y="31"/>
                    </a:cubicBezTo>
                    <a:cubicBezTo>
                      <a:pt x="6" y="30"/>
                      <a:pt x="2" y="28"/>
                      <a:pt x="1" y="30"/>
                    </a:cubicBezTo>
                    <a:cubicBezTo>
                      <a:pt x="0" y="31"/>
                      <a:pt x="1" y="32"/>
                      <a:pt x="2" y="33"/>
                    </a:cubicBezTo>
                    <a:cubicBezTo>
                      <a:pt x="3" y="35"/>
                      <a:pt x="4" y="37"/>
                      <a:pt x="5" y="37"/>
                    </a:cubicBezTo>
                    <a:cubicBezTo>
                      <a:pt x="5" y="38"/>
                      <a:pt x="7" y="39"/>
                      <a:pt x="7" y="40"/>
                    </a:cubicBezTo>
                    <a:cubicBezTo>
                      <a:pt x="8" y="40"/>
                      <a:pt x="10" y="45"/>
                      <a:pt x="10" y="45"/>
                    </a:cubicBezTo>
                    <a:cubicBezTo>
                      <a:pt x="11" y="46"/>
                      <a:pt x="15" y="50"/>
                      <a:pt x="16" y="51"/>
                    </a:cubicBezTo>
                    <a:cubicBezTo>
                      <a:pt x="16" y="51"/>
                      <a:pt x="17" y="53"/>
                      <a:pt x="18" y="53"/>
                    </a:cubicBezTo>
                    <a:cubicBezTo>
                      <a:pt x="18" y="54"/>
                      <a:pt x="18" y="54"/>
                      <a:pt x="18" y="55"/>
                    </a:cubicBezTo>
                    <a:cubicBezTo>
                      <a:pt x="19" y="55"/>
                      <a:pt x="18" y="60"/>
                      <a:pt x="18" y="62"/>
                    </a:cubicBezTo>
                    <a:cubicBezTo>
                      <a:pt x="17" y="64"/>
                      <a:pt x="10" y="103"/>
                      <a:pt x="9" y="108"/>
                    </a:cubicBezTo>
                    <a:cubicBezTo>
                      <a:pt x="7" y="122"/>
                      <a:pt x="7" y="131"/>
                      <a:pt x="7" y="131"/>
                    </a:cubicBezTo>
                    <a:cubicBezTo>
                      <a:pt x="24" y="132"/>
                      <a:pt x="24" y="132"/>
                      <a:pt x="24" y="132"/>
                    </a:cubicBezTo>
                    <a:cubicBezTo>
                      <a:pt x="24" y="132"/>
                      <a:pt x="29" y="120"/>
                      <a:pt x="29" y="112"/>
                    </a:cubicBezTo>
                    <a:cubicBezTo>
                      <a:pt x="30" y="103"/>
                      <a:pt x="33" y="57"/>
                      <a:pt x="33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" name="Freeform 23"/>
              <p:cNvSpPr/>
              <p:nvPr/>
            </p:nvSpPr>
            <p:spPr bwMode="auto">
              <a:xfrm>
                <a:off x="6567488" y="2854325"/>
                <a:ext cx="473075" cy="1160463"/>
              </a:xfrm>
              <a:custGeom>
                <a:avLst/>
                <a:gdLst>
                  <a:gd name="T0" fmla="*/ 90 w 126"/>
                  <a:gd name="T1" fmla="*/ 113 h 307"/>
                  <a:gd name="T2" fmla="*/ 102 w 126"/>
                  <a:gd name="T3" fmla="*/ 80 h 307"/>
                  <a:gd name="T4" fmla="*/ 110 w 126"/>
                  <a:gd name="T5" fmla="*/ 54 h 307"/>
                  <a:gd name="T6" fmla="*/ 116 w 126"/>
                  <a:gd name="T7" fmla="*/ 40 h 307"/>
                  <a:gd name="T8" fmla="*/ 121 w 126"/>
                  <a:gd name="T9" fmla="*/ 28 h 307"/>
                  <a:gd name="T10" fmla="*/ 113 w 126"/>
                  <a:gd name="T11" fmla="*/ 27 h 307"/>
                  <a:gd name="T12" fmla="*/ 107 w 126"/>
                  <a:gd name="T13" fmla="*/ 39 h 307"/>
                  <a:gd name="T14" fmla="*/ 102 w 126"/>
                  <a:gd name="T15" fmla="*/ 48 h 307"/>
                  <a:gd name="T16" fmla="*/ 96 w 126"/>
                  <a:gd name="T17" fmla="*/ 55 h 307"/>
                  <a:gd name="T18" fmla="*/ 97 w 126"/>
                  <a:gd name="T19" fmla="*/ 41 h 307"/>
                  <a:gd name="T20" fmla="*/ 101 w 126"/>
                  <a:gd name="T21" fmla="*/ 24 h 307"/>
                  <a:gd name="T22" fmla="*/ 104 w 126"/>
                  <a:gd name="T23" fmla="*/ 11 h 307"/>
                  <a:gd name="T24" fmla="*/ 94 w 126"/>
                  <a:gd name="T25" fmla="*/ 14 h 307"/>
                  <a:gd name="T26" fmla="*/ 88 w 126"/>
                  <a:gd name="T27" fmla="*/ 35 h 307"/>
                  <a:gd name="T28" fmla="*/ 84 w 126"/>
                  <a:gd name="T29" fmla="*/ 49 h 307"/>
                  <a:gd name="T30" fmla="*/ 82 w 126"/>
                  <a:gd name="T31" fmla="*/ 34 h 307"/>
                  <a:gd name="T32" fmla="*/ 83 w 126"/>
                  <a:gd name="T33" fmla="*/ 10 h 307"/>
                  <a:gd name="T34" fmla="*/ 79 w 126"/>
                  <a:gd name="T35" fmla="*/ 2 h 307"/>
                  <a:gd name="T36" fmla="*/ 69 w 126"/>
                  <a:gd name="T37" fmla="*/ 37 h 307"/>
                  <a:gd name="T38" fmla="*/ 67 w 126"/>
                  <a:gd name="T39" fmla="*/ 51 h 307"/>
                  <a:gd name="T40" fmla="*/ 65 w 126"/>
                  <a:gd name="T41" fmla="*/ 41 h 307"/>
                  <a:gd name="T42" fmla="*/ 64 w 126"/>
                  <a:gd name="T43" fmla="*/ 29 h 307"/>
                  <a:gd name="T44" fmla="*/ 60 w 126"/>
                  <a:gd name="T45" fmla="*/ 16 h 307"/>
                  <a:gd name="T46" fmla="*/ 54 w 126"/>
                  <a:gd name="T47" fmla="*/ 34 h 307"/>
                  <a:gd name="T48" fmla="*/ 53 w 126"/>
                  <a:gd name="T49" fmla="*/ 57 h 307"/>
                  <a:gd name="T50" fmla="*/ 52 w 126"/>
                  <a:gd name="T51" fmla="*/ 70 h 307"/>
                  <a:gd name="T52" fmla="*/ 38 w 126"/>
                  <a:gd name="T53" fmla="*/ 86 h 307"/>
                  <a:gd name="T54" fmla="*/ 26 w 126"/>
                  <a:gd name="T55" fmla="*/ 84 h 307"/>
                  <a:gd name="T56" fmla="*/ 16 w 126"/>
                  <a:gd name="T57" fmla="*/ 78 h 307"/>
                  <a:gd name="T58" fmla="*/ 5 w 126"/>
                  <a:gd name="T59" fmla="*/ 85 h 307"/>
                  <a:gd name="T60" fmla="*/ 18 w 126"/>
                  <a:gd name="T61" fmla="*/ 95 h 307"/>
                  <a:gd name="T62" fmla="*/ 40 w 126"/>
                  <a:gd name="T63" fmla="*/ 113 h 307"/>
                  <a:gd name="T64" fmla="*/ 26 w 126"/>
                  <a:gd name="T65" fmla="*/ 236 h 307"/>
                  <a:gd name="T66" fmla="*/ 65 w 126"/>
                  <a:gd name="T67" fmla="*/ 307 h 307"/>
                  <a:gd name="T68" fmla="*/ 83 w 126"/>
                  <a:gd name="T69" fmla="*/ 17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6" h="307">
                    <a:moveTo>
                      <a:pt x="86" y="122"/>
                    </a:moveTo>
                    <a:cubicBezTo>
                      <a:pt x="86" y="122"/>
                      <a:pt x="90" y="115"/>
                      <a:pt x="90" y="113"/>
                    </a:cubicBezTo>
                    <a:cubicBezTo>
                      <a:pt x="91" y="112"/>
                      <a:pt x="95" y="102"/>
                      <a:pt x="96" y="99"/>
                    </a:cubicBezTo>
                    <a:cubicBezTo>
                      <a:pt x="97" y="97"/>
                      <a:pt x="101" y="83"/>
                      <a:pt x="102" y="80"/>
                    </a:cubicBezTo>
                    <a:cubicBezTo>
                      <a:pt x="103" y="78"/>
                      <a:pt x="105" y="69"/>
                      <a:pt x="106" y="67"/>
                    </a:cubicBezTo>
                    <a:cubicBezTo>
                      <a:pt x="107" y="64"/>
                      <a:pt x="110" y="55"/>
                      <a:pt x="110" y="54"/>
                    </a:cubicBezTo>
                    <a:cubicBezTo>
                      <a:pt x="111" y="53"/>
                      <a:pt x="114" y="46"/>
                      <a:pt x="114" y="46"/>
                    </a:cubicBezTo>
                    <a:cubicBezTo>
                      <a:pt x="114" y="46"/>
                      <a:pt x="116" y="42"/>
                      <a:pt x="116" y="40"/>
                    </a:cubicBezTo>
                    <a:cubicBezTo>
                      <a:pt x="117" y="38"/>
                      <a:pt x="119" y="34"/>
                      <a:pt x="119" y="34"/>
                    </a:cubicBezTo>
                    <a:cubicBezTo>
                      <a:pt x="119" y="34"/>
                      <a:pt x="121" y="30"/>
                      <a:pt x="121" y="28"/>
                    </a:cubicBezTo>
                    <a:cubicBezTo>
                      <a:pt x="122" y="26"/>
                      <a:pt x="126" y="17"/>
                      <a:pt x="121" y="18"/>
                    </a:cubicBezTo>
                    <a:cubicBezTo>
                      <a:pt x="115" y="18"/>
                      <a:pt x="113" y="27"/>
                      <a:pt x="113" y="27"/>
                    </a:cubicBezTo>
                    <a:cubicBezTo>
                      <a:pt x="112" y="29"/>
                      <a:pt x="111" y="31"/>
                      <a:pt x="110" y="33"/>
                    </a:cubicBezTo>
                    <a:cubicBezTo>
                      <a:pt x="110" y="33"/>
                      <a:pt x="108" y="37"/>
                      <a:pt x="107" y="39"/>
                    </a:cubicBezTo>
                    <a:cubicBezTo>
                      <a:pt x="107" y="40"/>
                      <a:pt x="105" y="43"/>
                      <a:pt x="105" y="43"/>
                    </a:cubicBezTo>
                    <a:cubicBezTo>
                      <a:pt x="105" y="43"/>
                      <a:pt x="103" y="47"/>
                      <a:pt x="102" y="48"/>
                    </a:cubicBezTo>
                    <a:cubicBezTo>
                      <a:pt x="101" y="50"/>
                      <a:pt x="99" y="54"/>
                      <a:pt x="98" y="54"/>
                    </a:cubicBezTo>
                    <a:cubicBezTo>
                      <a:pt x="97" y="55"/>
                      <a:pt x="97" y="55"/>
                      <a:pt x="96" y="55"/>
                    </a:cubicBezTo>
                    <a:cubicBezTo>
                      <a:pt x="95" y="54"/>
                      <a:pt x="93" y="53"/>
                      <a:pt x="93" y="51"/>
                    </a:cubicBezTo>
                    <a:cubicBezTo>
                      <a:pt x="93" y="50"/>
                      <a:pt x="97" y="42"/>
                      <a:pt x="97" y="41"/>
                    </a:cubicBezTo>
                    <a:cubicBezTo>
                      <a:pt x="98" y="39"/>
                      <a:pt x="99" y="34"/>
                      <a:pt x="99" y="33"/>
                    </a:cubicBezTo>
                    <a:cubicBezTo>
                      <a:pt x="100" y="32"/>
                      <a:pt x="100" y="26"/>
                      <a:pt x="101" y="24"/>
                    </a:cubicBezTo>
                    <a:cubicBezTo>
                      <a:pt x="102" y="21"/>
                      <a:pt x="102" y="19"/>
                      <a:pt x="102" y="19"/>
                    </a:cubicBezTo>
                    <a:cubicBezTo>
                      <a:pt x="102" y="19"/>
                      <a:pt x="104" y="13"/>
                      <a:pt x="104" y="11"/>
                    </a:cubicBezTo>
                    <a:cubicBezTo>
                      <a:pt x="105" y="10"/>
                      <a:pt x="108" y="2"/>
                      <a:pt x="102" y="3"/>
                    </a:cubicBezTo>
                    <a:cubicBezTo>
                      <a:pt x="97" y="4"/>
                      <a:pt x="95" y="11"/>
                      <a:pt x="94" y="14"/>
                    </a:cubicBezTo>
                    <a:cubicBezTo>
                      <a:pt x="93" y="16"/>
                      <a:pt x="92" y="22"/>
                      <a:pt x="91" y="22"/>
                    </a:cubicBezTo>
                    <a:cubicBezTo>
                      <a:pt x="91" y="22"/>
                      <a:pt x="89" y="33"/>
                      <a:pt x="88" y="35"/>
                    </a:cubicBezTo>
                    <a:cubicBezTo>
                      <a:pt x="88" y="36"/>
                      <a:pt x="86" y="40"/>
                      <a:pt x="85" y="42"/>
                    </a:cubicBezTo>
                    <a:cubicBezTo>
                      <a:pt x="85" y="44"/>
                      <a:pt x="85" y="47"/>
                      <a:pt x="84" y="49"/>
                    </a:cubicBezTo>
                    <a:cubicBezTo>
                      <a:pt x="84" y="49"/>
                      <a:pt x="83" y="50"/>
                      <a:pt x="82" y="50"/>
                    </a:cubicBezTo>
                    <a:cubicBezTo>
                      <a:pt x="81" y="49"/>
                      <a:pt x="82" y="35"/>
                      <a:pt x="82" y="34"/>
                    </a:cubicBezTo>
                    <a:cubicBezTo>
                      <a:pt x="82" y="33"/>
                      <a:pt x="82" y="22"/>
                      <a:pt x="82" y="21"/>
                    </a:cubicBezTo>
                    <a:cubicBezTo>
                      <a:pt x="82" y="19"/>
                      <a:pt x="83" y="11"/>
                      <a:pt x="83" y="10"/>
                    </a:cubicBezTo>
                    <a:cubicBezTo>
                      <a:pt x="83" y="10"/>
                      <a:pt x="84" y="5"/>
                      <a:pt x="84" y="5"/>
                    </a:cubicBezTo>
                    <a:cubicBezTo>
                      <a:pt x="84" y="5"/>
                      <a:pt x="84" y="0"/>
                      <a:pt x="79" y="2"/>
                    </a:cubicBezTo>
                    <a:cubicBezTo>
                      <a:pt x="73" y="4"/>
                      <a:pt x="72" y="9"/>
                      <a:pt x="72" y="11"/>
                    </a:cubicBezTo>
                    <a:cubicBezTo>
                      <a:pt x="72" y="12"/>
                      <a:pt x="69" y="36"/>
                      <a:pt x="69" y="37"/>
                    </a:cubicBezTo>
                    <a:cubicBezTo>
                      <a:pt x="69" y="37"/>
                      <a:pt x="69" y="45"/>
                      <a:pt x="69" y="46"/>
                    </a:cubicBezTo>
                    <a:cubicBezTo>
                      <a:pt x="69" y="47"/>
                      <a:pt x="69" y="51"/>
                      <a:pt x="67" y="51"/>
                    </a:cubicBezTo>
                    <a:cubicBezTo>
                      <a:pt x="66" y="51"/>
                      <a:pt x="66" y="49"/>
                      <a:pt x="66" y="49"/>
                    </a:cubicBezTo>
                    <a:cubicBezTo>
                      <a:pt x="66" y="48"/>
                      <a:pt x="65" y="41"/>
                      <a:pt x="65" y="41"/>
                    </a:cubicBezTo>
                    <a:cubicBezTo>
                      <a:pt x="65" y="40"/>
                      <a:pt x="64" y="35"/>
                      <a:pt x="64" y="33"/>
                    </a:cubicBezTo>
                    <a:cubicBezTo>
                      <a:pt x="64" y="31"/>
                      <a:pt x="64" y="29"/>
                      <a:pt x="64" y="29"/>
                    </a:cubicBezTo>
                    <a:cubicBezTo>
                      <a:pt x="64" y="29"/>
                      <a:pt x="65" y="21"/>
                      <a:pt x="64" y="20"/>
                    </a:cubicBezTo>
                    <a:cubicBezTo>
                      <a:pt x="64" y="19"/>
                      <a:pt x="64" y="14"/>
                      <a:pt x="60" y="16"/>
                    </a:cubicBezTo>
                    <a:cubicBezTo>
                      <a:pt x="56" y="17"/>
                      <a:pt x="55" y="24"/>
                      <a:pt x="54" y="26"/>
                    </a:cubicBezTo>
                    <a:cubicBezTo>
                      <a:pt x="54" y="29"/>
                      <a:pt x="54" y="34"/>
                      <a:pt x="54" y="34"/>
                    </a:cubicBezTo>
                    <a:cubicBezTo>
                      <a:pt x="54" y="34"/>
                      <a:pt x="53" y="42"/>
                      <a:pt x="53" y="44"/>
                    </a:cubicBezTo>
                    <a:cubicBezTo>
                      <a:pt x="53" y="45"/>
                      <a:pt x="53" y="56"/>
                      <a:pt x="53" y="57"/>
                    </a:cubicBezTo>
                    <a:cubicBezTo>
                      <a:pt x="53" y="59"/>
                      <a:pt x="52" y="64"/>
                      <a:pt x="52" y="65"/>
                    </a:cubicBezTo>
                    <a:cubicBezTo>
                      <a:pt x="52" y="67"/>
                      <a:pt x="52" y="70"/>
                      <a:pt x="52" y="70"/>
                    </a:cubicBezTo>
                    <a:cubicBezTo>
                      <a:pt x="52" y="70"/>
                      <a:pt x="49" y="75"/>
                      <a:pt x="47" y="78"/>
                    </a:cubicBezTo>
                    <a:cubicBezTo>
                      <a:pt x="45" y="80"/>
                      <a:pt x="39" y="86"/>
                      <a:pt x="38" y="86"/>
                    </a:cubicBezTo>
                    <a:cubicBezTo>
                      <a:pt x="38" y="86"/>
                      <a:pt x="34" y="88"/>
                      <a:pt x="33" y="88"/>
                    </a:cubicBezTo>
                    <a:cubicBezTo>
                      <a:pt x="31" y="87"/>
                      <a:pt x="27" y="84"/>
                      <a:pt x="26" y="84"/>
                    </a:cubicBezTo>
                    <a:cubicBezTo>
                      <a:pt x="25" y="83"/>
                      <a:pt x="23" y="83"/>
                      <a:pt x="23" y="83"/>
                    </a:cubicBezTo>
                    <a:cubicBezTo>
                      <a:pt x="23" y="83"/>
                      <a:pt x="19" y="78"/>
                      <a:pt x="16" y="78"/>
                    </a:cubicBezTo>
                    <a:cubicBezTo>
                      <a:pt x="13" y="78"/>
                      <a:pt x="5" y="76"/>
                      <a:pt x="3" y="80"/>
                    </a:cubicBezTo>
                    <a:cubicBezTo>
                      <a:pt x="0" y="83"/>
                      <a:pt x="2" y="83"/>
                      <a:pt x="5" y="85"/>
                    </a:cubicBezTo>
                    <a:cubicBezTo>
                      <a:pt x="8" y="87"/>
                      <a:pt x="11" y="91"/>
                      <a:pt x="12" y="91"/>
                    </a:cubicBezTo>
                    <a:cubicBezTo>
                      <a:pt x="13" y="92"/>
                      <a:pt x="17" y="94"/>
                      <a:pt x="18" y="95"/>
                    </a:cubicBezTo>
                    <a:cubicBezTo>
                      <a:pt x="19" y="95"/>
                      <a:pt x="24" y="103"/>
                      <a:pt x="26" y="104"/>
                    </a:cubicBezTo>
                    <a:cubicBezTo>
                      <a:pt x="28" y="104"/>
                      <a:pt x="39" y="112"/>
                      <a:pt x="40" y="113"/>
                    </a:cubicBezTo>
                    <a:cubicBezTo>
                      <a:pt x="40" y="114"/>
                      <a:pt x="46" y="116"/>
                      <a:pt x="47" y="120"/>
                    </a:cubicBezTo>
                    <a:cubicBezTo>
                      <a:pt x="50" y="126"/>
                      <a:pt x="28" y="225"/>
                      <a:pt x="26" y="236"/>
                    </a:cubicBezTo>
                    <a:cubicBezTo>
                      <a:pt x="21" y="265"/>
                      <a:pt x="21" y="287"/>
                      <a:pt x="21" y="287"/>
                    </a:cubicBezTo>
                    <a:cubicBezTo>
                      <a:pt x="36" y="294"/>
                      <a:pt x="50" y="300"/>
                      <a:pt x="65" y="307"/>
                    </a:cubicBezTo>
                    <a:cubicBezTo>
                      <a:pt x="65" y="307"/>
                      <a:pt x="77" y="278"/>
                      <a:pt x="79" y="256"/>
                    </a:cubicBezTo>
                    <a:cubicBezTo>
                      <a:pt x="80" y="245"/>
                      <a:pt x="81" y="210"/>
                      <a:pt x="83" y="179"/>
                    </a:cubicBezTo>
                    <a:cubicBezTo>
                      <a:pt x="84" y="149"/>
                      <a:pt x="86" y="122"/>
                      <a:pt x="86" y="1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" name="Freeform 24"/>
              <p:cNvSpPr/>
              <p:nvPr/>
            </p:nvSpPr>
            <p:spPr bwMode="auto">
              <a:xfrm>
                <a:off x="5703888" y="3421063"/>
                <a:ext cx="214313" cy="657225"/>
              </a:xfrm>
              <a:custGeom>
                <a:avLst/>
                <a:gdLst>
                  <a:gd name="T0" fmla="*/ 20 w 57"/>
                  <a:gd name="T1" fmla="*/ 68 h 174"/>
                  <a:gd name="T2" fmla="*/ 13 w 57"/>
                  <a:gd name="T3" fmla="*/ 50 h 174"/>
                  <a:gd name="T4" fmla="*/ 8 w 57"/>
                  <a:gd name="T5" fmla="*/ 35 h 174"/>
                  <a:gd name="T6" fmla="*/ 5 w 57"/>
                  <a:gd name="T7" fmla="*/ 27 h 174"/>
                  <a:gd name="T8" fmla="*/ 2 w 57"/>
                  <a:gd name="T9" fmla="*/ 20 h 174"/>
                  <a:gd name="T10" fmla="*/ 6 w 57"/>
                  <a:gd name="T11" fmla="*/ 19 h 174"/>
                  <a:gd name="T12" fmla="*/ 9 w 57"/>
                  <a:gd name="T13" fmla="*/ 25 h 174"/>
                  <a:gd name="T14" fmla="*/ 11 w 57"/>
                  <a:gd name="T15" fmla="*/ 31 h 174"/>
                  <a:gd name="T16" fmla="*/ 14 w 57"/>
                  <a:gd name="T17" fmla="*/ 34 h 174"/>
                  <a:gd name="T18" fmla="*/ 13 w 57"/>
                  <a:gd name="T19" fmla="*/ 26 h 174"/>
                  <a:gd name="T20" fmla="*/ 10 w 57"/>
                  <a:gd name="T21" fmla="*/ 16 h 174"/>
                  <a:gd name="T22" fmla="*/ 8 w 57"/>
                  <a:gd name="T23" fmla="*/ 9 h 174"/>
                  <a:gd name="T24" fmla="*/ 13 w 57"/>
                  <a:gd name="T25" fmla="*/ 9 h 174"/>
                  <a:gd name="T26" fmla="*/ 16 w 57"/>
                  <a:gd name="T27" fmla="*/ 21 h 174"/>
                  <a:gd name="T28" fmla="*/ 19 w 57"/>
                  <a:gd name="T29" fmla="*/ 30 h 174"/>
                  <a:gd name="T30" fmla="*/ 19 w 57"/>
                  <a:gd name="T31" fmla="*/ 20 h 174"/>
                  <a:gd name="T32" fmla="*/ 17 w 57"/>
                  <a:gd name="T33" fmla="*/ 6 h 174"/>
                  <a:gd name="T34" fmla="*/ 18 w 57"/>
                  <a:gd name="T35" fmla="*/ 0 h 174"/>
                  <a:gd name="T36" fmla="*/ 24 w 57"/>
                  <a:gd name="T37" fmla="*/ 21 h 174"/>
                  <a:gd name="T38" fmla="*/ 26 w 57"/>
                  <a:gd name="T39" fmla="*/ 29 h 174"/>
                  <a:gd name="T40" fmla="*/ 26 w 57"/>
                  <a:gd name="T41" fmla="*/ 23 h 174"/>
                  <a:gd name="T42" fmla="*/ 26 w 57"/>
                  <a:gd name="T43" fmla="*/ 15 h 174"/>
                  <a:gd name="T44" fmla="*/ 27 w 57"/>
                  <a:gd name="T45" fmla="*/ 7 h 174"/>
                  <a:gd name="T46" fmla="*/ 31 w 57"/>
                  <a:gd name="T47" fmla="*/ 18 h 174"/>
                  <a:gd name="T48" fmla="*/ 32 w 57"/>
                  <a:gd name="T49" fmla="*/ 32 h 174"/>
                  <a:gd name="T50" fmla="*/ 33 w 57"/>
                  <a:gd name="T51" fmla="*/ 39 h 174"/>
                  <a:gd name="T52" fmla="*/ 40 w 57"/>
                  <a:gd name="T53" fmla="*/ 48 h 174"/>
                  <a:gd name="T54" fmla="*/ 45 w 57"/>
                  <a:gd name="T55" fmla="*/ 45 h 174"/>
                  <a:gd name="T56" fmla="*/ 49 w 57"/>
                  <a:gd name="T57" fmla="*/ 41 h 174"/>
                  <a:gd name="T58" fmla="*/ 55 w 57"/>
                  <a:gd name="T59" fmla="*/ 45 h 174"/>
                  <a:gd name="T60" fmla="*/ 49 w 57"/>
                  <a:gd name="T61" fmla="*/ 52 h 174"/>
                  <a:gd name="T62" fmla="*/ 41 w 57"/>
                  <a:gd name="T63" fmla="*/ 64 h 174"/>
                  <a:gd name="T64" fmla="*/ 53 w 57"/>
                  <a:gd name="T65" fmla="*/ 134 h 174"/>
                  <a:gd name="T66" fmla="*/ 40 w 57"/>
                  <a:gd name="T67" fmla="*/ 174 h 174"/>
                  <a:gd name="T68" fmla="*/ 27 w 57"/>
                  <a:gd name="T69" fmla="*/ 10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" h="174">
                    <a:moveTo>
                      <a:pt x="22" y="73"/>
                    </a:moveTo>
                    <a:cubicBezTo>
                      <a:pt x="22" y="73"/>
                      <a:pt x="20" y="69"/>
                      <a:pt x="20" y="68"/>
                    </a:cubicBezTo>
                    <a:cubicBezTo>
                      <a:pt x="20" y="67"/>
                      <a:pt x="17" y="62"/>
                      <a:pt x="17" y="60"/>
                    </a:cubicBezTo>
                    <a:cubicBezTo>
                      <a:pt x="16" y="59"/>
                      <a:pt x="14" y="51"/>
                      <a:pt x="13" y="50"/>
                    </a:cubicBezTo>
                    <a:cubicBezTo>
                      <a:pt x="13" y="48"/>
                      <a:pt x="11" y="43"/>
                      <a:pt x="11" y="42"/>
                    </a:cubicBezTo>
                    <a:cubicBezTo>
                      <a:pt x="10" y="41"/>
                      <a:pt x="9" y="36"/>
                      <a:pt x="8" y="35"/>
                    </a:cubicBezTo>
                    <a:cubicBezTo>
                      <a:pt x="8" y="35"/>
                      <a:pt x="7" y="30"/>
                      <a:pt x="7" y="30"/>
                    </a:cubicBezTo>
                    <a:cubicBezTo>
                      <a:pt x="7" y="30"/>
                      <a:pt x="5" y="28"/>
                      <a:pt x="5" y="27"/>
                    </a:cubicBezTo>
                    <a:cubicBezTo>
                      <a:pt x="5" y="26"/>
                      <a:pt x="4" y="24"/>
                      <a:pt x="4" y="24"/>
                    </a:cubicBezTo>
                    <a:cubicBezTo>
                      <a:pt x="4" y="24"/>
                      <a:pt x="3" y="22"/>
                      <a:pt x="2" y="20"/>
                    </a:cubicBezTo>
                    <a:cubicBezTo>
                      <a:pt x="2" y="19"/>
                      <a:pt x="0" y="15"/>
                      <a:pt x="2" y="14"/>
                    </a:cubicBezTo>
                    <a:cubicBezTo>
                      <a:pt x="4" y="14"/>
                      <a:pt x="6" y="19"/>
                      <a:pt x="6" y="19"/>
                    </a:cubicBezTo>
                    <a:cubicBezTo>
                      <a:pt x="6" y="20"/>
                      <a:pt x="7" y="21"/>
                      <a:pt x="7" y="22"/>
                    </a:cubicBezTo>
                    <a:cubicBezTo>
                      <a:pt x="7" y="22"/>
                      <a:pt x="8" y="25"/>
                      <a:pt x="9" y="25"/>
                    </a:cubicBezTo>
                    <a:cubicBezTo>
                      <a:pt x="9" y="26"/>
                      <a:pt x="10" y="28"/>
                      <a:pt x="10" y="28"/>
                    </a:cubicBezTo>
                    <a:cubicBezTo>
                      <a:pt x="10" y="28"/>
                      <a:pt x="11" y="30"/>
                      <a:pt x="11" y="31"/>
                    </a:cubicBezTo>
                    <a:cubicBezTo>
                      <a:pt x="12" y="32"/>
                      <a:pt x="13" y="34"/>
                      <a:pt x="13" y="34"/>
                    </a:cubicBezTo>
                    <a:cubicBezTo>
                      <a:pt x="14" y="34"/>
                      <a:pt x="14" y="34"/>
                      <a:pt x="14" y="34"/>
                    </a:cubicBezTo>
                    <a:cubicBezTo>
                      <a:pt x="14" y="34"/>
                      <a:pt x="15" y="33"/>
                      <a:pt x="15" y="32"/>
                    </a:cubicBezTo>
                    <a:cubicBezTo>
                      <a:pt x="15" y="31"/>
                      <a:pt x="13" y="27"/>
                      <a:pt x="13" y="26"/>
                    </a:cubicBezTo>
                    <a:cubicBezTo>
                      <a:pt x="13" y="25"/>
                      <a:pt x="12" y="22"/>
                      <a:pt x="12" y="21"/>
                    </a:cubicBezTo>
                    <a:cubicBezTo>
                      <a:pt x="11" y="21"/>
                      <a:pt x="11" y="17"/>
                      <a:pt x="10" y="16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10" y="13"/>
                      <a:pt x="8" y="10"/>
                      <a:pt x="8" y="9"/>
                    </a:cubicBezTo>
                    <a:cubicBezTo>
                      <a:pt x="8" y="8"/>
                      <a:pt x="6" y="3"/>
                      <a:pt x="9" y="3"/>
                    </a:cubicBezTo>
                    <a:cubicBezTo>
                      <a:pt x="11" y="4"/>
                      <a:pt x="12" y="8"/>
                      <a:pt x="13" y="9"/>
                    </a:cubicBezTo>
                    <a:cubicBezTo>
                      <a:pt x="13" y="11"/>
                      <a:pt x="14" y="14"/>
                      <a:pt x="14" y="14"/>
                    </a:cubicBezTo>
                    <a:cubicBezTo>
                      <a:pt x="14" y="14"/>
                      <a:pt x="16" y="21"/>
                      <a:pt x="16" y="21"/>
                    </a:cubicBezTo>
                    <a:cubicBezTo>
                      <a:pt x="16" y="22"/>
                      <a:pt x="17" y="24"/>
                      <a:pt x="18" y="25"/>
                    </a:cubicBezTo>
                    <a:cubicBezTo>
                      <a:pt x="18" y="26"/>
                      <a:pt x="18" y="29"/>
                      <a:pt x="19" y="30"/>
                    </a:cubicBezTo>
                    <a:cubicBezTo>
                      <a:pt x="19" y="30"/>
                      <a:pt x="19" y="30"/>
                      <a:pt x="20" y="30"/>
                    </a:cubicBezTo>
                    <a:cubicBezTo>
                      <a:pt x="20" y="29"/>
                      <a:pt x="19" y="21"/>
                      <a:pt x="19" y="20"/>
                    </a:cubicBezTo>
                    <a:cubicBezTo>
                      <a:pt x="19" y="20"/>
                      <a:pt x="18" y="13"/>
                      <a:pt x="18" y="12"/>
                    </a:cubicBezTo>
                    <a:cubicBezTo>
                      <a:pt x="18" y="11"/>
                      <a:pt x="17" y="6"/>
                      <a:pt x="17" y="6"/>
                    </a:cubicBezTo>
                    <a:cubicBezTo>
                      <a:pt x="17" y="5"/>
                      <a:pt x="16" y="3"/>
                      <a:pt x="16" y="3"/>
                    </a:cubicBezTo>
                    <a:cubicBezTo>
                      <a:pt x="16" y="3"/>
                      <a:pt x="16" y="0"/>
                      <a:pt x="18" y="0"/>
                    </a:cubicBezTo>
                    <a:cubicBezTo>
                      <a:pt x="21" y="1"/>
                      <a:pt x="21" y="4"/>
                      <a:pt x="21" y="5"/>
                    </a:cubicBezTo>
                    <a:cubicBezTo>
                      <a:pt x="21" y="6"/>
                      <a:pt x="24" y="21"/>
                      <a:pt x="24" y="21"/>
                    </a:cubicBezTo>
                    <a:cubicBezTo>
                      <a:pt x="24" y="21"/>
                      <a:pt x="25" y="26"/>
                      <a:pt x="25" y="26"/>
                    </a:cubicBezTo>
                    <a:cubicBezTo>
                      <a:pt x="25" y="27"/>
                      <a:pt x="25" y="29"/>
                      <a:pt x="26" y="29"/>
                    </a:cubicBezTo>
                    <a:cubicBezTo>
                      <a:pt x="26" y="29"/>
                      <a:pt x="26" y="28"/>
                      <a:pt x="26" y="28"/>
                    </a:cubicBezTo>
                    <a:cubicBezTo>
                      <a:pt x="26" y="27"/>
                      <a:pt x="26" y="23"/>
                      <a:pt x="26" y="23"/>
                    </a:cubicBezTo>
                    <a:cubicBezTo>
                      <a:pt x="26" y="22"/>
                      <a:pt x="26" y="19"/>
                      <a:pt x="26" y="18"/>
                    </a:cubicBezTo>
                    <a:cubicBezTo>
                      <a:pt x="26" y="16"/>
                      <a:pt x="26" y="15"/>
                      <a:pt x="26" y="15"/>
                    </a:cubicBezTo>
                    <a:cubicBezTo>
                      <a:pt x="26" y="15"/>
                      <a:pt x="25" y="10"/>
                      <a:pt x="25" y="10"/>
                    </a:cubicBezTo>
                    <a:cubicBezTo>
                      <a:pt x="25" y="9"/>
                      <a:pt x="25" y="6"/>
                      <a:pt x="27" y="7"/>
                    </a:cubicBezTo>
                    <a:cubicBezTo>
                      <a:pt x="29" y="7"/>
                      <a:pt x="30" y="11"/>
                      <a:pt x="30" y="13"/>
                    </a:cubicBezTo>
                    <a:cubicBezTo>
                      <a:pt x="30" y="14"/>
                      <a:pt x="31" y="18"/>
                      <a:pt x="31" y="18"/>
                    </a:cubicBezTo>
                    <a:cubicBezTo>
                      <a:pt x="31" y="18"/>
                      <a:pt x="31" y="22"/>
                      <a:pt x="31" y="23"/>
                    </a:cubicBezTo>
                    <a:cubicBezTo>
                      <a:pt x="31" y="24"/>
                      <a:pt x="32" y="31"/>
                      <a:pt x="32" y="32"/>
                    </a:cubicBezTo>
                    <a:cubicBezTo>
                      <a:pt x="32" y="33"/>
                      <a:pt x="33" y="36"/>
                      <a:pt x="33" y="37"/>
                    </a:cubicBezTo>
                    <a:cubicBezTo>
                      <a:pt x="33" y="37"/>
                      <a:pt x="33" y="39"/>
                      <a:pt x="33" y="39"/>
                    </a:cubicBezTo>
                    <a:cubicBezTo>
                      <a:pt x="33" y="39"/>
                      <a:pt x="35" y="42"/>
                      <a:pt x="36" y="44"/>
                    </a:cubicBezTo>
                    <a:cubicBezTo>
                      <a:pt x="37" y="45"/>
                      <a:pt x="40" y="48"/>
                      <a:pt x="40" y="48"/>
                    </a:cubicBezTo>
                    <a:cubicBezTo>
                      <a:pt x="40" y="48"/>
                      <a:pt x="42" y="49"/>
                      <a:pt x="43" y="48"/>
                    </a:cubicBezTo>
                    <a:cubicBezTo>
                      <a:pt x="43" y="48"/>
                      <a:pt x="45" y="46"/>
                      <a:pt x="45" y="45"/>
                    </a:cubicBezTo>
                    <a:cubicBezTo>
                      <a:pt x="46" y="45"/>
                      <a:pt x="47" y="44"/>
                      <a:pt x="47" y="44"/>
                    </a:cubicBezTo>
                    <a:cubicBezTo>
                      <a:pt x="47" y="44"/>
                      <a:pt x="48" y="42"/>
                      <a:pt x="49" y="41"/>
                    </a:cubicBezTo>
                    <a:cubicBezTo>
                      <a:pt x="51" y="41"/>
                      <a:pt x="54" y="39"/>
                      <a:pt x="55" y="41"/>
                    </a:cubicBezTo>
                    <a:cubicBezTo>
                      <a:pt x="57" y="43"/>
                      <a:pt x="56" y="43"/>
                      <a:pt x="55" y="45"/>
                    </a:cubicBezTo>
                    <a:cubicBezTo>
                      <a:pt x="53" y="46"/>
                      <a:pt x="52" y="49"/>
                      <a:pt x="52" y="49"/>
                    </a:cubicBezTo>
                    <a:cubicBezTo>
                      <a:pt x="51" y="49"/>
                      <a:pt x="50" y="51"/>
                      <a:pt x="49" y="52"/>
                    </a:cubicBezTo>
                    <a:cubicBezTo>
                      <a:pt x="49" y="52"/>
                      <a:pt x="47" y="57"/>
                      <a:pt x="46" y="58"/>
                    </a:cubicBezTo>
                    <a:cubicBezTo>
                      <a:pt x="45" y="58"/>
                      <a:pt x="41" y="63"/>
                      <a:pt x="41" y="64"/>
                    </a:cubicBezTo>
                    <a:cubicBezTo>
                      <a:pt x="41" y="65"/>
                      <a:pt x="39" y="66"/>
                      <a:pt x="38" y="69"/>
                    </a:cubicBezTo>
                    <a:cubicBezTo>
                      <a:pt x="37" y="73"/>
                      <a:pt x="51" y="128"/>
                      <a:pt x="53" y="134"/>
                    </a:cubicBezTo>
                    <a:cubicBezTo>
                      <a:pt x="56" y="150"/>
                      <a:pt x="57" y="162"/>
                      <a:pt x="57" y="162"/>
                    </a:cubicBezTo>
                    <a:cubicBezTo>
                      <a:pt x="52" y="166"/>
                      <a:pt x="46" y="170"/>
                      <a:pt x="40" y="174"/>
                    </a:cubicBezTo>
                    <a:cubicBezTo>
                      <a:pt x="40" y="174"/>
                      <a:pt x="34" y="158"/>
                      <a:pt x="32" y="147"/>
                    </a:cubicBezTo>
                    <a:cubicBezTo>
                      <a:pt x="32" y="141"/>
                      <a:pt x="29" y="122"/>
                      <a:pt x="27" y="105"/>
                    </a:cubicBezTo>
                    <a:cubicBezTo>
                      <a:pt x="24" y="88"/>
                      <a:pt x="22" y="73"/>
                      <a:pt x="22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" name="Freeform 25"/>
              <p:cNvSpPr/>
              <p:nvPr/>
            </p:nvSpPr>
            <p:spPr bwMode="auto">
              <a:xfrm>
                <a:off x="7210426" y="2790825"/>
                <a:ext cx="307975" cy="1163638"/>
              </a:xfrm>
              <a:custGeom>
                <a:avLst/>
                <a:gdLst>
                  <a:gd name="T0" fmla="*/ 67 w 82"/>
                  <a:gd name="T1" fmla="*/ 99 h 308"/>
                  <a:gd name="T2" fmla="*/ 72 w 82"/>
                  <a:gd name="T3" fmla="*/ 72 h 308"/>
                  <a:gd name="T4" fmla="*/ 73 w 82"/>
                  <a:gd name="T5" fmla="*/ 57 h 308"/>
                  <a:gd name="T6" fmla="*/ 76 w 82"/>
                  <a:gd name="T7" fmla="*/ 46 h 308"/>
                  <a:gd name="T8" fmla="*/ 79 w 82"/>
                  <a:gd name="T9" fmla="*/ 37 h 308"/>
                  <a:gd name="T10" fmla="*/ 79 w 82"/>
                  <a:gd name="T11" fmla="*/ 24 h 308"/>
                  <a:gd name="T12" fmla="*/ 73 w 82"/>
                  <a:gd name="T13" fmla="*/ 35 h 308"/>
                  <a:gd name="T14" fmla="*/ 71 w 82"/>
                  <a:gd name="T15" fmla="*/ 43 h 308"/>
                  <a:gd name="T16" fmla="*/ 67 w 82"/>
                  <a:gd name="T17" fmla="*/ 51 h 308"/>
                  <a:gd name="T18" fmla="*/ 63 w 82"/>
                  <a:gd name="T19" fmla="*/ 47 h 308"/>
                  <a:gd name="T20" fmla="*/ 66 w 82"/>
                  <a:gd name="T21" fmla="*/ 33 h 308"/>
                  <a:gd name="T22" fmla="*/ 66 w 82"/>
                  <a:gd name="T23" fmla="*/ 21 h 308"/>
                  <a:gd name="T24" fmla="*/ 65 w 82"/>
                  <a:gd name="T25" fmla="*/ 7 h 308"/>
                  <a:gd name="T26" fmla="*/ 59 w 82"/>
                  <a:gd name="T27" fmla="*/ 21 h 308"/>
                  <a:gd name="T28" fmla="*/ 57 w 82"/>
                  <a:gd name="T29" fmla="*/ 38 h 308"/>
                  <a:gd name="T30" fmla="*/ 55 w 82"/>
                  <a:gd name="T31" fmla="*/ 44 h 308"/>
                  <a:gd name="T32" fmla="*/ 54 w 82"/>
                  <a:gd name="T33" fmla="*/ 30 h 308"/>
                  <a:gd name="T34" fmla="*/ 52 w 82"/>
                  <a:gd name="T35" fmla="*/ 9 h 308"/>
                  <a:gd name="T36" fmla="*/ 49 w 82"/>
                  <a:gd name="T37" fmla="*/ 0 h 308"/>
                  <a:gd name="T38" fmla="*/ 46 w 82"/>
                  <a:gd name="T39" fmla="*/ 20 h 308"/>
                  <a:gd name="T40" fmla="*/ 45 w 82"/>
                  <a:gd name="T41" fmla="*/ 30 h 308"/>
                  <a:gd name="T42" fmla="*/ 46 w 82"/>
                  <a:gd name="T43" fmla="*/ 44 h 308"/>
                  <a:gd name="T44" fmla="*/ 44 w 82"/>
                  <a:gd name="T45" fmla="*/ 40 h 308"/>
                  <a:gd name="T46" fmla="*/ 41 w 82"/>
                  <a:gd name="T47" fmla="*/ 25 h 308"/>
                  <a:gd name="T48" fmla="*/ 40 w 82"/>
                  <a:gd name="T49" fmla="*/ 13 h 308"/>
                  <a:gd name="T50" fmla="*/ 34 w 82"/>
                  <a:gd name="T51" fmla="*/ 16 h 308"/>
                  <a:gd name="T52" fmla="*/ 34 w 82"/>
                  <a:gd name="T53" fmla="*/ 33 h 308"/>
                  <a:gd name="T54" fmla="*/ 36 w 82"/>
                  <a:gd name="T55" fmla="*/ 53 h 308"/>
                  <a:gd name="T56" fmla="*/ 33 w 82"/>
                  <a:gd name="T57" fmla="*/ 64 h 308"/>
                  <a:gd name="T58" fmla="*/ 24 w 82"/>
                  <a:gd name="T59" fmla="*/ 71 h 308"/>
                  <a:gd name="T60" fmla="*/ 17 w 82"/>
                  <a:gd name="T61" fmla="*/ 65 h 308"/>
                  <a:gd name="T62" fmla="*/ 1 w 82"/>
                  <a:gd name="T63" fmla="*/ 59 h 308"/>
                  <a:gd name="T64" fmla="*/ 10 w 82"/>
                  <a:gd name="T65" fmla="*/ 73 h 308"/>
                  <a:gd name="T66" fmla="*/ 21 w 82"/>
                  <a:gd name="T67" fmla="*/ 86 h 308"/>
                  <a:gd name="T68" fmla="*/ 36 w 82"/>
                  <a:gd name="T69" fmla="*/ 101 h 308"/>
                  <a:gd name="T70" fmla="*/ 38 w 82"/>
                  <a:gd name="T71" fmla="*/ 117 h 308"/>
                  <a:gd name="T72" fmla="*/ 36 w 82"/>
                  <a:gd name="T73" fmla="*/ 308 h 308"/>
                  <a:gd name="T74" fmla="*/ 71 w 82"/>
                  <a:gd name="T75" fmla="*/ 20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308">
                    <a:moveTo>
                      <a:pt x="64" y="105"/>
                    </a:moveTo>
                    <a:cubicBezTo>
                      <a:pt x="64" y="105"/>
                      <a:pt x="66" y="100"/>
                      <a:pt x="67" y="99"/>
                    </a:cubicBezTo>
                    <a:cubicBezTo>
                      <a:pt x="67" y="97"/>
                      <a:pt x="69" y="90"/>
                      <a:pt x="69" y="88"/>
                    </a:cubicBezTo>
                    <a:cubicBezTo>
                      <a:pt x="70" y="85"/>
                      <a:pt x="71" y="74"/>
                      <a:pt x="72" y="72"/>
                    </a:cubicBezTo>
                    <a:cubicBezTo>
                      <a:pt x="72" y="71"/>
                      <a:pt x="73" y="64"/>
                      <a:pt x="73" y="62"/>
                    </a:cubicBezTo>
                    <a:cubicBezTo>
                      <a:pt x="73" y="60"/>
                      <a:pt x="73" y="58"/>
                      <a:pt x="73" y="57"/>
                    </a:cubicBezTo>
                    <a:cubicBezTo>
                      <a:pt x="73" y="57"/>
                      <a:pt x="75" y="53"/>
                      <a:pt x="75" y="52"/>
                    </a:cubicBezTo>
                    <a:cubicBezTo>
                      <a:pt x="75" y="52"/>
                      <a:pt x="76" y="46"/>
                      <a:pt x="76" y="46"/>
                    </a:cubicBezTo>
                    <a:cubicBezTo>
                      <a:pt x="76" y="46"/>
                      <a:pt x="78" y="43"/>
                      <a:pt x="78" y="42"/>
                    </a:cubicBezTo>
                    <a:cubicBezTo>
                      <a:pt x="78" y="41"/>
                      <a:pt x="79" y="37"/>
                      <a:pt x="79" y="37"/>
                    </a:cubicBezTo>
                    <a:cubicBezTo>
                      <a:pt x="79" y="37"/>
                      <a:pt x="80" y="34"/>
                      <a:pt x="80" y="33"/>
                    </a:cubicBezTo>
                    <a:cubicBezTo>
                      <a:pt x="80" y="31"/>
                      <a:pt x="82" y="25"/>
                      <a:pt x="79" y="24"/>
                    </a:cubicBezTo>
                    <a:cubicBezTo>
                      <a:pt x="75" y="24"/>
                      <a:pt x="74" y="30"/>
                      <a:pt x="74" y="30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35"/>
                      <a:pt x="72" y="38"/>
                      <a:pt x="72" y="39"/>
                    </a:cubicBezTo>
                    <a:cubicBezTo>
                      <a:pt x="71" y="40"/>
                      <a:pt x="71" y="43"/>
                      <a:pt x="71" y="43"/>
                    </a:cubicBezTo>
                    <a:cubicBezTo>
                      <a:pt x="71" y="43"/>
                      <a:pt x="69" y="45"/>
                      <a:pt x="69" y="46"/>
                    </a:cubicBezTo>
                    <a:cubicBezTo>
                      <a:pt x="68" y="48"/>
                      <a:pt x="67" y="50"/>
                      <a:pt x="67" y="51"/>
                    </a:cubicBezTo>
                    <a:cubicBezTo>
                      <a:pt x="66" y="51"/>
                      <a:pt x="66" y="51"/>
                      <a:pt x="65" y="51"/>
                    </a:cubicBezTo>
                    <a:cubicBezTo>
                      <a:pt x="65" y="50"/>
                      <a:pt x="63" y="49"/>
                      <a:pt x="63" y="47"/>
                    </a:cubicBezTo>
                    <a:cubicBezTo>
                      <a:pt x="63" y="47"/>
                      <a:pt x="65" y="40"/>
                      <a:pt x="65" y="39"/>
                    </a:cubicBezTo>
                    <a:cubicBezTo>
                      <a:pt x="65" y="38"/>
                      <a:pt x="65" y="33"/>
                      <a:pt x="66" y="33"/>
                    </a:cubicBezTo>
                    <a:cubicBezTo>
                      <a:pt x="66" y="32"/>
                      <a:pt x="66" y="27"/>
                      <a:pt x="66" y="25"/>
                    </a:cubicBezTo>
                    <a:cubicBezTo>
                      <a:pt x="66" y="23"/>
                      <a:pt x="66" y="21"/>
                      <a:pt x="66" y="21"/>
                    </a:cubicBezTo>
                    <a:cubicBezTo>
                      <a:pt x="66" y="21"/>
                      <a:pt x="67" y="17"/>
                      <a:pt x="67" y="15"/>
                    </a:cubicBezTo>
                    <a:cubicBezTo>
                      <a:pt x="67" y="14"/>
                      <a:pt x="69" y="8"/>
                      <a:pt x="65" y="7"/>
                    </a:cubicBezTo>
                    <a:cubicBezTo>
                      <a:pt x="61" y="7"/>
                      <a:pt x="60" y="13"/>
                      <a:pt x="60" y="15"/>
                    </a:cubicBezTo>
                    <a:cubicBezTo>
                      <a:pt x="60" y="17"/>
                      <a:pt x="59" y="21"/>
                      <a:pt x="59" y="21"/>
                    </a:cubicBezTo>
                    <a:cubicBezTo>
                      <a:pt x="59" y="22"/>
                      <a:pt x="58" y="31"/>
                      <a:pt x="58" y="32"/>
                    </a:cubicBezTo>
                    <a:cubicBezTo>
                      <a:pt x="58" y="33"/>
                      <a:pt x="57" y="36"/>
                      <a:pt x="57" y="38"/>
                    </a:cubicBezTo>
                    <a:cubicBezTo>
                      <a:pt x="57" y="39"/>
                      <a:pt x="56" y="44"/>
                      <a:pt x="56" y="44"/>
                    </a:cubicBezTo>
                    <a:cubicBezTo>
                      <a:pt x="56" y="44"/>
                      <a:pt x="56" y="45"/>
                      <a:pt x="55" y="44"/>
                    </a:cubicBezTo>
                    <a:cubicBezTo>
                      <a:pt x="54" y="43"/>
                      <a:pt x="54" y="42"/>
                      <a:pt x="54" y="41"/>
                    </a:cubicBezTo>
                    <a:cubicBezTo>
                      <a:pt x="54" y="41"/>
                      <a:pt x="54" y="31"/>
                      <a:pt x="54" y="30"/>
                    </a:cubicBezTo>
                    <a:cubicBezTo>
                      <a:pt x="54" y="29"/>
                      <a:pt x="53" y="19"/>
                      <a:pt x="53" y="18"/>
                    </a:cubicBezTo>
                    <a:cubicBezTo>
                      <a:pt x="53" y="17"/>
                      <a:pt x="52" y="10"/>
                      <a:pt x="52" y="9"/>
                    </a:cubicBezTo>
                    <a:cubicBezTo>
                      <a:pt x="52" y="8"/>
                      <a:pt x="52" y="4"/>
                      <a:pt x="52" y="4"/>
                    </a:cubicBezTo>
                    <a:cubicBezTo>
                      <a:pt x="52" y="4"/>
                      <a:pt x="52" y="0"/>
                      <a:pt x="49" y="0"/>
                    </a:cubicBezTo>
                    <a:cubicBezTo>
                      <a:pt x="45" y="0"/>
                      <a:pt x="45" y="5"/>
                      <a:pt x="45" y="6"/>
                    </a:cubicBezTo>
                    <a:cubicBezTo>
                      <a:pt x="45" y="7"/>
                      <a:pt x="46" y="20"/>
                      <a:pt x="46" y="20"/>
                    </a:cubicBezTo>
                    <a:cubicBezTo>
                      <a:pt x="46" y="20"/>
                      <a:pt x="45" y="24"/>
                      <a:pt x="45" y="25"/>
                    </a:cubicBezTo>
                    <a:cubicBezTo>
                      <a:pt x="45" y="25"/>
                      <a:pt x="45" y="29"/>
                      <a:pt x="45" y="30"/>
                    </a:cubicBezTo>
                    <a:cubicBezTo>
                      <a:pt x="45" y="30"/>
                      <a:pt x="46" y="37"/>
                      <a:pt x="46" y="38"/>
                    </a:cubicBezTo>
                    <a:cubicBezTo>
                      <a:pt x="46" y="39"/>
                      <a:pt x="46" y="44"/>
                      <a:pt x="46" y="44"/>
                    </a:cubicBezTo>
                    <a:cubicBezTo>
                      <a:pt x="46" y="44"/>
                      <a:pt x="47" y="44"/>
                      <a:pt x="46" y="44"/>
                    </a:cubicBezTo>
                    <a:cubicBezTo>
                      <a:pt x="45" y="44"/>
                      <a:pt x="44" y="41"/>
                      <a:pt x="44" y="40"/>
                    </a:cubicBezTo>
                    <a:cubicBezTo>
                      <a:pt x="44" y="39"/>
                      <a:pt x="43" y="33"/>
                      <a:pt x="43" y="32"/>
                    </a:cubicBezTo>
                    <a:cubicBezTo>
                      <a:pt x="43" y="32"/>
                      <a:pt x="42" y="27"/>
                      <a:pt x="41" y="25"/>
                    </a:cubicBezTo>
                    <a:cubicBezTo>
                      <a:pt x="41" y="23"/>
                      <a:pt x="41" y="21"/>
                      <a:pt x="41" y="21"/>
                    </a:cubicBezTo>
                    <a:cubicBezTo>
                      <a:pt x="41" y="21"/>
                      <a:pt x="40" y="14"/>
                      <a:pt x="40" y="13"/>
                    </a:cubicBezTo>
                    <a:cubicBezTo>
                      <a:pt x="40" y="11"/>
                      <a:pt x="39" y="7"/>
                      <a:pt x="37" y="8"/>
                    </a:cubicBezTo>
                    <a:cubicBezTo>
                      <a:pt x="34" y="8"/>
                      <a:pt x="34" y="14"/>
                      <a:pt x="34" y="16"/>
                    </a:cubicBezTo>
                    <a:cubicBezTo>
                      <a:pt x="33" y="19"/>
                      <a:pt x="34" y="24"/>
                      <a:pt x="34" y="24"/>
                    </a:cubicBezTo>
                    <a:cubicBezTo>
                      <a:pt x="34" y="24"/>
                      <a:pt x="34" y="31"/>
                      <a:pt x="34" y="33"/>
                    </a:cubicBezTo>
                    <a:cubicBezTo>
                      <a:pt x="35" y="34"/>
                      <a:pt x="35" y="44"/>
                      <a:pt x="36" y="46"/>
                    </a:cubicBezTo>
                    <a:cubicBezTo>
                      <a:pt x="36" y="47"/>
                      <a:pt x="36" y="52"/>
                      <a:pt x="36" y="53"/>
                    </a:cubicBezTo>
                    <a:cubicBezTo>
                      <a:pt x="36" y="55"/>
                      <a:pt x="36" y="57"/>
                      <a:pt x="36" y="57"/>
                    </a:cubicBezTo>
                    <a:cubicBezTo>
                      <a:pt x="36" y="57"/>
                      <a:pt x="35" y="62"/>
                      <a:pt x="33" y="64"/>
                    </a:cubicBezTo>
                    <a:cubicBezTo>
                      <a:pt x="32" y="66"/>
                      <a:pt x="28" y="71"/>
                      <a:pt x="28" y="71"/>
                    </a:cubicBezTo>
                    <a:cubicBezTo>
                      <a:pt x="28" y="71"/>
                      <a:pt x="25" y="72"/>
                      <a:pt x="24" y="71"/>
                    </a:cubicBezTo>
                    <a:cubicBezTo>
                      <a:pt x="23" y="71"/>
                      <a:pt x="20" y="67"/>
                      <a:pt x="19" y="67"/>
                    </a:cubicBezTo>
                    <a:cubicBezTo>
                      <a:pt x="18" y="66"/>
                      <a:pt x="17" y="65"/>
                      <a:pt x="17" y="65"/>
                    </a:cubicBezTo>
                    <a:cubicBezTo>
                      <a:pt x="17" y="65"/>
                      <a:pt x="14" y="61"/>
                      <a:pt x="11" y="60"/>
                    </a:cubicBezTo>
                    <a:cubicBezTo>
                      <a:pt x="9" y="59"/>
                      <a:pt x="3" y="56"/>
                      <a:pt x="1" y="59"/>
                    </a:cubicBezTo>
                    <a:cubicBezTo>
                      <a:pt x="0" y="62"/>
                      <a:pt x="2" y="63"/>
                      <a:pt x="4" y="65"/>
                    </a:cubicBezTo>
                    <a:cubicBezTo>
                      <a:pt x="6" y="68"/>
                      <a:pt x="9" y="72"/>
                      <a:pt x="10" y="73"/>
                    </a:cubicBezTo>
                    <a:cubicBezTo>
                      <a:pt x="11" y="73"/>
                      <a:pt x="14" y="76"/>
                      <a:pt x="14" y="77"/>
                    </a:cubicBezTo>
                    <a:cubicBezTo>
                      <a:pt x="15" y="78"/>
                      <a:pt x="20" y="85"/>
                      <a:pt x="21" y="86"/>
                    </a:cubicBezTo>
                    <a:cubicBezTo>
                      <a:pt x="23" y="87"/>
                      <a:pt x="31" y="95"/>
                      <a:pt x="32" y="96"/>
                    </a:cubicBezTo>
                    <a:cubicBezTo>
                      <a:pt x="32" y="97"/>
                      <a:pt x="36" y="100"/>
                      <a:pt x="36" y="101"/>
                    </a:cubicBezTo>
                    <a:cubicBezTo>
                      <a:pt x="37" y="101"/>
                      <a:pt x="38" y="102"/>
                      <a:pt x="38" y="103"/>
                    </a:cubicBezTo>
                    <a:cubicBezTo>
                      <a:pt x="38" y="104"/>
                      <a:pt x="38" y="114"/>
                      <a:pt x="38" y="117"/>
                    </a:cubicBezTo>
                    <a:cubicBezTo>
                      <a:pt x="38" y="120"/>
                      <a:pt x="35" y="194"/>
                      <a:pt x="34" y="204"/>
                    </a:cubicBezTo>
                    <a:cubicBezTo>
                      <a:pt x="34" y="229"/>
                      <a:pt x="36" y="308"/>
                      <a:pt x="36" y="308"/>
                    </a:cubicBezTo>
                    <a:cubicBezTo>
                      <a:pt x="67" y="308"/>
                      <a:pt x="67" y="308"/>
                      <a:pt x="67" y="308"/>
                    </a:cubicBezTo>
                    <a:cubicBezTo>
                      <a:pt x="67" y="308"/>
                      <a:pt x="72" y="223"/>
                      <a:pt x="71" y="207"/>
                    </a:cubicBezTo>
                    <a:cubicBezTo>
                      <a:pt x="70" y="191"/>
                      <a:pt x="64" y="105"/>
                      <a:pt x="6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" name="Freeform 26"/>
              <p:cNvSpPr/>
              <p:nvPr/>
            </p:nvSpPr>
            <p:spPr bwMode="auto">
              <a:xfrm>
                <a:off x="6883401" y="3357563"/>
                <a:ext cx="371475" cy="887413"/>
              </a:xfrm>
              <a:custGeom>
                <a:avLst/>
                <a:gdLst>
                  <a:gd name="T0" fmla="*/ 30 w 99"/>
                  <a:gd name="T1" fmla="*/ 93 h 235"/>
                  <a:gd name="T2" fmla="*/ 20 w 99"/>
                  <a:gd name="T3" fmla="*/ 68 h 235"/>
                  <a:gd name="T4" fmla="*/ 13 w 99"/>
                  <a:gd name="T5" fmla="*/ 48 h 235"/>
                  <a:gd name="T6" fmla="*/ 8 w 99"/>
                  <a:gd name="T7" fmla="*/ 38 h 235"/>
                  <a:gd name="T8" fmla="*/ 4 w 99"/>
                  <a:gd name="T9" fmla="*/ 29 h 235"/>
                  <a:gd name="T10" fmla="*/ 10 w 99"/>
                  <a:gd name="T11" fmla="*/ 26 h 235"/>
                  <a:gd name="T12" fmla="*/ 15 w 99"/>
                  <a:gd name="T13" fmla="*/ 35 h 235"/>
                  <a:gd name="T14" fmla="*/ 19 w 99"/>
                  <a:gd name="T15" fmla="*/ 43 h 235"/>
                  <a:gd name="T16" fmla="*/ 24 w 99"/>
                  <a:gd name="T17" fmla="*/ 47 h 235"/>
                  <a:gd name="T18" fmla="*/ 22 w 99"/>
                  <a:gd name="T19" fmla="*/ 36 h 235"/>
                  <a:gd name="T20" fmla="*/ 19 w 99"/>
                  <a:gd name="T21" fmla="*/ 22 h 235"/>
                  <a:gd name="T22" fmla="*/ 16 w 99"/>
                  <a:gd name="T23" fmla="*/ 13 h 235"/>
                  <a:gd name="T24" fmla="*/ 24 w 99"/>
                  <a:gd name="T25" fmla="*/ 13 h 235"/>
                  <a:gd name="T26" fmla="*/ 29 w 99"/>
                  <a:gd name="T27" fmla="*/ 29 h 235"/>
                  <a:gd name="T28" fmla="*/ 33 w 99"/>
                  <a:gd name="T29" fmla="*/ 40 h 235"/>
                  <a:gd name="T30" fmla="*/ 34 w 99"/>
                  <a:gd name="T31" fmla="*/ 28 h 235"/>
                  <a:gd name="T32" fmla="*/ 32 w 99"/>
                  <a:gd name="T33" fmla="*/ 8 h 235"/>
                  <a:gd name="T34" fmla="*/ 35 w 99"/>
                  <a:gd name="T35" fmla="*/ 1 h 235"/>
                  <a:gd name="T36" fmla="*/ 43 w 99"/>
                  <a:gd name="T37" fmla="*/ 28 h 235"/>
                  <a:gd name="T38" fmla="*/ 45 w 99"/>
                  <a:gd name="T39" fmla="*/ 40 h 235"/>
                  <a:gd name="T40" fmla="*/ 47 w 99"/>
                  <a:gd name="T41" fmla="*/ 31 h 235"/>
                  <a:gd name="T42" fmla="*/ 47 w 99"/>
                  <a:gd name="T43" fmla="*/ 21 h 235"/>
                  <a:gd name="T44" fmla="*/ 50 w 99"/>
                  <a:gd name="T45" fmla="*/ 9 h 235"/>
                  <a:gd name="T46" fmla="*/ 55 w 99"/>
                  <a:gd name="T47" fmla="*/ 24 h 235"/>
                  <a:gd name="T48" fmla="*/ 57 w 99"/>
                  <a:gd name="T49" fmla="*/ 43 h 235"/>
                  <a:gd name="T50" fmla="*/ 58 w 99"/>
                  <a:gd name="T51" fmla="*/ 53 h 235"/>
                  <a:gd name="T52" fmla="*/ 69 w 99"/>
                  <a:gd name="T53" fmla="*/ 65 h 235"/>
                  <a:gd name="T54" fmla="*/ 78 w 99"/>
                  <a:gd name="T55" fmla="*/ 61 h 235"/>
                  <a:gd name="T56" fmla="*/ 87 w 99"/>
                  <a:gd name="T57" fmla="*/ 54 h 235"/>
                  <a:gd name="T58" fmla="*/ 95 w 99"/>
                  <a:gd name="T59" fmla="*/ 60 h 235"/>
                  <a:gd name="T60" fmla="*/ 84 w 99"/>
                  <a:gd name="T61" fmla="*/ 69 h 235"/>
                  <a:gd name="T62" fmla="*/ 68 w 99"/>
                  <a:gd name="T63" fmla="*/ 87 h 235"/>
                  <a:gd name="T64" fmla="*/ 62 w 99"/>
                  <a:gd name="T65" fmla="*/ 93 h 235"/>
                  <a:gd name="T66" fmla="*/ 80 w 99"/>
                  <a:gd name="T67" fmla="*/ 181 h 235"/>
                  <a:gd name="T68" fmla="*/ 53 w 99"/>
                  <a:gd name="T69" fmla="*/ 235 h 235"/>
                  <a:gd name="T70" fmla="*/ 37 w 99"/>
                  <a:gd name="T71" fmla="*/ 14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9" h="235">
                    <a:moveTo>
                      <a:pt x="33" y="99"/>
                    </a:moveTo>
                    <a:cubicBezTo>
                      <a:pt x="33" y="99"/>
                      <a:pt x="30" y="94"/>
                      <a:pt x="30" y="93"/>
                    </a:cubicBezTo>
                    <a:cubicBezTo>
                      <a:pt x="29" y="92"/>
                      <a:pt x="26" y="85"/>
                      <a:pt x="25" y="83"/>
                    </a:cubicBezTo>
                    <a:cubicBezTo>
                      <a:pt x="24" y="81"/>
                      <a:pt x="21" y="70"/>
                      <a:pt x="20" y="68"/>
                    </a:cubicBezTo>
                    <a:cubicBezTo>
                      <a:pt x="19" y="66"/>
                      <a:pt x="17" y="60"/>
                      <a:pt x="17" y="58"/>
                    </a:cubicBezTo>
                    <a:cubicBezTo>
                      <a:pt x="16" y="56"/>
                      <a:pt x="13" y="49"/>
                      <a:pt x="13" y="48"/>
                    </a:cubicBezTo>
                    <a:cubicBezTo>
                      <a:pt x="13" y="48"/>
                      <a:pt x="10" y="42"/>
                      <a:pt x="10" y="42"/>
                    </a:cubicBezTo>
                    <a:cubicBezTo>
                      <a:pt x="10" y="42"/>
                      <a:pt x="9" y="39"/>
                      <a:pt x="8" y="38"/>
                    </a:cubicBezTo>
                    <a:cubicBezTo>
                      <a:pt x="8" y="36"/>
                      <a:pt x="6" y="33"/>
                      <a:pt x="6" y="33"/>
                    </a:cubicBezTo>
                    <a:cubicBezTo>
                      <a:pt x="6" y="33"/>
                      <a:pt x="4" y="30"/>
                      <a:pt x="4" y="29"/>
                    </a:cubicBezTo>
                    <a:cubicBezTo>
                      <a:pt x="3" y="27"/>
                      <a:pt x="0" y="21"/>
                      <a:pt x="4" y="20"/>
                    </a:cubicBezTo>
                    <a:cubicBezTo>
                      <a:pt x="8" y="20"/>
                      <a:pt x="10" y="26"/>
                      <a:pt x="10" y="26"/>
                    </a:cubicBezTo>
                    <a:cubicBezTo>
                      <a:pt x="11" y="28"/>
                      <a:pt x="12" y="30"/>
                      <a:pt x="12" y="31"/>
                    </a:cubicBezTo>
                    <a:cubicBezTo>
                      <a:pt x="12" y="31"/>
                      <a:pt x="14" y="34"/>
                      <a:pt x="15" y="35"/>
                    </a:cubicBezTo>
                    <a:cubicBezTo>
                      <a:pt x="15" y="36"/>
                      <a:pt x="16" y="39"/>
                      <a:pt x="16" y="39"/>
                    </a:cubicBezTo>
                    <a:cubicBezTo>
                      <a:pt x="16" y="39"/>
                      <a:pt x="18" y="41"/>
                      <a:pt x="19" y="43"/>
                    </a:cubicBezTo>
                    <a:cubicBezTo>
                      <a:pt x="20" y="44"/>
                      <a:pt x="21" y="46"/>
                      <a:pt x="22" y="47"/>
                    </a:cubicBezTo>
                    <a:cubicBezTo>
                      <a:pt x="23" y="47"/>
                      <a:pt x="23" y="47"/>
                      <a:pt x="24" y="47"/>
                    </a:cubicBezTo>
                    <a:cubicBezTo>
                      <a:pt x="24" y="47"/>
                      <a:pt x="25" y="45"/>
                      <a:pt x="25" y="44"/>
                    </a:cubicBezTo>
                    <a:cubicBezTo>
                      <a:pt x="25" y="43"/>
                      <a:pt x="23" y="37"/>
                      <a:pt x="22" y="36"/>
                    </a:cubicBezTo>
                    <a:cubicBezTo>
                      <a:pt x="22" y="35"/>
                      <a:pt x="21" y="30"/>
                      <a:pt x="21" y="29"/>
                    </a:cubicBezTo>
                    <a:cubicBezTo>
                      <a:pt x="20" y="29"/>
                      <a:pt x="19" y="24"/>
                      <a:pt x="19" y="22"/>
                    </a:cubicBezTo>
                    <a:cubicBezTo>
                      <a:pt x="18" y="20"/>
                      <a:pt x="18" y="18"/>
                      <a:pt x="18" y="18"/>
                    </a:cubicBezTo>
                    <a:cubicBezTo>
                      <a:pt x="18" y="18"/>
                      <a:pt x="16" y="14"/>
                      <a:pt x="16" y="13"/>
                    </a:cubicBezTo>
                    <a:cubicBezTo>
                      <a:pt x="16" y="11"/>
                      <a:pt x="13" y="5"/>
                      <a:pt x="17" y="5"/>
                    </a:cubicBezTo>
                    <a:cubicBezTo>
                      <a:pt x="22" y="5"/>
                      <a:pt x="23" y="11"/>
                      <a:pt x="24" y="13"/>
                    </a:cubicBezTo>
                    <a:cubicBezTo>
                      <a:pt x="24" y="15"/>
                      <a:pt x="26" y="19"/>
                      <a:pt x="26" y="19"/>
                    </a:cubicBezTo>
                    <a:cubicBezTo>
                      <a:pt x="26" y="20"/>
                      <a:pt x="28" y="28"/>
                      <a:pt x="29" y="29"/>
                    </a:cubicBezTo>
                    <a:cubicBezTo>
                      <a:pt x="29" y="30"/>
                      <a:pt x="31" y="33"/>
                      <a:pt x="31" y="35"/>
                    </a:cubicBezTo>
                    <a:cubicBezTo>
                      <a:pt x="32" y="36"/>
                      <a:pt x="32" y="39"/>
                      <a:pt x="33" y="40"/>
                    </a:cubicBezTo>
                    <a:cubicBezTo>
                      <a:pt x="33" y="40"/>
                      <a:pt x="33" y="41"/>
                      <a:pt x="34" y="41"/>
                    </a:cubicBezTo>
                    <a:cubicBezTo>
                      <a:pt x="35" y="40"/>
                      <a:pt x="34" y="29"/>
                      <a:pt x="34" y="28"/>
                    </a:cubicBezTo>
                    <a:cubicBezTo>
                      <a:pt x="33" y="27"/>
                      <a:pt x="33" y="18"/>
                      <a:pt x="33" y="17"/>
                    </a:cubicBezTo>
                    <a:cubicBezTo>
                      <a:pt x="33" y="16"/>
                      <a:pt x="32" y="9"/>
                      <a:pt x="32" y="8"/>
                    </a:cubicBezTo>
                    <a:cubicBezTo>
                      <a:pt x="32" y="8"/>
                      <a:pt x="31" y="4"/>
                      <a:pt x="31" y="4"/>
                    </a:cubicBezTo>
                    <a:cubicBezTo>
                      <a:pt x="31" y="4"/>
                      <a:pt x="31" y="0"/>
                      <a:pt x="35" y="1"/>
                    </a:cubicBezTo>
                    <a:cubicBezTo>
                      <a:pt x="39" y="2"/>
                      <a:pt x="40" y="6"/>
                      <a:pt x="40" y="7"/>
                    </a:cubicBezTo>
                    <a:cubicBezTo>
                      <a:pt x="40" y="8"/>
                      <a:pt x="43" y="28"/>
                      <a:pt x="43" y="28"/>
                    </a:cubicBezTo>
                    <a:cubicBezTo>
                      <a:pt x="43" y="29"/>
                      <a:pt x="44" y="35"/>
                      <a:pt x="44" y="36"/>
                    </a:cubicBezTo>
                    <a:cubicBezTo>
                      <a:pt x="44" y="37"/>
                      <a:pt x="44" y="40"/>
                      <a:pt x="45" y="40"/>
                    </a:cubicBezTo>
                    <a:cubicBezTo>
                      <a:pt x="46" y="40"/>
                      <a:pt x="46" y="38"/>
                      <a:pt x="46" y="38"/>
                    </a:cubicBezTo>
                    <a:cubicBezTo>
                      <a:pt x="46" y="37"/>
                      <a:pt x="47" y="31"/>
                      <a:pt x="47" y="31"/>
                    </a:cubicBezTo>
                    <a:cubicBezTo>
                      <a:pt x="47" y="30"/>
                      <a:pt x="47" y="26"/>
                      <a:pt x="47" y="24"/>
                    </a:cubicBezTo>
                    <a:cubicBezTo>
                      <a:pt x="47" y="22"/>
                      <a:pt x="47" y="21"/>
                      <a:pt x="47" y="21"/>
                    </a:cubicBezTo>
                    <a:cubicBezTo>
                      <a:pt x="47" y="21"/>
                      <a:pt x="47" y="14"/>
                      <a:pt x="47" y="13"/>
                    </a:cubicBezTo>
                    <a:cubicBezTo>
                      <a:pt x="47" y="12"/>
                      <a:pt x="47" y="9"/>
                      <a:pt x="50" y="9"/>
                    </a:cubicBezTo>
                    <a:cubicBezTo>
                      <a:pt x="53" y="10"/>
                      <a:pt x="54" y="15"/>
                      <a:pt x="55" y="17"/>
                    </a:cubicBezTo>
                    <a:cubicBezTo>
                      <a:pt x="55" y="19"/>
                      <a:pt x="55" y="24"/>
                      <a:pt x="55" y="24"/>
                    </a:cubicBezTo>
                    <a:cubicBezTo>
                      <a:pt x="55" y="24"/>
                      <a:pt x="56" y="30"/>
                      <a:pt x="56" y="32"/>
                    </a:cubicBezTo>
                    <a:cubicBezTo>
                      <a:pt x="56" y="33"/>
                      <a:pt x="57" y="42"/>
                      <a:pt x="57" y="43"/>
                    </a:cubicBezTo>
                    <a:cubicBezTo>
                      <a:pt x="57" y="44"/>
                      <a:pt x="57" y="48"/>
                      <a:pt x="57" y="49"/>
                    </a:cubicBezTo>
                    <a:cubicBezTo>
                      <a:pt x="57" y="51"/>
                      <a:pt x="58" y="53"/>
                      <a:pt x="58" y="53"/>
                    </a:cubicBezTo>
                    <a:cubicBezTo>
                      <a:pt x="58" y="53"/>
                      <a:pt x="60" y="57"/>
                      <a:pt x="62" y="59"/>
                    </a:cubicBezTo>
                    <a:cubicBezTo>
                      <a:pt x="63" y="60"/>
                      <a:pt x="68" y="65"/>
                      <a:pt x="69" y="65"/>
                    </a:cubicBezTo>
                    <a:cubicBezTo>
                      <a:pt x="69" y="65"/>
                      <a:pt x="72" y="66"/>
                      <a:pt x="73" y="65"/>
                    </a:cubicBezTo>
                    <a:cubicBezTo>
                      <a:pt x="74" y="65"/>
                      <a:pt x="77" y="62"/>
                      <a:pt x="78" y="61"/>
                    </a:cubicBezTo>
                    <a:cubicBezTo>
                      <a:pt x="79" y="60"/>
                      <a:pt x="81" y="60"/>
                      <a:pt x="81" y="60"/>
                    </a:cubicBezTo>
                    <a:cubicBezTo>
                      <a:pt x="81" y="60"/>
                      <a:pt x="85" y="55"/>
                      <a:pt x="87" y="54"/>
                    </a:cubicBezTo>
                    <a:cubicBezTo>
                      <a:pt x="89" y="53"/>
                      <a:pt x="95" y="52"/>
                      <a:pt x="97" y="55"/>
                    </a:cubicBezTo>
                    <a:cubicBezTo>
                      <a:pt x="99" y="57"/>
                      <a:pt x="97" y="58"/>
                      <a:pt x="95" y="60"/>
                    </a:cubicBezTo>
                    <a:cubicBezTo>
                      <a:pt x="93" y="61"/>
                      <a:pt x="90" y="64"/>
                      <a:pt x="89" y="64"/>
                    </a:cubicBezTo>
                    <a:cubicBezTo>
                      <a:pt x="88" y="65"/>
                      <a:pt x="84" y="68"/>
                      <a:pt x="84" y="69"/>
                    </a:cubicBezTo>
                    <a:cubicBezTo>
                      <a:pt x="83" y="69"/>
                      <a:pt x="80" y="77"/>
                      <a:pt x="79" y="78"/>
                    </a:cubicBezTo>
                    <a:cubicBezTo>
                      <a:pt x="77" y="78"/>
                      <a:pt x="69" y="86"/>
                      <a:pt x="68" y="87"/>
                    </a:cubicBezTo>
                    <a:cubicBezTo>
                      <a:pt x="67" y="87"/>
                      <a:pt x="64" y="91"/>
                      <a:pt x="64" y="91"/>
                    </a:cubicBezTo>
                    <a:cubicBezTo>
                      <a:pt x="63" y="92"/>
                      <a:pt x="62" y="92"/>
                      <a:pt x="62" y="93"/>
                    </a:cubicBezTo>
                    <a:cubicBezTo>
                      <a:pt x="62" y="95"/>
                      <a:pt x="63" y="103"/>
                      <a:pt x="64" y="106"/>
                    </a:cubicBezTo>
                    <a:cubicBezTo>
                      <a:pt x="65" y="108"/>
                      <a:pt x="79" y="173"/>
                      <a:pt x="80" y="181"/>
                    </a:cubicBezTo>
                    <a:cubicBezTo>
                      <a:pt x="85" y="203"/>
                      <a:pt x="85" y="220"/>
                      <a:pt x="85" y="220"/>
                    </a:cubicBezTo>
                    <a:cubicBezTo>
                      <a:pt x="74" y="225"/>
                      <a:pt x="64" y="230"/>
                      <a:pt x="53" y="235"/>
                    </a:cubicBezTo>
                    <a:cubicBezTo>
                      <a:pt x="53" y="235"/>
                      <a:pt x="43" y="215"/>
                      <a:pt x="42" y="199"/>
                    </a:cubicBezTo>
                    <a:cubicBezTo>
                      <a:pt x="41" y="191"/>
                      <a:pt x="39" y="166"/>
                      <a:pt x="37" y="143"/>
                    </a:cubicBezTo>
                    <a:cubicBezTo>
                      <a:pt x="35" y="119"/>
                      <a:pt x="33" y="99"/>
                      <a:pt x="33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" name="Freeform 27"/>
              <p:cNvSpPr/>
              <p:nvPr/>
            </p:nvSpPr>
            <p:spPr bwMode="auto">
              <a:xfrm>
                <a:off x="5372101" y="2903538"/>
                <a:ext cx="481013" cy="1149350"/>
              </a:xfrm>
              <a:custGeom>
                <a:avLst/>
                <a:gdLst>
                  <a:gd name="T0" fmla="*/ 39 w 128"/>
                  <a:gd name="T1" fmla="*/ 120 h 304"/>
                  <a:gd name="T2" fmla="*/ 26 w 128"/>
                  <a:gd name="T3" fmla="*/ 88 h 304"/>
                  <a:gd name="T4" fmla="*/ 17 w 128"/>
                  <a:gd name="T5" fmla="*/ 62 h 304"/>
                  <a:gd name="T6" fmla="*/ 11 w 128"/>
                  <a:gd name="T7" fmla="*/ 49 h 304"/>
                  <a:gd name="T8" fmla="*/ 5 w 128"/>
                  <a:gd name="T9" fmla="*/ 37 h 304"/>
                  <a:gd name="T10" fmla="*/ 14 w 128"/>
                  <a:gd name="T11" fmla="*/ 34 h 304"/>
                  <a:gd name="T12" fmla="*/ 19 w 128"/>
                  <a:gd name="T13" fmla="*/ 45 h 304"/>
                  <a:gd name="T14" fmla="*/ 25 w 128"/>
                  <a:gd name="T15" fmla="*/ 55 h 304"/>
                  <a:gd name="T16" fmla="*/ 31 w 128"/>
                  <a:gd name="T17" fmla="*/ 60 h 304"/>
                  <a:gd name="T18" fmla="*/ 29 w 128"/>
                  <a:gd name="T19" fmla="*/ 46 h 304"/>
                  <a:gd name="T20" fmla="*/ 24 w 128"/>
                  <a:gd name="T21" fmla="*/ 29 h 304"/>
                  <a:gd name="T22" fmla="*/ 21 w 128"/>
                  <a:gd name="T23" fmla="*/ 16 h 304"/>
                  <a:gd name="T24" fmla="*/ 31 w 128"/>
                  <a:gd name="T25" fmla="*/ 17 h 304"/>
                  <a:gd name="T26" fmla="*/ 37 w 128"/>
                  <a:gd name="T27" fmla="*/ 38 h 304"/>
                  <a:gd name="T28" fmla="*/ 42 w 128"/>
                  <a:gd name="T29" fmla="*/ 52 h 304"/>
                  <a:gd name="T30" fmla="*/ 44 w 128"/>
                  <a:gd name="T31" fmla="*/ 36 h 304"/>
                  <a:gd name="T32" fmla="*/ 41 w 128"/>
                  <a:gd name="T33" fmla="*/ 11 h 304"/>
                  <a:gd name="T34" fmla="*/ 46 w 128"/>
                  <a:gd name="T35" fmla="*/ 1 h 304"/>
                  <a:gd name="T36" fmla="*/ 56 w 128"/>
                  <a:gd name="T37" fmla="*/ 37 h 304"/>
                  <a:gd name="T38" fmla="*/ 58 w 128"/>
                  <a:gd name="T39" fmla="*/ 51 h 304"/>
                  <a:gd name="T40" fmla="*/ 60 w 128"/>
                  <a:gd name="T41" fmla="*/ 40 h 304"/>
                  <a:gd name="T42" fmla="*/ 61 w 128"/>
                  <a:gd name="T43" fmla="*/ 27 h 304"/>
                  <a:gd name="T44" fmla="*/ 65 w 128"/>
                  <a:gd name="T45" fmla="*/ 12 h 304"/>
                  <a:gd name="T46" fmla="*/ 72 w 128"/>
                  <a:gd name="T47" fmla="*/ 31 h 304"/>
                  <a:gd name="T48" fmla="*/ 73 w 128"/>
                  <a:gd name="T49" fmla="*/ 55 h 304"/>
                  <a:gd name="T50" fmla="*/ 75 w 128"/>
                  <a:gd name="T51" fmla="*/ 68 h 304"/>
                  <a:gd name="T52" fmla="*/ 89 w 128"/>
                  <a:gd name="T53" fmla="*/ 84 h 304"/>
                  <a:gd name="T54" fmla="*/ 101 w 128"/>
                  <a:gd name="T55" fmla="*/ 79 h 304"/>
                  <a:gd name="T56" fmla="*/ 112 w 128"/>
                  <a:gd name="T57" fmla="*/ 69 h 304"/>
                  <a:gd name="T58" fmla="*/ 123 w 128"/>
                  <a:gd name="T59" fmla="*/ 77 h 304"/>
                  <a:gd name="T60" fmla="*/ 108 w 128"/>
                  <a:gd name="T61" fmla="*/ 88 h 304"/>
                  <a:gd name="T62" fmla="*/ 80 w 128"/>
                  <a:gd name="T63" fmla="*/ 121 h 304"/>
                  <a:gd name="T64" fmla="*/ 110 w 128"/>
                  <a:gd name="T65" fmla="*/ 284 h 304"/>
                  <a:gd name="T66" fmla="*/ 54 w 128"/>
                  <a:gd name="T67" fmla="*/ 257 h 304"/>
                  <a:gd name="T68" fmla="*/ 43 w 128"/>
                  <a:gd name="T69" fmla="*/ 12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304">
                    <a:moveTo>
                      <a:pt x="43" y="127"/>
                    </a:moveTo>
                    <a:cubicBezTo>
                      <a:pt x="43" y="127"/>
                      <a:pt x="39" y="121"/>
                      <a:pt x="39" y="120"/>
                    </a:cubicBezTo>
                    <a:cubicBezTo>
                      <a:pt x="38" y="118"/>
                      <a:pt x="33" y="109"/>
                      <a:pt x="32" y="106"/>
                    </a:cubicBezTo>
                    <a:cubicBezTo>
                      <a:pt x="31" y="104"/>
                      <a:pt x="27" y="90"/>
                      <a:pt x="26" y="88"/>
                    </a:cubicBezTo>
                    <a:cubicBezTo>
                      <a:pt x="25" y="85"/>
                      <a:pt x="22" y="77"/>
                      <a:pt x="22" y="75"/>
                    </a:cubicBezTo>
                    <a:cubicBezTo>
                      <a:pt x="21" y="72"/>
                      <a:pt x="17" y="63"/>
                      <a:pt x="17" y="62"/>
                    </a:cubicBezTo>
                    <a:cubicBezTo>
                      <a:pt x="16" y="61"/>
                      <a:pt x="13" y="54"/>
                      <a:pt x="13" y="54"/>
                    </a:cubicBezTo>
                    <a:cubicBezTo>
                      <a:pt x="13" y="54"/>
                      <a:pt x="11" y="51"/>
                      <a:pt x="11" y="49"/>
                    </a:cubicBezTo>
                    <a:cubicBezTo>
                      <a:pt x="10" y="47"/>
                      <a:pt x="8" y="43"/>
                      <a:pt x="8" y="43"/>
                    </a:cubicBezTo>
                    <a:cubicBezTo>
                      <a:pt x="8" y="43"/>
                      <a:pt x="6" y="39"/>
                      <a:pt x="5" y="37"/>
                    </a:cubicBezTo>
                    <a:cubicBezTo>
                      <a:pt x="5" y="35"/>
                      <a:pt x="0" y="27"/>
                      <a:pt x="6" y="26"/>
                    </a:cubicBezTo>
                    <a:cubicBezTo>
                      <a:pt x="11" y="26"/>
                      <a:pt x="14" y="34"/>
                      <a:pt x="14" y="34"/>
                    </a:cubicBezTo>
                    <a:cubicBezTo>
                      <a:pt x="14" y="36"/>
                      <a:pt x="15" y="38"/>
                      <a:pt x="16" y="40"/>
                    </a:cubicBezTo>
                    <a:cubicBezTo>
                      <a:pt x="16" y="40"/>
                      <a:pt x="19" y="44"/>
                      <a:pt x="19" y="45"/>
                    </a:cubicBezTo>
                    <a:cubicBezTo>
                      <a:pt x="20" y="47"/>
                      <a:pt x="21" y="50"/>
                      <a:pt x="21" y="50"/>
                    </a:cubicBezTo>
                    <a:cubicBezTo>
                      <a:pt x="21" y="50"/>
                      <a:pt x="23" y="53"/>
                      <a:pt x="25" y="55"/>
                    </a:cubicBezTo>
                    <a:cubicBezTo>
                      <a:pt x="26" y="57"/>
                      <a:pt x="28" y="60"/>
                      <a:pt x="28" y="60"/>
                    </a:cubicBezTo>
                    <a:cubicBezTo>
                      <a:pt x="29" y="61"/>
                      <a:pt x="30" y="61"/>
                      <a:pt x="31" y="60"/>
                    </a:cubicBezTo>
                    <a:cubicBezTo>
                      <a:pt x="31" y="60"/>
                      <a:pt x="33" y="58"/>
                      <a:pt x="33" y="56"/>
                    </a:cubicBezTo>
                    <a:cubicBezTo>
                      <a:pt x="33" y="55"/>
                      <a:pt x="30" y="47"/>
                      <a:pt x="29" y="46"/>
                    </a:cubicBezTo>
                    <a:cubicBezTo>
                      <a:pt x="28" y="45"/>
                      <a:pt x="27" y="39"/>
                      <a:pt x="27" y="38"/>
                    </a:cubicBezTo>
                    <a:cubicBezTo>
                      <a:pt x="26" y="37"/>
                      <a:pt x="25" y="31"/>
                      <a:pt x="24" y="29"/>
                    </a:cubicBezTo>
                    <a:cubicBezTo>
                      <a:pt x="24" y="26"/>
                      <a:pt x="23" y="24"/>
                      <a:pt x="23" y="24"/>
                    </a:cubicBezTo>
                    <a:cubicBezTo>
                      <a:pt x="23" y="24"/>
                      <a:pt x="21" y="18"/>
                      <a:pt x="21" y="16"/>
                    </a:cubicBezTo>
                    <a:cubicBezTo>
                      <a:pt x="20" y="15"/>
                      <a:pt x="17" y="7"/>
                      <a:pt x="23" y="7"/>
                    </a:cubicBezTo>
                    <a:cubicBezTo>
                      <a:pt x="28" y="7"/>
                      <a:pt x="30" y="14"/>
                      <a:pt x="31" y="17"/>
                    </a:cubicBezTo>
                    <a:cubicBezTo>
                      <a:pt x="32" y="19"/>
                      <a:pt x="34" y="25"/>
                      <a:pt x="34" y="25"/>
                    </a:cubicBezTo>
                    <a:cubicBezTo>
                      <a:pt x="34" y="25"/>
                      <a:pt x="37" y="36"/>
                      <a:pt x="37" y="38"/>
                    </a:cubicBezTo>
                    <a:cubicBezTo>
                      <a:pt x="38" y="39"/>
                      <a:pt x="40" y="43"/>
                      <a:pt x="40" y="45"/>
                    </a:cubicBezTo>
                    <a:cubicBezTo>
                      <a:pt x="41" y="47"/>
                      <a:pt x="41" y="50"/>
                      <a:pt x="42" y="52"/>
                    </a:cubicBezTo>
                    <a:cubicBezTo>
                      <a:pt x="42" y="52"/>
                      <a:pt x="43" y="53"/>
                      <a:pt x="44" y="53"/>
                    </a:cubicBezTo>
                    <a:cubicBezTo>
                      <a:pt x="45" y="52"/>
                      <a:pt x="44" y="37"/>
                      <a:pt x="44" y="36"/>
                    </a:cubicBezTo>
                    <a:cubicBezTo>
                      <a:pt x="43" y="35"/>
                      <a:pt x="43" y="23"/>
                      <a:pt x="43" y="22"/>
                    </a:cubicBezTo>
                    <a:cubicBezTo>
                      <a:pt x="43" y="20"/>
                      <a:pt x="42" y="12"/>
                      <a:pt x="41" y="11"/>
                    </a:cubicBezTo>
                    <a:cubicBezTo>
                      <a:pt x="41" y="10"/>
                      <a:pt x="40" y="5"/>
                      <a:pt x="40" y="5"/>
                    </a:cubicBezTo>
                    <a:cubicBezTo>
                      <a:pt x="40" y="5"/>
                      <a:pt x="40" y="0"/>
                      <a:pt x="46" y="1"/>
                    </a:cubicBezTo>
                    <a:cubicBezTo>
                      <a:pt x="51" y="2"/>
                      <a:pt x="52" y="7"/>
                      <a:pt x="52" y="9"/>
                    </a:cubicBezTo>
                    <a:cubicBezTo>
                      <a:pt x="52" y="10"/>
                      <a:pt x="56" y="36"/>
                      <a:pt x="56" y="37"/>
                    </a:cubicBezTo>
                    <a:cubicBezTo>
                      <a:pt x="56" y="37"/>
                      <a:pt x="57" y="45"/>
                      <a:pt x="57" y="46"/>
                    </a:cubicBezTo>
                    <a:cubicBezTo>
                      <a:pt x="57" y="48"/>
                      <a:pt x="57" y="51"/>
                      <a:pt x="58" y="51"/>
                    </a:cubicBezTo>
                    <a:cubicBezTo>
                      <a:pt x="60" y="52"/>
                      <a:pt x="60" y="49"/>
                      <a:pt x="60" y="49"/>
                    </a:cubicBezTo>
                    <a:cubicBezTo>
                      <a:pt x="60" y="48"/>
                      <a:pt x="60" y="41"/>
                      <a:pt x="60" y="40"/>
                    </a:cubicBezTo>
                    <a:cubicBezTo>
                      <a:pt x="60" y="39"/>
                      <a:pt x="61" y="33"/>
                      <a:pt x="61" y="31"/>
                    </a:cubicBezTo>
                    <a:cubicBezTo>
                      <a:pt x="61" y="29"/>
                      <a:pt x="61" y="27"/>
                      <a:pt x="61" y="27"/>
                    </a:cubicBezTo>
                    <a:cubicBezTo>
                      <a:pt x="61" y="27"/>
                      <a:pt x="60" y="18"/>
                      <a:pt x="61" y="17"/>
                    </a:cubicBezTo>
                    <a:cubicBezTo>
                      <a:pt x="61" y="16"/>
                      <a:pt x="61" y="11"/>
                      <a:pt x="65" y="12"/>
                    </a:cubicBezTo>
                    <a:cubicBezTo>
                      <a:pt x="69" y="13"/>
                      <a:pt x="70" y="19"/>
                      <a:pt x="71" y="22"/>
                    </a:cubicBezTo>
                    <a:cubicBezTo>
                      <a:pt x="72" y="25"/>
                      <a:pt x="72" y="31"/>
                      <a:pt x="72" y="31"/>
                    </a:cubicBezTo>
                    <a:cubicBezTo>
                      <a:pt x="72" y="31"/>
                      <a:pt x="73" y="39"/>
                      <a:pt x="73" y="41"/>
                    </a:cubicBezTo>
                    <a:cubicBezTo>
                      <a:pt x="73" y="43"/>
                      <a:pt x="73" y="54"/>
                      <a:pt x="73" y="55"/>
                    </a:cubicBezTo>
                    <a:cubicBezTo>
                      <a:pt x="73" y="57"/>
                      <a:pt x="74" y="62"/>
                      <a:pt x="74" y="64"/>
                    </a:cubicBezTo>
                    <a:cubicBezTo>
                      <a:pt x="74" y="65"/>
                      <a:pt x="75" y="68"/>
                      <a:pt x="75" y="68"/>
                    </a:cubicBezTo>
                    <a:cubicBezTo>
                      <a:pt x="75" y="68"/>
                      <a:pt x="78" y="74"/>
                      <a:pt x="80" y="76"/>
                    </a:cubicBezTo>
                    <a:cubicBezTo>
                      <a:pt x="82" y="78"/>
                      <a:pt x="88" y="83"/>
                      <a:pt x="89" y="84"/>
                    </a:cubicBezTo>
                    <a:cubicBezTo>
                      <a:pt x="89" y="84"/>
                      <a:pt x="93" y="85"/>
                      <a:pt x="95" y="84"/>
                    </a:cubicBezTo>
                    <a:cubicBezTo>
                      <a:pt x="96" y="83"/>
                      <a:pt x="100" y="80"/>
                      <a:pt x="101" y="79"/>
                    </a:cubicBezTo>
                    <a:cubicBezTo>
                      <a:pt x="102" y="78"/>
                      <a:pt x="104" y="77"/>
                      <a:pt x="104" y="77"/>
                    </a:cubicBezTo>
                    <a:cubicBezTo>
                      <a:pt x="104" y="77"/>
                      <a:pt x="109" y="70"/>
                      <a:pt x="112" y="69"/>
                    </a:cubicBezTo>
                    <a:cubicBezTo>
                      <a:pt x="116" y="68"/>
                      <a:pt x="123" y="67"/>
                      <a:pt x="126" y="70"/>
                    </a:cubicBezTo>
                    <a:cubicBezTo>
                      <a:pt x="128" y="74"/>
                      <a:pt x="126" y="74"/>
                      <a:pt x="123" y="77"/>
                    </a:cubicBezTo>
                    <a:cubicBezTo>
                      <a:pt x="120" y="79"/>
                      <a:pt x="116" y="82"/>
                      <a:pt x="115" y="83"/>
                    </a:cubicBezTo>
                    <a:cubicBezTo>
                      <a:pt x="113" y="84"/>
                      <a:pt x="109" y="87"/>
                      <a:pt x="108" y="88"/>
                    </a:cubicBezTo>
                    <a:cubicBezTo>
                      <a:pt x="107" y="89"/>
                      <a:pt x="103" y="98"/>
                      <a:pt x="102" y="100"/>
                    </a:cubicBezTo>
                    <a:cubicBezTo>
                      <a:pt x="100" y="102"/>
                      <a:pt x="81" y="116"/>
                      <a:pt x="80" y="121"/>
                    </a:cubicBezTo>
                    <a:cubicBezTo>
                      <a:pt x="79" y="133"/>
                      <a:pt x="102" y="224"/>
                      <a:pt x="104" y="234"/>
                    </a:cubicBezTo>
                    <a:cubicBezTo>
                      <a:pt x="110" y="262"/>
                      <a:pt x="110" y="283"/>
                      <a:pt x="110" y="284"/>
                    </a:cubicBezTo>
                    <a:cubicBezTo>
                      <a:pt x="96" y="290"/>
                      <a:pt x="82" y="297"/>
                      <a:pt x="68" y="304"/>
                    </a:cubicBezTo>
                    <a:cubicBezTo>
                      <a:pt x="68" y="304"/>
                      <a:pt x="56" y="277"/>
                      <a:pt x="54" y="257"/>
                    </a:cubicBezTo>
                    <a:cubicBezTo>
                      <a:pt x="53" y="246"/>
                      <a:pt x="50" y="214"/>
                      <a:pt x="48" y="184"/>
                    </a:cubicBezTo>
                    <a:cubicBezTo>
                      <a:pt x="45" y="154"/>
                      <a:pt x="43" y="127"/>
                      <a:pt x="43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" name="Freeform 28"/>
              <p:cNvSpPr/>
              <p:nvPr/>
            </p:nvSpPr>
            <p:spPr bwMode="auto">
              <a:xfrm>
                <a:off x="5060951" y="2817813"/>
                <a:ext cx="319088" cy="1046163"/>
              </a:xfrm>
              <a:custGeom>
                <a:avLst/>
                <a:gdLst>
                  <a:gd name="T0" fmla="*/ 68 w 85"/>
                  <a:gd name="T1" fmla="*/ 97 h 277"/>
                  <a:gd name="T2" fmla="*/ 74 w 85"/>
                  <a:gd name="T3" fmla="*/ 71 h 277"/>
                  <a:gd name="T4" fmla="*/ 76 w 85"/>
                  <a:gd name="T5" fmla="*/ 56 h 277"/>
                  <a:gd name="T6" fmla="*/ 79 w 85"/>
                  <a:gd name="T7" fmla="*/ 44 h 277"/>
                  <a:gd name="T8" fmla="*/ 81 w 85"/>
                  <a:gd name="T9" fmla="*/ 35 h 277"/>
                  <a:gd name="T10" fmla="*/ 81 w 85"/>
                  <a:gd name="T11" fmla="*/ 23 h 277"/>
                  <a:gd name="T12" fmla="*/ 76 w 85"/>
                  <a:gd name="T13" fmla="*/ 33 h 277"/>
                  <a:gd name="T14" fmla="*/ 73 w 85"/>
                  <a:gd name="T15" fmla="*/ 41 h 277"/>
                  <a:gd name="T16" fmla="*/ 69 w 85"/>
                  <a:gd name="T17" fmla="*/ 49 h 277"/>
                  <a:gd name="T18" fmla="*/ 65 w 85"/>
                  <a:gd name="T19" fmla="*/ 46 h 277"/>
                  <a:gd name="T20" fmla="*/ 68 w 85"/>
                  <a:gd name="T21" fmla="*/ 31 h 277"/>
                  <a:gd name="T22" fmla="*/ 69 w 85"/>
                  <a:gd name="T23" fmla="*/ 20 h 277"/>
                  <a:gd name="T24" fmla="*/ 67 w 85"/>
                  <a:gd name="T25" fmla="*/ 7 h 277"/>
                  <a:gd name="T26" fmla="*/ 62 w 85"/>
                  <a:gd name="T27" fmla="*/ 21 h 277"/>
                  <a:gd name="T28" fmla="*/ 59 w 85"/>
                  <a:gd name="T29" fmla="*/ 37 h 277"/>
                  <a:gd name="T30" fmla="*/ 57 w 85"/>
                  <a:gd name="T31" fmla="*/ 43 h 277"/>
                  <a:gd name="T32" fmla="*/ 56 w 85"/>
                  <a:gd name="T33" fmla="*/ 30 h 277"/>
                  <a:gd name="T34" fmla="*/ 55 w 85"/>
                  <a:gd name="T35" fmla="*/ 9 h 277"/>
                  <a:gd name="T36" fmla="*/ 51 w 85"/>
                  <a:gd name="T37" fmla="*/ 0 h 277"/>
                  <a:gd name="T38" fmla="*/ 47 w 85"/>
                  <a:gd name="T39" fmla="*/ 20 h 277"/>
                  <a:gd name="T40" fmla="*/ 47 w 85"/>
                  <a:gd name="T41" fmla="*/ 30 h 277"/>
                  <a:gd name="T42" fmla="*/ 48 w 85"/>
                  <a:gd name="T43" fmla="*/ 44 h 277"/>
                  <a:gd name="T44" fmla="*/ 46 w 85"/>
                  <a:gd name="T45" fmla="*/ 40 h 277"/>
                  <a:gd name="T46" fmla="*/ 43 w 85"/>
                  <a:gd name="T47" fmla="*/ 25 h 277"/>
                  <a:gd name="T48" fmla="*/ 42 w 85"/>
                  <a:gd name="T49" fmla="*/ 13 h 277"/>
                  <a:gd name="T50" fmla="*/ 35 w 85"/>
                  <a:gd name="T51" fmla="*/ 17 h 277"/>
                  <a:gd name="T52" fmla="*/ 36 w 85"/>
                  <a:gd name="T53" fmla="*/ 34 h 277"/>
                  <a:gd name="T54" fmla="*/ 37 w 85"/>
                  <a:gd name="T55" fmla="*/ 54 h 277"/>
                  <a:gd name="T56" fmla="*/ 35 w 85"/>
                  <a:gd name="T57" fmla="*/ 64 h 277"/>
                  <a:gd name="T58" fmla="*/ 25 w 85"/>
                  <a:gd name="T59" fmla="*/ 73 h 277"/>
                  <a:gd name="T60" fmla="*/ 17 w 85"/>
                  <a:gd name="T61" fmla="*/ 67 h 277"/>
                  <a:gd name="T62" fmla="*/ 2 w 85"/>
                  <a:gd name="T63" fmla="*/ 62 h 277"/>
                  <a:gd name="T64" fmla="*/ 10 w 85"/>
                  <a:gd name="T65" fmla="*/ 75 h 277"/>
                  <a:gd name="T66" fmla="*/ 22 w 85"/>
                  <a:gd name="T67" fmla="*/ 88 h 277"/>
                  <a:gd name="T68" fmla="*/ 37 w 85"/>
                  <a:gd name="T69" fmla="*/ 101 h 277"/>
                  <a:gd name="T70" fmla="*/ 39 w 85"/>
                  <a:gd name="T71" fmla="*/ 117 h 277"/>
                  <a:gd name="T72" fmla="*/ 35 w 85"/>
                  <a:gd name="T73" fmla="*/ 277 h 277"/>
                  <a:gd name="T74" fmla="*/ 72 w 85"/>
                  <a:gd name="T75" fmla="*/ 205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277">
                    <a:moveTo>
                      <a:pt x="66" y="104"/>
                    </a:moveTo>
                    <a:cubicBezTo>
                      <a:pt x="66" y="104"/>
                      <a:pt x="68" y="98"/>
                      <a:pt x="68" y="97"/>
                    </a:cubicBezTo>
                    <a:cubicBezTo>
                      <a:pt x="69" y="96"/>
                      <a:pt x="71" y="88"/>
                      <a:pt x="71" y="86"/>
                    </a:cubicBezTo>
                    <a:cubicBezTo>
                      <a:pt x="72" y="84"/>
                      <a:pt x="74" y="73"/>
                      <a:pt x="74" y="71"/>
                    </a:cubicBezTo>
                    <a:cubicBezTo>
                      <a:pt x="74" y="69"/>
                      <a:pt x="75" y="62"/>
                      <a:pt x="76" y="60"/>
                    </a:cubicBezTo>
                    <a:cubicBezTo>
                      <a:pt x="76" y="59"/>
                      <a:pt x="76" y="56"/>
                      <a:pt x="76" y="56"/>
                    </a:cubicBezTo>
                    <a:cubicBezTo>
                      <a:pt x="76" y="56"/>
                      <a:pt x="77" y="52"/>
                      <a:pt x="77" y="51"/>
                    </a:cubicBezTo>
                    <a:cubicBezTo>
                      <a:pt x="78" y="50"/>
                      <a:pt x="79" y="44"/>
                      <a:pt x="79" y="44"/>
                    </a:cubicBezTo>
                    <a:cubicBezTo>
                      <a:pt x="79" y="44"/>
                      <a:pt x="80" y="42"/>
                      <a:pt x="80" y="40"/>
                    </a:cubicBezTo>
                    <a:cubicBezTo>
                      <a:pt x="81" y="39"/>
                      <a:pt x="81" y="35"/>
                      <a:pt x="81" y="35"/>
                    </a:cubicBezTo>
                    <a:cubicBezTo>
                      <a:pt x="81" y="35"/>
                      <a:pt x="83" y="32"/>
                      <a:pt x="83" y="31"/>
                    </a:cubicBezTo>
                    <a:cubicBezTo>
                      <a:pt x="83" y="29"/>
                      <a:pt x="85" y="23"/>
                      <a:pt x="81" y="23"/>
                    </a:cubicBezTo>
                    <a:cubicBezTo>
                      <a:pt x="78" y="22"/>
                      <a:pt x="77" y="29"/>
                      <a:pt x="77" y="29"/>
                    </a:cubicBezTo>
                    <a:cubicBezTo>
                      <a:pt x="76" y="33"/>
                      <a:pt x="76" y="33"/>
                      <a:pt x="76" y="33"/>
                    </a:cubicBezTo>
                    <a:cubicBezTo>
                      <a:pt x="76" y="33"/>
                      <a:pt x="74" y="37"/>
                      <a:pt x="74" y="38"/>
                    </a:cubicBezTo>
                    <a:cubicBezTo>
                      <a:pt x="74" y="38"/>
                      <a:pt x="73" y="41"/>
                      <a:pt x="73" y="41"/>
                    </a:cubicBezTo>
                    <a:cubicBezTo>
                      <a:pt x="73" y="41"/>
                      <a:pt x="72" y="44"/>
                      <a:pt x="71" y="45"/>
                    </a:cubicBezTo>
                    <a:cubicBezTo>
                      <a:pt x="71" y="46"/>
                      <a:pt x="70" y="49"/>
                      <a:pt x="69" y="49"/>
                    </a:cubicBezTo>
                    <a:cubicBezTo>
                      <a:pt x="68" y="50"/>
                      <a:pt x="68" y="50"/>
                      <a:pt x="68" y="50"/>
                    </a:cubicBezTo>
                    <a:cubicBezTo>
                      <a:pt x="67" y="49"/>
                      <a:pt x="66" y="48"/>
                      <a:pt x="65" y="46"/>
                    </a:cubicBezTo>
                    <a:cubicBezTo>
                      <a:pt x="65" y="46"/>
                      <a:pt x="67" y="39"/>
                      <a:pt x="67" y="38"/>
                    </a:cubicBezTo>
                    <a:cubicBezTo>
                      <a:pt x="67" y="37"/>
                      <a:pt x="68" y="32"/>
                      <a:pt x="68" y="31"/>
                    </a:cubicBezTo>
                    <a:cubicBezTo>
                      <a:pt x="68" y="31"/>
                      <a:pt x="68" y="26"/>
                      <a:pt x="68" y="24"/>
                    </a:cubicBezTo>
                    <a:cubicBezTo>
                      <a:pt x="69" y="22"/>
                      <a:pt x="69" y="20"/>
                      <a:pt x="69" y="20"/>
                    </a:cubicBezTo>
                    <a:cubicBezTo>
                      <a:pt x="69" y="20"/>
                      <a:pt x="69" y="15"/>
                      <a:pt x="70" y="14"/>
                    </a:cubicBezTo>
                    <a:cubicBezTo>
                      <a:pt x="70" y="13"/>
                      <a:pt x="71" y="7"/>
                      <a:pt x="67" y="7"/>
                    </a:cubicBezTo>
                    <a:cubicBezTo>
                      <a:pt x="64" y="6"/>
                      <a:pt x="63" y="12"/>
                      <a:pt x="63" y="14"/>
                    </a:cubicBezTo>
                    <a:cubicBezTo>
                      <a:pt x="62" y="16"/>
                      <a:pt x="62" y="21"/>
                      <a:pt x="62" y="21"/>
                    </a:cubicBezTo>
                    <a:cubicBezTo>
                      <a:pt x="62" y="21"/>
                      <a:pt x="60" y="30"/>
                      <a:pt x="60" y="31"/>
                    </a:cubicBezTo>
                    <a:cubicBezTo>
                      <a:pt x="60" y="33"/>
                      <a:pt x="59" y="36"/>
                      <a:pt x="59" y="37"/>
                    </a:cubicBezTo>
                    <a:cubicBezTo>
                      <a:pt x="59" y="39"/>
                      <a:pt x="58" y="43"/>
                      <a:pt x="58" y="43"/>
                    </a:cubicBezTo>
                    <a:cubicBezTo>
                      <a:pt x="58" y="43"/>
                      <a:pt x="58" y="44"/>
                      <a:pt x="57" y="43"/>
                    </a:cubicBezTo>
                    <a:cubicBezTo>
                      <a:pt x="56" y="43"/>
                      <a:pt x="56" y="41"/>
                      <a:pt x="56" y="41"/>
                    </a:cubicBezTo>
                    <a:cubicBezTo>
                      <a:pt x="56" y="40"/>
                      <a:pt x="56" y="31"/>
                      <a:pt x="56" y="30"/>
                    </a:cubicBezTo>
                    <a:cubicBezTo>
                      <a:pt x="56" y="29"/>
                      <a:pt x="55" y="19"/>
                      <a:pt x="55" y="18"/>
                    </a:cubicBezTo>
                    <a:cubicBezTo>
                      <a:pt x="55" y="16"/>
                      <a:pt x="55" y="9"/>
                      <a:pt x="55" y="9"/>
                    </a:cubicBezTo>
                    <a:cubicBezTo>
                      <a:pt x="55" y="8"/>
                      <a:pt x="55" y="4"/>
                      <a:pt x="55" y="4"/>
                    </a:cubicBezTo>
                    <a:cubicBezTo>
                      <a:pt x="55" y="4"/>
                      <a:pt x="54" y="0"/>
                      <a:pt x="51" y="0"/>
                    </a:cubicBezTo>
                    <a:cubicBezTo>
                      <a:pt x="47" y="1"/>
                      <a:pt x="47" y="5"/>
                      <a:pt x="47" y="6"/>
                    </a:cubicBezTo>
                    <a:cubicBezTo>
                      <a:pt x="47" y="8"/>
                      <a:pt x="47" y="20"/>
                      <a:pt x="47" y="20"/>
                    </a:cubicBezTo>
                    <a:cubicBezTo>
                      <a:pt x="47" y="20"/>
                      <a:pt x="47" y="24"/>
                      <a:pt x="47" y="25"/>
                    </a:cubicBezTo>
                    <a:cubicBezTo>
                      <a:pt x="47" y="25"/>
                      <a:pt x="47" y="30"/>
                      <a:pt x="47" y="30"/>
                    </a:cubicBezTo>
                    <a:cubicBezTo>
                      <a:pt x="47" y="31"/>
                      <a:pt x="48" y="37"/>
                      <a:pt x="48" y="38"/>
                    </a:cubicBezTo>
                    <a:cubicBezTo>
                      <a:pt x="48" y="40"/>
                      <a:pt x="48" y="44"/>
                      <a:pt x="48" y="44"/>
                    </a:cubicBezTo>
                    <a:cubicBezTo>
                      <a:pt x="48" y="44"/>
                      <a:pt x="48" y="44"/>
                      <a:pt x="47" y="44"/>
                    </a:cubicBezTo>
                    <a:cubicBezTo>
                      <a:pt x="46" y="44"/>
                      <a:pt x="46" y="41"/>
                      <a:pt x="46" y="40"/>
                    </a:cubicBezTo>
                    <a:cubicBezTo>
                      <a:pt x="45" y="40"/>
                      <a:pt x="44" y="33"/>
                      <a:pt x="44" y="33"/>
                    </a:cubicBezTo>
                    <a:cubicBezTo>
                      <a:pt x="44" y="32"/>
                      <a:pt x="43" y="27"/>
                      <a:pt x="43" y="25"/>
                    </a:cubicBezTo>
                    <a:cubicBezTo>
                      <a:pt x="43" y="23"/>
                      <a:pt x="43" y="21"/>
                      <a:pt x="43" y="21"/>
                    </a:cubicBezTo>
                    <a:cubicBezTo>
                      <a:pt x="43" y="21"/>
                      <a:pt x="42" y="14"/>
                      <a:pt x="42" y="13"/>
                    </a:cubicBezTo>
                    <a:cubicBezTo>
                      <a:pt x="41" y="12"/>
                      <a:pt x="41" y="8"/>
                      <a:pt x="38" y="8"/>
                    </a:cubicBezTo>
                    <a:cubicBezTo>
                      <a:pt x="36" y="9"/>
                      <a:pt x="35" y="15"/>
                      <a:pt x="35" y="17"/>
                    </a:cubicBezTo>
                    <a:cubicBezTo>
                      <a:pt x="35" y="19"/>
                      <a:pt x="35" y="25"/>
                      <a:pt x="35" y="25"/>
                    </a:cubicBezTo>
                    <a:cubicBezTo>
                      <a:pt x="35" y="25"/>
                      <a:pt x="35" y="32"/>
                      <a:pt x="36" y="34"/>
                    </a:cubicBezTo>
                    <a:cubicBezTo>
                      <a:pt x="36" y="35"/>
                      <a:pt x="37" y="45"/>
                      <a:pt x="37" y="46"/>
                    </a:cubicBezTo>
                    <a:cubicBezTo>
                      <a:pt x="37" y="48"/>
                      <a:pt x="37" y="52"/>
                      <a:pt x="37" y="54"/>
                    </a:cubicBezTo>
                    <a:cubicBezTo>
                      <a:pt x="37" y="55"/>
                      <a:pt x="37" y="58"/>
                      <a:pt x="37" y="58"/>
                    </a:cubicBezTo>
                    <a:cubicBezTo>
                      <a:pt x="37" y="58"/>
                      <a:pt x="36" y="63"/>
                      <a:pt x="35" y="64"/>
                    </a:cubicBezTo>
                    <a:cubicBezTo>
                      <a:pt x="33" y="66"/>
                      <a:pt x="29" y="72"/>
                      <a:pt x="29" y="72"/>
                    </a:cubicBezTo>
                    <a:cubicBezTo>
                      <a:pt x="28" y="72"/>
                      <a:pt x="26" y="73"/>
                      <a:pt x="25" y="73"/>
                    </a:cubicBezTo>
                    <a:cubicBezTo>
                      <a:pt x="24" y="72"/>
                      <a:pt x="21" y="69"/>
                      <a:pt x="20" y="68"/>
                    </a:cubicBezTo>
                    <a:cubicBezTo>
                      <a:pt x="19" y="68"/>
                      <a:pt x="17" y="67"/>
                      <a:pt x="17" y="67"/>
                    </a:cubicBezTo>
                    <a:cubicBezTo>
                      <a:pt x="17" y="67"/>
                      <a:pt x="14" y="63"/>
                      <a:pt x="12" y="62"/>
                    </a:cubicBezTo>
                    <a:cubicBezTo>
                      <a:pt x="9" y="61"/>
                      <a:pt x="3" y="58"/>
                      <a:pt x="2" y="62"/>
                    </a:cubicBezTo>
                    <a:cubicBezTo>
                      <a:pt x="0" y="65"/>
                      <a:pt x="2" y="66"/>
                      <a:pt x="4" y="68"/>
                    </a:cubicBezTo>
                    <a:cubicBezTo>
                      <a:pt x="6" y="70"/>
                      <a:pt x="9" y="74"/>
                      <a:pt x="10" y="75"/>
                    </a:cubicBezTo>
                    <a:cubicBezTo>
                      <a:pt x="11" y="75"/>
                      <a:pt x="14" y="78"/>
                      <a:pt x="15" y="79"/>
                    </a:cubicBezTo>
                    <a:cubicBezTo>
                      <a:pt x="15" y="79"/>
                      <a:pt x="20" y="87"/>
                      <a:pt x="22" y="88"/>
                    </a:cubicBezTo>
                    <a:cubicBezTo>
                      <a:pt x="23" y="89"/>
                      <a:pt x="32" y="95"/>
                      <a:pt x="32" y="96"/>
                    </a:cubicBezTo>
                    <a:cubicBezTo>
                      <a:pt x="33" y="97"/>
                      <a:pt x="36" y="101"/>
                      <a:pt x="37" y="101"/>
                    </a:cubicBezTo>
                    <a:cubicBezTo>
                      <a:pt x="38" y="101"/>
                      <a:pt x="38" y="102"/>
                      <a:pt x="39" y="103"/>
                    </a:cubicBezTo>
                    <a:cubicBezTo>
                      <a:pt x="39" y="104"/>
                      <a:pt x="39" y="114"/>
                      <a:pt x="39" y="117"/>
                    </a:cubicBezTo>
                    <a:cubicBezTo>
                      <a:pt x="39" y="120"/>
                      <a:pt x="35" y="194"/>
                      <a:pt x="34" y="204"/>
                    </a:cubicBezTo>
                    <a:cubicBezTo>
                      <a:pt x="33" y="229"/>
                      <a:pt x="35" y="277"/>
                      <a:pt x="35" y="277"/>
                    </a:cubicBezTo>
                    <a:cubicBezTo>
                      <a:pt x="67" y="275"/>
                      <a:pt x="67" y="275"/>
                      <a:pt x="67" y="275"/>
                    </a:cubicBezTo>
                    <a:cubicBezTo>
                      <a:pt x="67" y="275"/>
                      <a:pt x="73" y="220"/>
                      <a:pt x="72" y="205"/>
                    </a:cubicBezTo>
                    <a:cubicBezTo>
                      <a:pt x="72" y="189"/>
                      <a:pt x="66" y="104"/>
                      <a:pt x="66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" name="Freeform 29"/>
              <p:cNvSpPr/>
              <p:nvPr/>
            </p:nvSpPr>
            <p:spPr bwMode="auto">
              <a:xfrm>
                <a:off x="5756276" y="2741613"/>
                <a:ext cx="393700" cy="1311275"/>
              </a:xfrm>
              <a:custGeom>
                <a:avLst/>
                <a:gdLst>
                  <a:gd name="T0" fmla="*/ 36 w 105"/>
                  <a:gd name="T1" fmla="*/ 85 h 347"/>
                  <a:gd name="T2" fmla="*/ 30 w 105"/>
                  <a:gd name="T3" fmla="*/ 77 h 347"/>
                  <a:gd name="T4" fmla="*/ 17 w 105"/>
                  <a:gd name="T5" fmla="*/ 61 h 347"/>
                  <a:gd name="T6" fmla="*/ 8 w 105"/>
                  <a:gd name="T7" fmla="*/ 72 h 347"/>
                  <a:gd name="T8" fmla="*/ 26 w 105"/>
                  <a:gd name="T9" fmla="*/ 103 h 347"/>
                  <a:gd name="T10" fmla="*/ 42 w 105"/>
                  <a:gd name="T11" fmla="*/ 129 h 347"/>
                  <a:gd name="T12" fmla="*/ 34 w 105"/>
                  <a:gd name="T13" fmla="*/ 317 h 347"/>
                  <a:gd name="T14" fmla="*/ 90 w 105"/>
                  <a:gd name="T15" fmla="*/ 347 h 347"/>
                  <a:gd name="T16" fmla="*/ 88 w 105"/>
                  <a:gd name="T17" fmla="*/ 143 h 347"/>
                  <a:gd name="T18" fmla="*/ 95 w 105"/>
                  <a:gd name="T19" fmla="*/ 126 h 347"/>
                  <a:gd name="T20" fmla="*/ 102 w 105"/>
                  <a:gd name="T21" fmla="*/ 96 h 347"/>
                  <a:gd name="T22" fmla="*/ 102 w 105"/>
                  <a:gd name="T23" fmla="*/ 80 h 347"/>
                  <a:gd name="T24" fmla="*/ 105 w 105"/>
                  <a:gd name="T25" fmla="*/ 43 h 347"/>
                  <a:gd name="T26" fmla="*/ 95 w 105"/>
                  <a:gd name="T27" fmla="*/ 41 h 347"/>
                  <a:gd name="T28" fmla="*/ 91 w 105"/>
                  <a:gd name="T29" fmla="*/ 67 h 347"/>
                  <a:gd name="T30" fmla="*/ 88 w 105"/>
                  <a:gd name="T31" fmla="*/ 70 h 347"/>
                  <a:gd name="T32" fmla="*/ 88 w 105"/>
                  <a:gd name="T33" fmla="*/ 54 h 347"/>
                  <a:gd name="T34" fmla="*/ 88 w 105"/>
                  <a:gd name="T35" fmla="*/ 23 h 347"/>
                  <a:gd name="T36" fmla="*/ 76 w 105"/>
                  <a:gd name="T37" fmla="*/ 19 h 347"/>
                  <a:gd name="T38" fmla="*/ 77 w 105"/>
                  <a:gd name="T39" fmla="*/ 35 h 347"/>
                  <a:gd name="T40" fmla="*/ 75 w 105"/>
                  <a:gd name="T41" fmla="*/ 49 h 347"/>
                  <a:gd name="T42" fmla="*/ 73 w 105"/>
                  <a:gd name="T43" fmla="*/ 27 h 347"/>
                  <a:gd name="T44" fmla="*/ 67 w 105"/>
                  <a:gd name="T45" fmla="*/ 0 h 347"/>
                  <a:gd name="T46" fmla="*/ 61 w 105"/>
                  <a:gd name="T47" fmla="*/ 23 h 347"/>
                  <a:gd name="T48" fmla="*/ 61 w 105"/>
                  <a:gd name="T49" fmla="*/ 42 h 347"/>
                  <a:gd name="T50" fmla="*/ 61 w 105"/>
                  <a:gd name="T51" fmla="*/ 59 h 347"/>
                  <a:gd name="T52" fmla="*/ 57 w 105"/>
                  <a:gd name="T53" fmla="*/ 42 h 347"/>
                  <a:gd name="T54" fmla="*/ 53 w 105"/>
                  <a:gd name="T55" fmla="*/ 14 h 347"/>
                  <a:gd name="T56" fmla="*/ 42 w 105"/>
                  <a:gd name="T57" fmla="*/ 16 h 347"/>
                  <a:gd name="T58" fmla="*/ 43 w 105"/>
                  <a:gd name="T59" fmla="*/ 40 h 347"/>
                  <a:gd name="T60" fmla="*/ 46 w 105"/>
                  <a:gd name="T61" fmla="*/ 61 h 347"/>
                  <a:gd name="T62" fmla="*/ 45 w 105"/>
                  <a:gd name="T63" fmla="*/ 76 h 347"/>
                  <a:gd name="T64" fmla="*/ 42 w 105"/>
                  <a:gd name="T65" fmla="*/ 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5" h="347">
                    <a:moveTo>
                      <a:pt x="39" y="88"/>
                    </a:moveTo>
                    <a:cubicBezTo>
                      <a:pt x="39" y="88"/>
                      <a:pt x="37" y="86"/>
                      <a:pt x="36" y="85"/>
                    </a:cubicBezTo>
                    <a:cubicBezTo>
                      <a:pt x="35" y="85"/>
                      <a:pt x="34" y="84"/>
                      <a:pt x="34" y="84"/>
                    </a:cubicBezTo>
                    <a:cubicBezTo>
                      <a:pt x="34" y="84"/>
                      <a:pt x="32" y="78"/>
                      <a:pt x="30" y="77"/>
                    </a:cubicBezTo>
                    <a:cubicBezTo>
                      <a:pt x="29" y="75"/>
                      <a:pt x="26" y="72"/>
                      <a:pt x="26" y="72"/>
                    </a:cubicBezTo>
                    <a:cubicBezTo>
                      <a:pt x="26" y="72"/>
                      <a:pt x="20" y="63"/>
                      <a:pt x="17" y="61"/>
                    </a:cubicBezTo>
                    <a:cubicBezTo>
                      <a:pt x="15" y="59"/>
                      <a:pt x="4" y="54"/>
                      <a:pt x="2" y="58"/>
                    </a:cubicBezTo>
                    <a:cubicBezTo>
                      <a:pt x="0" y="62"/>
                      <a:pt x="2" y="64"/>
                      <a:pt x="8" y="72"/>
                    </a:cubicBezTo>
                    <a:cubicBezTo>
                      <a:pt x="14" y="80"/>
                      <a:pt x="19" y="89"/>
                      <a:pt x="21" y="91"/>
                    </a:cubicBezTo>
                    <a:cubicBezTo>
                      <a:pt x="22" y="93"/>
                      <a:pt x="24" y="100"/>
                      <a:pt x="26" y="103"/>
                    </a:cubicBezTo>
                    <a:cubicBezTo>
                      <a:pt x="28" y="105"/>
                      <a:pt x="32" y="112"/>
                      <a:pt x="35" y="116"/>
                    </a:cubicBezTo>
                    <a:cubicBezTo>
                      <a:pt x="37" y="120"/>
                      <a:pt x="39" y="126"/>
                      <a:pt x="42" y="129"/>
                    </a:cubicBezTo>
                    <a:cubicBezTo>
                      <a:pt x="45" y="131"/>
                      <a:pt x="46" y="134"/>
                      <a:pt x="47" y="136"/>
                    </a:cubicBezTo>
                    <a:cubicBezTo>
                      <a:pt x="55" y="160"/>
                      <a:pt x="33" y="291"/>
                      <a:pt x="34" y="317"/>
                    </a:cubicBezTo>
                    <a:cubicBezTo>
                      <a:pt x="35" y="329"/>
                      <a:pt x="50" y="346"/>
                      <a:pt x="50" y="346"/>
                    </a:cubicBezTo>
                    <a:cubicBezTo>
                      <a:pt x="90" y="347"/>
                      <a:pt x="90" y="347"/>
                      <a:pt x="90" y="347"/>
                    </a:cubicBezTo>
                    <a:cubicBezTo>
                      <a:pt x="90" y="347"/>
                      <a:pt x="86" y="341"/>
                      <a:pt x="87" y="308"/>
                    </a:cubicBezTo>
                    <a:cubicBezTo>
                      <a:pt x="87" y="291"/>
                      <a:pt x="79" y="217"/>
                      <a:pt x="88" y="143"/>
                    </a:cubicBezTo>
                    <a:cubicBezTo>
                      <a:pt x="89" y="139"/>
                      <a:pt x="90" y="137"/>
                      <a:pt x="90" y="135"/>
                    </a:cubicBezTo>
                    <a:cubicBezTo>
                      <a:pt x="91" y="134"/>
                      <a:pt x="93" y="130"/>
                      <a:pt x="95" y="126"/>
                    </a:cubicBezTo>
                    <a:cubicBezTo>
                      <a:pt x="96" y="122"/>
                      <a:pt x="100" y="110"/>
                      <a:pt x="101" y="106"/>
                    </a:cubicBezTo>
                    <a:cubicBezTo>
                      <a:pt x="101" y="102"/>
                      <a:pt x="102" y="96"/>
                      <a:pt x="102" y="96"/>
                    </a:cubicBezTo>
                    <a:cubicBezTo>
                      <a:pt x="102" y="96"/>
                      <a:pt x="104" y="90"/>
                      <a:pt x="103" y="87"/>
                    </a:cubicBezTo>
                    <a:cubicBezTo>
                      <a:pt x="103" y="84"/>
                      <a:pt x="102" y="80"/>
                      <a:pt x="102" y="80"/>
                    </a:cubicBezTo>
                    <a:cubicBezTo>
                      <a:pt x="102" y="80"/>
                      <a:pt x="104" y="70"/>
                      <a:pt x="104" y="63"/>
                    </a:cubicBezTo>
                    <a:cubicBezTo>
                      <a:pt x="104" y="56"/>
                      <a:pt x="105" y="45"/>
                      <a:pt x="105" y="43"/>
                    </a:cubicBezTo>
                    <a:cubicBezTo>
                      <a:pt x="105" y="42"/>
                      <a:pt x="104" y="35"/>
                      <a:pt x="100" y="35"/>
                    </a:cubicBezTo>
                    <a:cubicBezTo>
                      <a:pt x="96" y="35"/>
                      <a:pt x="95" y="38"/>
                      <a:pt x="95" y="41"/>
                    </a:cubicBezTo>
                    <a:cubicBezTo>
                      <a:pt x="94" y="43"/>
                      <a:pt x="94" y="51"/>
                      <a:pt x="94" y="51"/>
                    </a:cubicBezTo>
                    <a:cubicBezTo>
                      <a:pt x="94" y="51"/>
                      <a:pt x="91" y="66"/>
                      <a:pt x="91" y="67"/>
                    </a:cubicBezTo>
                    <a:cubicBezTo>
                      <a:pt x="91" y="68"/>
                      <a:pt x="90" y="71"/>
                      <a:pt x="90" y="71"/>
                    </a:cubicBezTo>
                    <a:cubicBezTo>
                      <a:pt x="90" y="71"/>
                      <a:pt x="89" y="70"/>
                      <a:pt x="88" y="70"/>
                    </a:cubicBezTo>
                    <a:cubicBezTo>
                      <a:pt x="88" y="69"/>
                      <a:pt x="87" y="68"/>
                      <a:pt x="87" y="67"/>
                    </a:cubicBezTo>
                    <a:cubicBezTo>
                      <a:pt x="87" y="67"/>
                      <a:pt x="89" y="56"/>
                      <a:pt x="88" y="54"/>
                    </a:cubicBezTo>
                    <a:cubicBezTo>
                      <a:pt x="88" y="53"/>
                      <a:pt x="88" y="43"/>
                      <a:pt x="88" y="41"/>
                    </a:cubicBezTo>
                    <a:cubicBezTo>
                      <a:pt x="88" y="38"/>
                      <a:pt x="88" y="25"/>
                      <a:pt x="88" y="23"/>
                    </a:cubicBezTo>
                    <a:cubicBezTo>
                      <a:pt x="88" y="21"/>
                      <a:pt x="88" y="13"/>
                      <a:pt x="83" y="12"/>
                    </a:cubicBezTo>
                    <a:cubicBezTo>
                      <a:pt x="77" y="11"/>
                      <a:pt x="76" y="18"/>
                      <a:pt x="76" y="19"/>
                    </a:cubicBezTo>
                    <a:cubicBezTo>
                      <a:pt x="76" y="20"/>
                      <a:pt x="77" y="26"/>
                      <a:pt x="77" y="28"/>
                    </a:cubicBezTo>
                    <a:cubicBezTo>
                      <a:pt x="77" y="30"/>
                      <a:pt x="77" y="34"/>
                      <a:pt x="77" y="35"/>
                    </a:cubicBezTo>
                    <a:cubicBezTo>
                      <a:pt x="77" y="36"/>
                      <a:pt x="76" y="42"/>
                      <a:pt x="76" y="42"/>
                    </a:cubicBezTo>
                    <a:cubicBezTo>
                      <a:pt x="76" y="43"/>
                      <a:pt x="75" y="49"/>
                      <a:pt x="75" y="49"/>
                    </a:cubicBezTo>
                    <a:cubicBezTo>
                      <a:pt x="75" y="49"/>
                      <a:pt x="74" y="39"/>
                      <a:pt x="74" y="39"/>
                    </a:cubicBezTo>
                    <a:cubicBezTo>
                      <a:pt x="74" y="38"/>
                      <a:pt x="73" y="29"/>
                      <a:pt x="73" y="27"/>
                    </a:cubicBezTo>
                    <a:cubicBezTo>
                      <a:pt x="73" y="25"/>
                      <a:pt x="73" y="11"/>
                      <a:pt x="73" y="10"/>
                    </a:cubicBezTo>
                    <a:cubicBezTo>
                      <a:pt x="73" y="9"/>
                      <a:pt x="73" y="0"/>
                      <a:pt x="67" y="0"/>
                    </a:cubicBezTo>
                    <a:cubicBezTo>
                      <a:pt x="61" y="0"/>
                      <a:pt x="61" y="8"/>
                      <a:pt x="61" y="8"/>
                    </a:cubicBezTo>
                    <a:cubicBezTo>
                      <a:pt x="61" y="8"/>
                      <a:pt x="61" y="21"/>
                      <a:pt x="61" y="23"/>
                    </a:cubicBezTo>
                    <a:cubicBezTo>
                      <a:pt x="61" y="24"/>
                      <a:pt x="61" y="33"/>
                      <a:pt x="61" y="35"/>
                    </a:cubicBezTo>
                    <a:cubicBezTo>
                      <a:pt x="61" y="37"/>
                      <a:pt x="61" y="40"/>
                      <a:pt x="61" y="42"/>
                    </a:cubicBezTo>
                    <a:cubicBezTo>
                      <a:pt x="61" y="44"/>
                      <a:pt x="62" y="58"/>
                      <a:pt x="62" y="58"/>
                    </a:cubicBezTo>
                    <a:cubicBezTo>
                      <a:pt x="62" y="58"/>
                      <a:pt x="63" y="59"/>
                      <a:pt x="61" y="59"/>
                    </a:cubicBezTo>
                    <a:cubicBezTo>
                      <a:pt x="60" y="60"/>
                      <a:pt x="59" y="57"/>
                      <a:pt x="59" y="57"/>
                    </a:cubicBezTo>
                    <a:cubicBezTo>
                      <a:pt x="59" y="57"/>
                      <a:pt x="57" y="44"/>
                      <a:pt x="57" y="42"/>
                    </a:cubicBezTo>
                    <a:cubicBezTo>
                      <a:pt x="56" y="40"/>
                      <a:pt x="54" y="32"/>
                      <a:pt x="54" y="30"/>
                    </a:cubicBezTo>
                    <a:cubicBezTo>
                      <a:pt x="54" y="28"/>
                      <a:pt x="53" y="16"/>
                      <a:pt x="53" y="14"/>
                    </a:cubicBezTo>
                    <a:cubicBezTo>
                      <a:pt x="52" y="12"/>
                      <a:pt x="52" y="7"/>
                      <a:pt x="47" y="7"/>
                    </a:cubicBezTo>
                    <a:cubicBezTo>
                      <a:pt x="42" y="7"/>
                      <a:pt x="42" y="13"/>
                      <a:pt x="42" y="16"/>
                    </a:cubicBezTo>
                    <a:cubicBezTo>
                      <a:pt x="42" y="19"/>
                      <a:pt x="42" y="26"/>
                      <a:pt x="42" y="28"/>
                    </a:cubicBezTo>
                    <a:cubicBezTo>
                      <a:pt x="42" y="30"/>
                      <a:pt x="43" y="37"/>
                      <a:pt x="43" y="40"/>
                    </a:cubicBezTo>
                    <a:cubicBezTo>
                      <a:pt x="43" y="43"/>
                      <a:pt x="45" y="52"/>
                      <a:pt x="45" y="55"/>
                    </a:cubicBezTo>
                    <a:cubicBezTo>
                      <a:pt x="45" y="57"/>
                      <a:pt x="46" y="61"/>
                      <a:pt x="46" y="61"/>
                    </a:cubicBezTo>
                    <a:cubicBezTo>
                      <a:pt x="46" y="61"/>
                      <a:pt x="45" y="69"/>
                      <a:pt x="46" y="71"/>
                    </a:cubicBezTo>
                    <a:cubicBezTo>
                      <a:pt x="46" y="72"/>
                      <a:pt x="45" y="75"/>
                      <a:pt x="45" y="76"/>
                    </a:cubicBezTo>
                    <a:cubicBezTo>
                      <a:pt x="44" y="77"/>
                      <a:pt x="44" y="79"/>
                      <a:pt x="44" y="79"/>
                    </a:cubicBezTo>
                    <a:cubicBezTo>
                      <a:pt x="43" y="80"/>
                      <a:pt x="43" y="81"/>
                      <a:pt x="42" y="83"/>
                    </a:cubicBezTo>
                    <a:cubicBezTo>
                      <a:pt x="41" y="84"/>
                      <a:pt x="39" y="88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" name="Freeform 30"/>
              <p:cNvSpPr/>
              <p:nvPr/>
            </p:nvSpPr>
            <p:spPr bwMode="auto">
              <a:xfrm>
                <a:off x="6130926" y="2609850"/>
                <a:ext cx="612775" cy="1498600"/>
              </a:xfrm>
              <a:custGeom>
                <a:avLst/>
                <a:gdLst>
                  <a:gd name="T0" fmla="*/ 31 w 163"/>
                  <a:gd name="T1" fmla="*/ 158 h 397"/>
                  <a:gd name="T2" fmla="*/ 21 w 163"/>
                  <a:gd name="T3" fmla="*/ 117 h 397"/>
                  <a:gd name="T4" fmla="*/ 18 w 163"/>
                  <a:gd name="T5" fmla="*/ 92 h 397"/>
                  <a:gd name="T6" fmla="*/ 12 w 163"/>
                  <a:gd name="T7" fmla="*/ 74 h 397"/>
                  <a:gd name="T8" fmla="*/ 7 w 163"/>
                  <a:gd name="T9" fmla="*/ 60 h 397"/>
                  <a:gd name="T10" fmla="*/ 7 w 163"/>
                  <a:gd name="T11" fmla="*/ 39 h 397"/>
                  <a:gd name="T12" fmla="*/ 18 w 163"/>
                  <a:gd name="T13" fmla="*/ 56 h 397"/>
                  <a:gd name="T14" fmla="*/ 23 w 163"/>
                  <a:gd name="T15" fmla="*/ 68 h 397"/>
                  <a:gd name="T16" fmla="*/ 31 w 163"/>
                  <a:gd name="T17" fmla="*/ 81 h 397"/>
                  <a:gd name="T18" fmla="*/ 38 w 163"/>
                  <a:gd name="T19" fmla="*/ 76 h 397"/>
                  <a:gd name="T20" fmla="*/ 33 w 163"/>
                  <a:gd name="T21" fmla="*/ 52 h 397"/>
                  <a:gd name="T22" fmla="*/ 32 w 163"/>
                  <a:gd name="T23" fmla="*/ 34 h 397"/>
                  <a:gd name="T24" fmla="*/ 35 w 163"/>
                  <a:gd name="T25" fmla="*/ 12 h 397"/>
                  <a:gd name="T26" fmla="*/ 45 w 163"/>
                  <a:gd name="T27" fmla="*/ 35 h 397"/>
                  <a:gd name="T28" fmla="*/ 50 w 163"/>
                  <a:gd name="T29" fmla="*/ 61 h 397"/>
                  <a:gd name="T30" fmla="*/ 54 w 163"/>
                  <a:gd name="T31" fmla="*/ 71 h 397"/>
                  <a:gd name="T32" fmla="*/ 56 w 163"/>
                  <a:gd name="T33" fmla="*/ 49 h 397"/>
                  <a:gd name="T34" fmla="*/ 59 w 163"/>
                  <a:gd name="T35" fmla="*/ 14 h 397"/>
                  <a:gd name="T36" fmla="*/ 67 w 163"/>
                  <a:gd name="T37" fmla="*/ 0 h 397"/>
                  <a:gd name="T38" fmla="*/ 73 w 163"/>
                  <a:gd name="T39" fmla="*/ 31 h 397"/>
                  <a:gd name="T40" fmla="*/ 73 w 163"/>
                  <a:gd name="T41" fmla="*/ 48 h 397"/>
                  <a:gd name="T42" fmla="*/ 71 w 163"/>
                  <a:gd name="T43" fmla="*/ 71 h 397"/>
                  <a:gd name="T44" fmla="*/ 76 w 163"/>
                  <a:gd name="T45" fmla="*/ 65 h 397"/>
                  <a:gd name="T46" fmla="*/ 81 w 163"/>
                  <a:gd name="T47" fmla="*/ 40 h 397"/>
                  <a:gd name="T48" fmla="*/ 84 w 163"/>
                  <a:gd name="T49" fmla="*/ 20 h 397"/>
                  <a:gd name="T50" fmla="*/ 96 w 163"/>
                  <a:gd name="T51" fmla="*/ 26 h 397"/>
                  <a:gd name="T52" fmla="*/ 95 w 163"/>
                  <a:gd name="T53" fmla="*/ 53 h 397"/>
                  <a:gd name="T54" fmla="*/ 92 w 163"/>
                  <a:gd name="T55" fmla="*/ 85 h 397"/>
                  <a:gd name="T56" fmla="*/ 97 w 163"/>
                  <a:gd name="T57" fmla="*/ 103 h 397"/>
                  <a:gd name="T58" fmla="*/ 115 w 163"/>
                  <a:gd name="T59" fmla="*/ 115 h 397"/>
                  <a:gd name="T60" fmla="*/ 130 w 163"/>
                  <a:gd name="T61" fmla="*/ 105 h 397"/>
                  <a:gd name="T62" fmla="*/ 160 w 163"/>
                  <a:gd name="T63" fmla="*/ 95 h 397"/>
                  <a:gd name="T64" fmla="*/ 144 w 163"/>
                  <a:gd name="T65" fmla="*/ 117 h 397"/>
                  <a:gd name="T66" fmla="*/ 121 w 163"/>
                  <a:gd name="T67" fmla="*/ 139 h 397"/>
                  <a:gd name="T68" fmla="*/ 88 w 163"/>
                  <a:gd name="T69" fmla="*/ 166 h 397"/>
                  <a:gd name="T70" fmla="*/ 92 w 163"/>
                  <a:gd name="T71" fmla="*/ 397 h 397"/>
                  <a:gd name="T72" fmla="*/ 29 w 163"/>
                  <a:gd name="T73" fmla="*/ 335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3" h="397">
                    <a:moveTo>
                      <a:pt x="36" y="169"/>
                    </a:moveTo>
                    <a:cubicBezTo>
                      <a:pt x="36" y="169"/>
                      <a:pt x="32" y="160"/>
                      <a:pt x="31" y="158"/>
                    </a:cubicBezTo>
                    <a:cubicBezTo>
                      <a:pt x="31" y="157"/>
                      <a:pt x="26" y="144"/>
                      <a:pt x="25" y="141"/>
                    </a:cubicBezTo>
                    <a:cubicBezTo>
                      <a:pt x="25" y="137"/>
                      <a:pt x="22" y="120"/>
                      <a:pt x="21" y="117"/>
                    </a:cubicBezTo>
                    <a:cubicBezTo>
                      <a:pt x="21" y="113"/>
                      <a:pt x="19" y="103"/>
                      <a:pt x="18" y="100"/>
                    </a:cubicBezTo>
                    <a:cubicBezTo>
                      <a:pt x="18" y="97"/>
                      <a:pt x="18" y="93"/>
                      <a:pt x="18" y="92"/>
                    </a:cubicBezTo>
                    <a:cubicBezTo>
                      <a:pt x="18" y="92"/>
                      <a:pt x="15" y="86"/>
                      <a:pt x="15" y="84"/>
                    </a:cubicBezTo>
                    <a:cubicBezTo>
                      <a:pt x="14" y="83"/>
                      <a:pt x="12" y="74"/>
                      <a:pt x="12" y="74"/>
                    </a:cubicBezTo>
                    <a:cubicBezTo>
                      <a:pt x="12" y="74"/>
                      <a:pt x="9" y="70"/>
                      <a:pt x="9" y="67"/>
                    </a:cubicBezTo>
                    <a:cubicBezTo>
                      <a:pt x="8" y="65"/>
                      <a:pt x="7" y="60"/>
                      <a:pt x="7" y="60"/>
                    </a:cubicBezTo>
                    <a:cubicBezTo>
                      <a:pt x="7" y="60"/>
                      <a:pt x="5" y="55"/>
                      <a:pt x="4" y="53"/>
                    </a:cubicBezTo>
                    <a:cubicBezTo>
                      <a:pt x="4" y="50"/>
                      <a:pt x="0" y="41"/>
                      <a:pt x="7" y="39"/>
                    </a:cubicBezTo>
                    <a:cubicBezTo>
                      <a:pt x="15" y="38"/>
                      <a:pt x="16" y="49"/>
                      <a:pt x="16" y="4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18" y="56"/>
                      <a:pt x="21" y="61"/>
                      <a:pt x="21" y="63"/>
                    </a:cubicBezTo>
                    <a:cubicBezTo>
                      <a:pt x="22" y="64"/>
                      <a:pt x="23" y="68"/>
                      <a:pt x="23" y="68"/>
                    </a:cubicBezTo>
                    <a:cubicBezTo>
                      <a:pt x="23" y="68"/>
                      <a:pt x="25" y="72"/>
                      <a:pt x="27" y="75"/>
                    </a:cubicBezTo>
                    <a:cubicBezTo>
                      <a:pt x="28" y="77"/>
                      <a:pt x="30" y="81"/>
                      <a:pt x="31" y="81"/>
                    </a:cubicBezTo>
                    <a:cubicBezTo>
                      <a:pt x="32" y="82"/>
                      <a:pt x="33" y="82"/>
                      <a:pt x="33" y="82"/>
                    </a:cubicBezTo>
                    <a:cubicBezTo>
                      <a:pt x="34" y="81"/>
                      <a:pt x="37" y="79"/>
                      <a:pt x="38" y="76"/>
                    </a:cubicBezTo>
                    <a:cubicBezTo>
                      <a:pt x="38" y="75"/>
                      <a:pt x="35" y="64"/>
                      <a:pt x="35" y="63"/>
                    </a:cubicBezTo>
                    <a:cubicBezTo>
                      <a:pt x="34" y="61"/>
                      <a:pt x="34" y="53"/>
                      <a:pt x="33" y="52"/>
                    </a:cubicBezTo>
                    <a:cubicBezTo>
                      <a:pt x="33" y="51"/>
                      <a:pt x="33" y="44"/>
                      <a:pt x="32" y="40"/>
                    </a:cubicBezTo>
                    <a:cubicBezTo>
                      <a:pt x="32" y="37"/>
                      <a:pt x="32" y="34"/>
                      <a:pt x="32" y="34"/>
                    </a:cubicBezTo>
                    <a:cubicBezTo>
                      <a:pt x="32" y="34"/>
                      <a:pt x="30" y="27"/>
                      <a:pt x="30" y="25"/>
                    </a:cubicBezTo>
                    <a:cubicBezTo>
                      <a:pt x="30" y="23"/>
                      <a:pt x="27" y="13"/>
                      <a:pt x="35" y="12"/>
                    </a:cubicBezTo>
                    <a:cubicBezTo>
                      <a:pt x="42" y="11"/>
                      <a:pt x="43" y="21"/>
                      <a:pt x="44" y="24"/>
                    </a:cubicBezTo>
                    <a:cubicBezTo>
                      <a:pt x="44" y="27"/>
                      <a:pt x="45" y="34"/>
                      <a:pt x="45" y="35"/>
                    </a:cubicBezTo>
                    <a:cubicBezTo>
                      <a:pt x="45" y="35"/>
                      <a:pt x="47" y="50"/>
                      <a:pt x="47" y="51"/>
                    </a:cubicBezTo>
                    <a:cubicBezTo>
                      <a:pt x="48" y="53"/>
                      <a:pt x="49" y="58"/>
                      <a:pt x="50" y="61"/>
                    </a:cubicBezTo>
                    <a:cubicBezTo>
                      <a:pt x="51" y="63"/>
                      <a:pt x="51" y="70"/>
                      <a:pt x="51" y="70"/>
                    </a:cubicBezTo>
                    <a:cubicBezTo>
                      <a:pt x="51" y="70"/>
                      <a:pt x="52" y="72"/>
                      <a:pt x="54" y="71"/>
                    </a:cubicBezTo>
                    <a:cubicBezTo>
                      <a:pt x="55" y="70"/>
                      <a:pt x="56" y="67"/>
                      <a:pt x="56" y="66"/>
                    </a:cubicBezTo>
                    <a:cubicBezTo>
                      <a:pt x="56" y="65"/>
                      <a:pt x="56" y="50"/>
                      <a:pt x="56" y="49"/>
                    </a:cubicBezTo>
                    <a:cubicBezTo>
                      <a:pt x="56" y="47"/>
                      <a:pt x="58" y="31"/>
                      <a:pt x="58" y="29"/>
                    </a:cubicBezTo>
                    <a:cubicBezTo>
                      <a:pt x="59" y="27"/>
                      <a:pt x="59" y="15"/>
                      <a:pt x="59" y="14"/>
                    </a:cubicBezTo>
                    <a:cubicBezTo>
                      <a:pt x="59" y="13"/>
                      <a:pt x="59" y="6"/>
                      <a:pt x="59" y="6"/>
                    </a:cubicBezTo>
                    <a:cubicBezTo>
                      <a:pt x="59" y="6"/>
                      <a:pt x="60" y="0"/>
                      <a:pt x="67" y="0"/>
                    </a:cubicBezTo>
                    <a:cubicBezTo>
                      <a:pt x="74" y="0"/>
                      <a:pt x="74" y="8"/>
                      <a:pt x="74" y="10"/>
                    </a:cubicBezTo>
                    <a:cubicBezTo>
                      <a:pt x="74" y="12"/>
                      <a:pt x="73" y="31"/>
                      <a:pt x="73" y="31"/>
                    </a:cubicBezTo>
                    <a:cubicBezTo>
                      <a:pt x="73" y="31"/>
                      <a:pt x="73" y="39"/>
                      <a:pt x="73" y="40"/>
                    </a:cubicBezTo>
                    <a:cubicBezTo>
                      <a:pt x="74" y="41"/>
                      <a:pt x="73" y="47"/>
                      <a:pt x="73" y="48"/>
                    </a:cubicBezTo>
                    <a:cubicBezTo>
                      <a:pt x="73" y="49"/>
                      <a:pt x="72" y="60"/>
                      <a:pt x="72" y="62"/>
                    </a:cubicBezTo>
                    <a:cubicBezTo>
                      <a:pt x="72" y="63"/>
                      <a:pt x="71" y="71"/>
                      <a:pt x="71" y="71"/>
                    </a:cubicBezTo>
                    <a:cubicBezTo>
                      <a:pt x="71" y="71"/>
                      <a:pt x="70" y="71"/>
                      <a:pt x="72" y="71"/>
                    </a:cubicBezTo>
                    <a:cubicBezTo>
                      <a:pt x="74" y="71"/>
                      <a:pt x="75" y="66"/>
                      <a:pt x="76" y="65"/>
                    </a:cubicBezTo>
                    <a:cubicBezTo>
                      <a:pt x="76" y="63"/>
                      <a:pt x="78" y="53"/>
                      <a:pt x="78" y="52"/>
                    </a:cubicBezTo>
                    <a:cubicBezTo>
                      <a:pt x="78" y="51"/>
                      <a:pt x="80" y="43"/>
                      <a:pt x="81" y="40"/>
                    </a:cubicBezTo>
                    <a:cubicBezTo>
                      <a:pt x="81" y="37"/>
                      <a:pt x="82" y="34"/>
                      <a:pt x="82" y="34"/>
                    </a:cubicBezTo>
                    <a:cubicBezTo>
                      <a:pt x="82" y="34"/>
                      <a:pt x="83" y="22"/>
                      <a:pt x="84" y="20"/>
                    </a:cubicBezTo>
                    <a:cubicBezTo>
                      <a:pt x="84" y="18"/>
                      <a:pt x="85" y="12"/>
                      <a:pt x="90" y="12"/>
                    </a:cubicBezTo>
                    <a:cubicBezTo>
                      <a:pt x="95" y="13"/>
                      <a:pt x="96" y="22"/>
                      <a:pt x="96" y="26"/>
                    </a:cubicBezTo>
                    <a:cubicBezTo>
                      <a:pt x="97" y="30"/>
                      <a:pt x="96" y="38"/>
                      <a:pt x="96" y="38"/>
                    </a:cubicBezTo>
                    <a:cubicBezTo>
                      <a:pt x="96" y="38"/>
                      <a:pt x="95" y="50"/>
                      <a:pt x="95" y="53"/>
                    </a:cubicBezTo>
                    <a:cubicBezTo>
                      <a:pt x="94" y="55"/>
                      <a:pt x="93" y="71"/>
                      <a:pt x="92" y="73"/>
                    </a:cubicBezTo>
                    <a:cubicBezTo>
                      <a:pt x="92" y="76"/>
                      <a:pt x="92" y="83"/>
                      <a:pt x="92" y="85"/>
                    </a:cubicBezTo>
                    <a:cubicBezTo>
                      <a:pt x="91" y="88"/>
                      <a:pt x="92" y="92"/>
                      <a:pt x="92" y="92"/>
                    </a:cubicBezTo>
                    <a:cubicBezTo>
                      <a:pt x="92" y="92"/>
                      <a:pt x="94" y="100"/>
                      <a:pt x="97" y="103"/>
                    </a:cubicBezTo>
                    <a:cubicBezTo>
                      <a:pt x="99" y="106"/>
                      <a:pt x="107" y="114"/>
                      <a:pt x="107" y="114"/>
                    </a:cubicBezTo>
                    <a:cubicBezTo>
                      <a:pt x="108" y="114"/>
                      <a:pt x="113" y="116"/>
                      <a:pt x="115" y="115"/>
                    </a:cubicBezTo>
                    <a:cubicBezTo>
                      <a:pt x="117" y="114"/>
                      <a:pt x="123" y="108"/>
                      <a:pt x="125" y="107"/>
                    </a:cubicBezTo>
                    <a:cubicBezTo>
                      <a:pt x="126" y="106"/>
                      <a:pt x="130" y="105"/>
                      <a:pt x="130" y="105"/>
                    </a:cubicBezTo>
                    <a:cubicBezTo>
                      <a:pt x="130" y="105"/>
                      <a:pt x="136" y="98"/>
                      <a:pt x="140" y="96"/>
                    </a:cubicBezTo>
                    <a:cubicBezTo>
                      <a:pt x="145" y="94"/>
                      <a:pt x="157" y="90"/>
                      <a:pt x="160" y="95"/>
                    </a:cubicBezTo>
                    <a:cubicBezTo>
                      <a:pt x="163" y="100"/>
                      <a:pt x="159" y="102"/>
                      <a:pt x="155" y="105"/>
                    </a:cubicBezTo>
                    <a:cubicBezTo>
                      <a:pt x="151" y="109"/>
                      <a:pt x="146" y="116"/>
                      <a:pt x="144" y="117"/>
                    </a:cubicBezTo>
                    <a:cubicBezTo>
                      <a:pt x="142" y="118"/>
                      <a:pt x="135" y="122"/>
                      <a:pt x="134" y="123"/>
                    </a:cubicBezTo>
                    <a:cubicBezTo>
                      <a:pt x="133" y="125"/>
                      <a:pt x="124" y="137"/>
                      <a:pt x="121" y="139"/>
                    </a:cubicBezTo>
                    <a:cubicBezTo>
                      <a:pt x="118" y="140"/>
                      <a:pt x="101" y="152"/>
                      <a:pt x="100" y="154"/>
                    </a:cubicBezTo>
                    <a:cubicBezTo>
                      <a:pt x="99" y="156"/>
                      <a:pt x="89" y="164"/>
                      <a:pt x="88" y="166"/>
                    </a:cubicBezTo>
                    <a:cubicBezTo>
                      <a:pt x="79" y="179"/>
                      <a:pt x="100" y="305"/>
                      <a:pt x="101" y="320"/>
                    </a:cubicBezTo>
                    <a:cubicBezTo>
                      <a:pt x="102" y="360"/>
                      <a:pt x="92" y="397"/>
                      <a:pt x="92" y="397"/>
                    </a:cubicBezTo>
                    <a:cubicBezTo>
                      <a:pt x="31" y="397"/>
                      <a:pt x="31" y="397"/>
                      <a:pt x="31" y="397"/>
                    </a:cubicBezTo>
                    <a:cubicBezTo>
                      <a:pt x="31" y="397"/>
                      <a:pt x="27" y="361"/>
                      <a:pt x="29" y="335"/>
                    </a:cubicBezTo>
                    <a:cubicBezTo>
                      <a:pt x="31" y="309"/>
                      <a:pt x="36" y="169"/>
                      <a:pt x="36" y="1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" name="Freeform 31"/>
              <p:cNvSpPr/>
              <p:nvPr/>
            </p:nvSpPr>
            <p:spPr bwMode="auto">
              <a:xfrm>
                <a:off x="8453438" y="3097213"/>
                <a:ext cx="307975" cy="796925"/>
              </a:xfrm>
              <a:custGeom>
                <a:avLst/>
                <a:gdLst>
                  <a:gd name="T0" fmla="*/ 61 w 82"/>
                  <a:gd name="T1" fmla="*/ 63 h 211"/>
                  <a:gd name="T2" fmla="*/ 69 w 82"/>
                  <a:gd name="T3" fmla="*/ 46 h 211"/>
                  <a:gd name="T4" fmla="*/ 72 w 82"/>
                  <a:gd name="T5" fmla="*/ 36 h 211"/>
                  <a:gd name="T6" fmla="*/ 75 w 82"/>
                  <a:gd name="T7" fmla="*/ 29 h 211"/>
                  <a:gd name="T8" fmla="*/ 78 w 82"/>
                  <a:gd name="T9" fmla="*/ 24 h 211"/>
                  <a:gd name="T10" fmla="*/ 79 w 82"/>
                  <a:gd name="T11" fmla="*/ 17 h 211"/>
                  <a:gd name="T12" fmla="*/ 74 w 82"/>
                  <a:gd name="T13" fmla="*/ 22 h 211"/>
                  <a:gd name="T14" fmla="*/ 71 w 82"/>
                  <a:gd name="T15" fmla="*/ 26 h 211"/>
                  <a:gd name="T16" fmla="*/ 67 w 82"/>
                  <a:gd name="T17" fmla="*/ 31 h 211"/>
                  <a:gd name="T18" fmla="*/ 65 w 82"/>
                  <a:gd name="T19" fmla="*/ 29 h 211"/>
                  <a:gd name="T20" fmla="*/ 68 w 82"/>
                  <a:gd name="T21" fmla="*/ 20 h 211"/>
                  <a:gd name="T22" fmla="*/ 70 w 82"/>
                  <a:gd name="T23" fmla="*/ 13 h 211"/>
                  <a:gd name="T24" fmla="*/ 70 w 82"/>
                  <a:gd name="T25" fmla="*/ 6 h 211"/>
                  <a:gd name="T26" fmla="*/ 64 w 82"/>
                  <a:gd name="T27" fmla="*/ 13 h 211"/>
                  <a:gd name="T28" fmla="*/ 61 w 82"/>
                  <a:gd name="T29" fmla="*/ 22 h 211"/>
                  <a:gd name="T30" fmla="*/ 59 w 82"/>
                  <a:gd name="T31" fmla="*/ 26 h 211"/>
                  <a:gd name="T32" fmla="*/ 59 w 82"/>
                  <a:gd name="T33" fmla="*/ 17 h 211"/>
                  <a:gd name="T34" fmla="*/ 60 w 82"/>
                  <a:gd name="T35" fmla="*/ 5 h 211"/>
                  <a:gd name="T36" fmla="*/ 58 w 82"/>
                  <a:gd name="T37" fmla="*/ 0 h 211"/>
                  <a:gd name="T38" fmla="*/ 54 w 82"/>
                  <a:gd name="T39" fmla="*/ 10 h 211"/>
                  <a:gd name="T40" fmla="*/ 52 w 82"/>
                  <a:gd name="T41" fmla="*/ 16 h 211"/>
                  <a:gd name="T42" fmla="*/ 51 w 82"/>
                  <a:gd name="T43" fmla="*/ 24 h 211"/>
                  <a:gd name="T44" fmla="*/ 50 w 82"/>
                  <a:gd name="T45" fmla="*/ 22 h 211"/>
                  <a:gd name="T46" fmla="*/ 50 w 82"/>
                  <a:gd name="T47" fmla="*/ 13 h 211"/>
                  <a:gd name="T48" fmla="*/ 51 w 82"/>
                  <a:gd name="T49" fmla="*/ 6 h 211"/>
                  <a:gd name="T50" fmla="*/ 45 w 82"/>
                  <a:gd name="T51" fmla="*/ 7 h 211"/>
                  <a:gd name="T52" fmla="*/ 44 w 82"/>
                  <a:gd name="T53" fmla="*/ 17 h 211"/>
                  <a:gd name="T54" fmla="*/ 42 w 82"/>
                  <a:gd name="T55" fmla="*/ 29 h 211"/>
                  <a:gd name="T56" fmla="*/ 38 w 82"/>
                  <a:gd name="T57" fmla="*/ 35 h 211"/>
                  <a:gd name="T58" fmla="*/ 29 w 82"/>
                  <a:gd name="T59" fmla="*/ 39 h 211"/>
                  <a:gd name="T60" fmla="*/ 24 w 82"/>
                  <a:gd name="T61" fmla="*/ 34 h 211"/>
                  <a:gd name="T62" fmla="*/ 13 w 82"/>
                  <a:gd name="T63" fmla="*/ 29 h 211"/>
                  <a:gd name="T64" fmla="*/ 17 w 82"/>
                  <a:gd name="T65" fmla="*/ 38 h 211"/>
                  <a:gd name="T66" fmla="*/ 24 w 82"/>
                  <a:gd name="T67" fmla="*/ 49 h 211"/>
                  <a:gd name="T68" fmla="*/ 34 w 82"/>
                  <a:gd name="T69" fmla="*/ 61 h 211"/>
                  <a:gd name="T70" fmla="*/ 33 w 82"/>
                  <a:gd name="T71" fmla="*/ 73 h 211"/>
                  <a:gd name="T72" fmla="*/ 0 w 82"/>
                  <a:gd name="T73" fmla="*/ 204 h 211"/>
                  <a:gd name="T74" fmla="*/ 49 w 82"/>
                  <a:gd name="T75" fmla="*/ 16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211">
                    <a:moveTo>
                      <a:pt x="58" y="68"/>
                    </a:moveTo>
                    <a:cubicBezTo>
                      <a:pt x="58" y="68"/>
                      <a:pt x="61" y="64"/>
                      <a:pt x="61" y="63"/>
                    </a:cubicBezTo>
                    <a:cubicBezTo>
                      <a:pt x="62" y="63"/>
                      <a:pt x="65" y="57"/>
                      <a:pt x="65" y="56"/>
                    </a:cubicBezTo>
                    <a:cubicBezTo>
                      <a:pt x="66" y="54"/>
                      <a:pt x="68" y="47"/>
                      <a:pt x="69" y="46"/>
                    </a:cubicBezTo>
                    <a:cubicBezTo>
                      <a:pt x="69" y="44"/>
                      <a:pt x="71" y="40"/>
                      <a:pt x="71" y="39"/>
                    </a:cubicBezTo>
                    <a:cubicBezTo>
                      <a:pt x="72" y="38"/>
                      <a:pt x="72" y="36"/>
                      <a:pt x="72" y="36"/>
                    </a:cubicBezTo>
                    <a:cubicBezTo>
                      <a:pt x="72" y="36"/>
                      <a:pt x="73" y="34"/>
                      <a:pt x="74" y="33"/>
                    </a:cubicBezTo>
                    <a:cubicBezTo>
                      <a:pt x="74" y="33"/>
                      <a:pt x="75" y="29"/>
                      <a:pt x="75" y="29"/>
                    </a:cubicBezTo>
                    <a:cubicBezTo>
                      <a:pt x="75" y="29"/>
                      <a:pt x="77" y="28"/>
                      <a:pt x="77" y="27"/>
                    </a:cubicBezTo>
                    <a:cubicBezTo>
                      <a:pt x="77" y="26"/>
                      <a:pt x="78" y="24"/>
                      <a:pt x="78" y="24"/>
                    </a:cubicBezTo>
                    <a:cubicBezTo>
                      <a:pt x="78" y="24"/>
                      <a:pt x="79" y="22"/>
                      <a:pt x="80" y="21"/>
                    </a:cubicBezTo>
                    <a:cubicBezTo>
                      <a:pt x="80" y="21"/>
                      <a:pt x="82" y="17"/>
                      <a:pt x="79" y="17"/>
                    </a:cubicBezTo>
                    <a:cubicBezTo>
                      <a:pt x="76" y="16"/>
                      <a:pt x="75" y="19"/>
                      <a:pt x="75" y="19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2" y="24"/>
                      <a:pt x="72" y="24"/>
                    </a:cubicBezTo>
                    <a:cubicBezTo>
                      <a:pt x="72" y="25"/>
                      <a:pt x="71" y="26"/>
                      <a:pt x="71" y="26"/>
                    </a:cubicBezTo>
                    <a:cubicBezTo>
                      <a:pt x="71" y="26"/>
                      <a:pt x="70" y="28"/>
                      <a:pt x="69" y="29"/>
                    </a:cubicBezTo>
                    <a:cubicBezTo>
                      <a:pt x="69" y="29"/>
                      <a:pt x="68" y="31"/>
                      <a:pt x="67" y="31"/>
                    </a:cubicBezTo>
                    <a:cubicBezTo>
                      <a:pt x="67" y="31"/>
                      <a:pt x="66" y="31"/>
                      <a:pt x="66" y="31"/>
                    </a:cubicBezTo>
                    <a:cubicBezTo>
                      <a:pt x="66" y="31"/>
                      <a:pt x="65" y="29"/>
                      <a:pt x="65" y="29"/>
                    </a:cubicBezTo>
                    <a:cubicBezTo>
                      <a:pt x="65" y="28"/>
                      <a:pt x="67" y="24"/>
                      <a:pt x="67" y="24"/>
                    </a:cubicBezTo>
                    <a:cubicBezTo>
                      <a:pt x="67" y="23"/>
                      <a:pt x="68" y="20"/>
                      <a:pt x="68" y="20"/>
                    </a:cubicBezTo>
                    <a:cubicBezTo>
                      <a:pt x="68" y="20"/>
                      <a:pt x="69" y="17"/>
                      <a:pt x="69" y="16"/>
                    </a:cubicBezTo>
                    <a:cubicBezTo>
                      <a:pt x="70" y="14"/>
                      <a:pt x="70" y="13"/>
                      <a:pt x="70" y="13"/>
                    </a:cubicBezTo>
                    <a:cubicBezTo>
                      <a:pt x="70" y="13"/>
                      <a:pt x="71" y="11"/>
                      <a:pt x="71" y="10"/>
                    </a:cubicBezTo>
                    <a:cubicBezTo>
                      <a:pt x="71" y="9"/>
                      <a:pt x="73" y="6"/>
                      <a:pt x="70" y="6"/>
                    </a:cubicBezTo>
                    <a:cubicBezTo>
                      <a:pt x="67" y="5"/>
                      <a:pt x="66" y="8"/>
                      <a:pt x="66" y="9"/>
                    </a:cubicBezTo>
                    <a:cubicBezTo>
                      <a:pt x="65" y="10"/>
                      <a:pt x="64" y="13"/>
                      <a:pt x="64" y="13"/>
                    </a:cubicBezTo>
                    <a:cubicBezTo>
                      <a:pt x="64" y="13"/>
                      <a:pt x="63" y="18"/>
                      <a:pt x="62" y="19"/>
                    </a:cubicBezTo>
                    <a:cubicBezTo>
                      <a:pt x="62" y="19"/>
                      <a:pt x="61" y="21"/>
                      <a:pt x="61" y="22"/>
                    </a:cubicBezTo>
                    <a:cubicBezTo>
                      <a:pt x="60" y="23"/>
                      <a:pt x="59" y="26"/>
                      <a:pt x="59" y="26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58" y="25"/>
                      <a:pt x="58" y="24"/>
                      <a:pt x="58" y="24"/>
                    </a:cubicBezTo>
                    <a:cubicBezTo>
                      <a:pt x="58" y="23"/>
                      <a:pt x="59" y="18"/>
                      <a:pt x="59" y="17"/>
                    </a:cubicBezTo>
                    <a:cubicBezTo>
                      <a:pt x="59" y="17"/>
                      <a:pt x="60" y="11"/>
                      <a:pt x="60" y="10"/>
                    </a:cubicBezTo>
                    <a:cubicBezTo>
                      <a:pt x="60" y="9"/>
                      <a:pt x="60" y="5"/>
                      <a:pt x="60" y="5"/>
                    </a:cubicBezTo>
                    <a:cubicBezTo>
                      <a:pt x="60" y="5"/>
                      <a:pt x="61" y="2"/>
                      <a:pt x="61" y="2"/>
                    </a:cubicBezTo>
                    <a:cubicBezTo>
                      <a:pt x="61" y="2"/>
                      <a:pt x="61" y="0"/>
                      <a:pt x="58" y="0"/>
                    </a:cubicBezTo>
                    <a:cubicBezTo>
                      <a:pt x="56" y="0"/>
                      <a:pt x="55" y="2"/>
                      <a:pt x="55" y="3"/>
                    </a:cubicBezTo>
                    <a:cubicBezTo>
                      <a:pt x="55" y="3"/>
                      <a:pt x="54" y="10"/>
                      <a:pt x="54" y="10"/>
                    </a:cubicBezTo>
                    <a:cubicBezTo>
                      <a:pt x="54" y="10"/>
                      <a:pt x="53" y="13"/>
                      <a:pt x="53" y="13"/>
                    </a:cubicBezTo>
                    <a:cubicBezTo>
                      <a:pt x="53" y="13"/>
                      <a:pt x="52" y="16"/>
                      <a:pt x="52" y="16"/>
                    </a:cubicBezTo>
                    <a:cubicBezTo>
                      <a:pt x="52" y="16"/>
                      <a:pt x="52" y="21"/>
                      <a:pt x="52" y="21"/>
                    </a:cubicBezTo>
                    <a:cubicBezTo>
                      <a:pt x="52" y="22"/>
                      <a:pt x="51" y="24"/>
                      <a:pt x="51" y="24"/>
                    </a:cubicBezTo>
                    <a:cubicBezTo>
                      <a:pt x="51" y="24"/>
                      <a:pt x="52" y="25"/>
                      <a:pt x="51" y="25"/>
                    </a:cubicBezTo>
                    <a:cubicBezTo>
                      <a:pt x="50" y="25"/>
                      <a:pt x="50" y="22"/>
                      <a:pt x="50" y="22"/>
                    </a:cubicBezTo>
                    <a:cubicBezTo>
                      <a:pt x="50" y="22"/>
                      <a:pt x="50" y="18"/>
                      <a:pt x="50" y="17"/>
                    </a:cubicBezTo>
                    <a:cubicBezTo>
                      <a:pt x="50" y="17"/>
                      <a:pt x="50" y="14"/>
                      <a:pt x="50" y="13"/>
                    </a:cubicBezTo>
                    <a:cubicBezTo>
                      <a:pt x="50" y="12"/>
                      <a:pt x="50" y="11"/>
                      <a:pt x="50" y="11"/>
                    </a:cubicBezTo>
                    <a:cubicBezTo>
                      <a:pt x="50" y="11"/>
                      <a:pt x="51" y="6"/>
                      <a:pt x="51" y="6"/>
                    </a:cubicBezTo>
                    <a:cubicBezTo>
                      <a:pt x="50" y="5"/>
                      <a:pt x="51" y="3"/>
                      <a:pt x="49" y="3"/>
                    </a:cubicBezTo>
                    <a:cubicBezTo>
                      <a:pt x="47" y="3"/>
                      <a:pt x="46" y="6"/>
                      <a:pt x="45" y="7"/>
                    </a:cubicBezTo>
                    <a:cubicBezTo>
                      <a:pt x="45" y="8"/>
                      <a:pt x="44" y="11"/>
                      <a:pt x="44" y="11"/>
                    </a:cubicBezTo>
                    <a:cubicBezTo>
                      <a:pt x="44" y="11"/>
                      <a:pt x="43" y="16"/>
                      <a:pt x="44" y="17"/>
                    </a:cubicBezTo>
                    <a:cubicBezTo>
                      <a:pt x="44" y="18"/>
                      <a:pt x="43" y="23"/>
                      <a:pt x="43" y="24"/>
                    </a:cubicBezTo>
                    <a:cubicBezTo>
                      <a:pt x="43" y="25"/>
                      <a:pt x="42" y="28"/>
                      <a:pt x="42" y="29"/>
                    </a:cubicBezTo>
                    <a:cubicBezTo>
                      <a:pt x="42" y="30"/>
                      <a:pt x="41" y="32"/>
                      <a:pt x="41" y="32"/>
                    </a:cubicBezTo>
                    <a:cubicBezTo>
                      <a:pt x="41" y="32"/>
                      <a:pt x="39" y="34"/>
                      <a:pt x="38" y="35"/>
                    </a:cubicBezTo>
                    <a:cubicBezTo>
                      <a:pt x="37" y="37"/>
                      <a:pt x="33" y="39"/>
                      <a:pt x="33" y="39"/>
                    </a:cubicBezTo>
                    <a:cubicBezTo>
                      <a:pt x="32" y="39"/>
                      <a:pt x="30" y="40"/>
                      <a:pt x="29" y="39"/>
                    </a:cubicBezTo>
                    <a:cubicBezTo>
                      <a:pt x="29" y="39"/>
                      <a:pt x="27" y="36"/>
                      <a:pt x="26" y="36"/>
                    </a:cubicBezTo>
                    <a:cubicBezTo>
                      <a:pt x="26" y="35"/>
                      <a:pt x="24" y="34"/>
                      <a:pt x="24" y="34"/>
                    </a:cubicBezTo>
                    <a:cubicBezTo>
                      <a:pt x="24" y="34"/>
                      <a:pt x="23" y="31"/>
                      <a:pt x="21" y="30"/>
                    </a:cubicBezTo>
                    <a:cubicBezTo>
                      <a:pt x="19" y="29"/>
                      <a:pt x="15" y="27"/>
                      <a:pt x="13" y="29"/>
                    </a:cubicBezTo>
                    <a:cubicBezTo>
                      <a:pt x="11" y="31"/>
                      <a:pt x="13" y="31"/>
                      <a:pt x="14" y="33"/>
                    </a:cubicBezTo>
                    <a:cubicBezTo>
                      <a:pt x="15" y="35"/>
                      <a:pt x="16" y="38"/>
                      <a:pt x="17" y="38"/>
                    </a:cubicBezTo>
                    <a:cubicBezTo>
                      <a:pt x="18" y="39"/>
                      <a:pt x="20" y="41"/>
                      <a:pt x="20" y="42"/>
                    </a:cubicBezTo>
                    <a:cubicBezTo>
                      <a:pt x="21" y="42"/>
                      <a:pt x="23" y="48"/>
                      <a:pt x="24" y="49"/>
                    </a:cubicBezTo>
                    <a:cubicBezTo>
                      <a:pt x="25" y="50"/>
                      <a:pt x="31" y="56"/>
                      <a:pt x="31" y="57"/>
                    </a:cubicBezTo>
                    <a:cubicBezTo>
                      <a:pt x="32" y="58"/>
                      <a:pt x="34" y="61"/>
                      <a:pt x="34" y="61"/>
                    </a:cubicBezTo>
                    <a:cubicBezTo>
                      <a:pt x="35" y="61"/>
                      <a:pt x="35" y="62"/>
                      <a:pt x="36" y="63"/>
                    </a:cubicBezTo>
                    <a:cubicBezTo>
                      <a:pt x="36" y="64"/>
                      <a:pt x="34" y="71"/>
                      <a:pt x="33" y="73"/>
                    </a:cubicBezTo>
                    <a:cubicBezTo>
                      <a:pt x="33" y="75"/>
                      <a:pt x="13" y="142"/>
                      <a:pt x="11" y="152"/>
                    </a:cubicBezTo>
                    <a:cubicBezTo>
                      <a:pt x="3" y="181"/>
                      <a:pt x="0" y="204"/>
                      <a:pt x="0" y="204"/>
                    </a:cubicBezTo>
                    <a:cubicBezTo>
                      <a:pt x="36" y="211"/>
                      <a:pt x="36" y="211"/>
                      <a:pt x="36" y="211"/>
                    </a:cubicBezTo>
                    <a:cubicBezTo>
                      <a:pt x="36" y="211"/>
                      <a:pt x="48" y="182"/>
                      <a:pt x="49" y="163"/>
                    </a:cubicBezTo>
                    <a:cubicBezTo>
                      <a:pt x="51" y="145"/>
                      <a:pt x="58" y="68"/>
                      <a:pt x="58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32"/>
              <p:cNvSpPr/>
              <p:nvPr/>
            </p:nvSpPr>
            <p:spPr bwMode="auto">
              <a:xfrm>
                <a:off x="7626351" y="3497263"/>
                <a:ext cx="155575" cy="514350"/>
              </a:xfrm>
              <a:custGeom>
                <a:avLst/>
                <a:gdLst>
                  <a:gd name="T0" fmla="*/ 11 w 41"/>
                  <a:gd name="T1" fmla="*/ 38 h 136"/>
                  <a:gd name="T2" fmla="*/ 7 w 41"/>
                  <a:gd name="T3" fmla="*/ 26 h 136"/>
                  <a:gd name="T4" fmla="*/ 5 w 41"/>
                  <a:gd name="T5" fmla="*/ 17 h 136"/>
                  <a:gd name="T6" fmla="*/ 3 w 41"/>
                  <a:gd name="T7" fmla="*/ 12 h 136"/>
                  <a:gd name="T8" fmla="*/ 2 w 41"/>
                  <a:gd name="T9" fmla="*/ 9 h 136"/>
                  <a:gd name="T10" fmla="*/ 4 w 41"/>
                  <a:gd name="T11" fmla="*/ 8 h 136"/>
                  <a:gd name="T12" fmla="*/ 6 w 41"/>
                  <a:gd name="T13" fmla="*/ 12 h 136"/>
                  <a:gd name="T14" fmla="*/ 7 w 41"/>
                  <a:gd name="T15" fmla="*/ 15 h 136"/>
                  <a:gd name="T16" fmla="*/ 9 w 41"/>
                  <a:gd name="T17" fmla="*/ 17 h 136"/>
                  <a:gd name="T18" fmla="*/ 9 w 41"/>
                  <a:gd name="T19" fmla="*/ 12 h 136"/>
                  <a:gd name="T20" fmla="*/ 8 w 41"/>
                  <a:gd name="T21" fmla="*/ 7 h 136"/>
                  <a:gd name="T22" fmla="*/ 7 w 41"/>
                  <a:gd name="T23" fmla="*/ 3 h 136"/>
                  <a:gd name="T24" fmla="*/ 10 w 41"/>
                  <a:gd name="T25" fmla="*/ 4 h 136"/>
                  <a:gd name="T26" fmla="*/ 11 w 41"/>
                  <a:gd name="T27" fmla="*/ 10 h 136"/>
                  <a:gd name="T28" fmla="*/ 13 w 41"/>
                  <a:gd name="T29" fmla="*/ 15 h 136"/>
                  <a:gd name="T30" fmla="*/ 13 w 41"/>
                  <a:gd name="T31" fmla="*/ 10 h 136"/>
                  <a:gd name="T32" fmla="*/ 13 w 41"/>
                  <a:gd name="T33" fmla="*/ 2 h 136"/>
                  <a:gd name="T34" fmla="*/ 14 w 41"/>
                  <a:gd name="T35" fmla="*/ 0 h 136"/>
                  <a:gd name="T36" fmla="*/ 17 w 41"/>
                  <a:gd name="T37" fmla="*/ 10 h 136"/>
                  <a:gd name="T38" fmla="*/ 18 w 41"/>
                  <a:gd name="T39" fmla="*/ 15 h 136"/>
                  <a:gd name="T40" fmla="*/ 18 w 41"/>
                  <a:gd name="T41" fmla="*/ 11 h 136"/>
                  <a:gd name="T42" fmla="*/ 18 w 41"/>
                  <a:gd name="T43" fmla="*/ 8 h 136"/>
                  <a:gd name="T44" fmla="*/ 19 w 41"/>
                  <a:gd name="T45" fmla="*/ 4 h 136"/>
                  <a:gd name="T46" fmla="*/ 22 w 41"/>
                  <a:gd name="T47" fmla="*/ 9 h 136"/>
                  <a:gd name="T48" fmla="*/ 22 w 41"/>
                  <a:gd name="T49" fmla="*/ 17 h 136"/>
                  <a:gd name="T50" fmla="*/ 23 w 41"/>
                  <a:gd name="T51" fmla="*/ 21 h 136"/>
                  <a:gd name="T52" fmla="*/ 27 w 41"/>
                  <a:gd name="T53" fmla="*/ 26 h 136"/>
                  <a:gd name="T54" fmla="*/ 31 w 41"/>
                  <a:gd name="T55" fmla="*/ 25 h 136"/>
                  <a:gd name="T56" fmla="*/ 35 w 41"/>
                  <a:gd name="T57" fmla="*/ 23 h 136"/>
                  <a:gd name="T58" fmla="*/ 38 w 41"/>
                  <a:gd name="T59" fmla="*/ 25 h 136"/>
                  <a:gd name="T60" fmla="*/ 34 w 41"/>
                  <a:gd name="T61" fmla="*/ 29 h 136"/>
                  <a:gd name="T62" fmla="*/ 25 w 41"/>
                  <a:gd name="T63" fmla="*/ 39 h 136"/>
                  <a:gd name="T64" fmla="*/ 41 w 41"/>
                  <a:gd name="T65" fmla="*/ 123 h 136"/>
                  <a:gd name="T66" fmla="*/ 16 w 41"/>
                  <a:gd name="T67" fmla="*/ 104 h 136"/>
                  <a:gd name="T68" fmla="*/ 13 w 41"/>
                  <a:gd name="T69" fmla="*/ 4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136">
                    <a:moveTo>
                      <a:pt x="13" y="41"/>
                    </a:moveTo>
                    <a:cubicBezTo>
                      <a:pt x="13" y="41"/>
                      <a:pt x="11" y="38"/>
                      <a:pt x="11" y="38"/>
                    </a:cubicBezTo>
                    <a:cubicBezTo>
                      <a:pt x="11" y="37"/>
                      <a:pt x="9" y="33"/>
                      <a:pt x="9" y="32"/>
                    </a:cubicBezTo>
                    <a:cubicBezTo>
                      <a:pt x="9" y="31"/>
                      <a:pt x="7" y="26"/>
                      <a:pt x="7" y="26"/>
                    </a:cubicBezTo>
                    <a:cubicBezTo>
                      <a:pt x="7" y="25"/>
                      <a:pt x="6" y="22"/>
                      <a:pt x="6" y="21"/>
                    </a:cubicBezTo>
                    <a:cubicBezTo>
                      <a:pt x="6" y="20"/>
                      <a:pt x="5" y="17"/>
                      <a:pt x="5" y="17"/>
                    </a:cubicBezTo>
                    <a:cubicBezTo>
                      <a:pt x="5" y="17"/>
                      <a:pt x="4" y="14"/>
                      <a:pt x="4" y="14"/>
                    </a:cubicBezTo>
                    <a:cubicBezTo>
                      <a:pt x="4" y="14"/>
                      <a:pt x="3" y="13"/>
                      <a:pt x="3" y="12"/>
                    </a:cubicBezTo>
                    <a:cubicBezTo>
                      <a:pt x="3" y="12"/>
                      <a:pt x="3" y="11"/>
                      <a:pt x="3" y="11"/>
                    </a:cubicBezTo>
                    <a:cubicBezTo>
                      <a:pt x="3" y="11"/>
                      <a:pt x="2" y="9"/>
                      <a:pt x="2" y="9"/>
                    </a:cubicBezTo>
                    <a:cubicBezTo>
                      <a:pt x="2" y="8"/>
                      <a:pt x="0" y="6"/>
                      <a:pt x="2" y="6"/>
                    </a:cubicBezTo>
                    <a:cubicBezTo>
                      <a:pt x="4" y="6"/>
                      <a:pt x="4" y="8"/>
                      <a:pt x="4" y="8"/>
                    </a:cubicBezTo>
                    <a:cubicBezTo>
                      <a:pt x="5" y="9"/>
                      <a:pt x="5" y="9"/>
                      <a:pt x="5" y="10"/>
                    </a:cubicBezTo>
                    <a:cubicBezTo>
                      <a:pt x="5" y="10"/>
                      <a:pt x="6" y="11"/>
                      <a:pt x="6" y="12"/>
                    </a:cubicBezTo>
                    <a:cubicBezTo>
                      <a:pt x="6" y="12"/>
                      <a:pt x="6" y="13"/>
                      <a:pt x="6" y="13"/>
                    </a:cubicBezTo>
                    <a:cubicBezTo>
                      <a:pt x="6" y="13"/>
                      <a:pt x="7" y="14"/>
                      <a:pt x="7" y="15"/>
                    </a:cubicBezTo>
                    <a:cubicBezTo>
                      <a:pt x="8" y="15"/>
                      <a:pt x="8" y="16"/>
                      <a:pt x="8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7"/>
                      <a:pt x="10" y="16"/>
                      <a:pt x="10" y="16"/>
                    </a:cubicBezTo>
                    <a:cubicBezTo>
                      <a:pt x="10" y="15"/>
                      <a:pt x="9" y="13"/>
                      <a:pt x="9" y="12"/>
                    </a:cubicBezTo>
                    <a:cubicBezTo>
                      <a:pt x="9" y="12"/>
                      <a:pt x="8" y="10"/>
                      <a:pt x="8" y="10"/>
                    </a:cubicBezTo>
                    <a:cubicBezTo>
                      <a:pt x="8" y="10"/>
                      <a:pt x="8" y="8"/>
                      <a:pt x="8" y="7"/>
                    </a:cubicBezTo>
                    <a:cubicBezTo>
                      <a:pt x="7" y="6"/>
                      <a:pt x="7" y="5"/>
                      <a:pt x="7" y="5"/>
                    </a:cubicBezTo>
                    <a:cubicBezTo>
                      <a:pt x="7" y="5"/>
                      <a:pt x="7" y="4"/>
                      <a:pt x="7" y="3"/>
                    </a:cubicBezTo>
                    <a:cubicBezTo>
                      <a:pt x="7" y="3"/>
                      <a:pt x="6" y="1"/>
                      <a:pt x="7" y="1"/>
                    </a:cubicBezTo>
                    <a:cubicBezTo>
                      <a:pt x="9" y="1"/>
                      <a:pt x="9" y="3"/>
                      <a:pt x="10" y="4"/>
                    </a:cubicBezTo>
                    <a:cubicBezTo>
                      <a:pt x="10" y="4"/>
                      <a:pt x="10" y="6"/>
                      <a:pt x="10" y="6"/>
                    </a:cubicBezTo>
                    <a:cubicBezTo>
                      <a:pt x="10" y="6"/>
                      <a:pt x="11" y="10"/>
                      <a:pt x="11" y="10"/>
                    </a:cubicBezTo>
                    <a:cubicBezTo>
                      <a:pt x="11" y="11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3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4" y="15"/>
                      <a:pt x="13" y="10"/>
                      <a:pt x="13" y="10"/>
                    </a:cubicBezTo>
                    <a:cubicBezTo>
                      <a:pt x="13" y="9"/>
                      <a:pt x="13" y="6"/>
                      <a:pt x="13" y="6"/>
                    </a:cubicBezTo>
                    <a:cubicBezTo>
                      <a:pt x="13" y="5"/>
                      <a:pt x="13" y="3"/>
                      <a:pt x="13" y="2"/>
                    </a:cubicBezTo>
                    <a:cubicBezTo>
                      <a:pt x="13" y="2"/>
                      <a:pt x="12" y="1"/>
                      <a:pt x="12" y="1"/>
                    </a:cubicBezTo>
                    <a:cubicBezTo>
                      <a:pt x="12" y="1"/>
                      <a:pt x="12" y="0"/>
                      <a:pt x="14" y="0"/>
                    </a:cubicBezTo>
                    <a:cubicBezTo>
                      <a:pt x="16" y="0"/>
                      <a:pt x="16" y="2"/>
                      <a:pt x="16" y="2"/>
                    </a:cubicBezTo>
                    <a:cubicBezTo>
                      <a:pt x="16" y="3"/>
                      <a:pt x="17" y="10"/>
                      <a:pt x="17" y="10"/>
                    </a:cubicBezTo>
                    <a:cubicBezTo>
                      <a:pt x="17" y="11"/>
                      <a:pt x="17" y="13"/>
                      <a:pt x="17" y="13"/>
                    </a:cubicBezTo>
                    <a:cubicBezTo>
                      <a:pt x="17" y="14"/>
                      <a:pt x="17" y="15"/>
                      <a:pt x="18" y="15"/>
                    </a:cubicBezTo>
                    <a:cubicBezTo>
                      <a:pt x="18" y="15"/>
                      <a:pt x="18" y="14"/>
                      <a:pt x="18" y="14"/>
                    </a:cubicBezTo>
                    <a:cubicBezTo>
                      <a:pt x="18" y="14"/>
                      <a:pt x="18" y="12"/>
                      <a:pt x="18" y="11"/>
                    </a:cubicBezTo>
                    <a:cubicBezTo>
                      <a:pt x="18" y="11"/>
                      <a:pt x="18" y="10"/>
                      <a:pt x="18" y="9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5"/>
                      <a:pt x="18" y="5"/>
                    </a:cubicBezTo>
                    <a:cubicBezTo>
                      <a:pt x="18" y="5"/>
                      <a:pt x="18" y="3"/>
                      <a:pt x="19" y="4"/>
                    </a:cubicBezTo>
                    <a:cubicBezTo>
                      <a:pt x="21" y="4"/>
                      <a:pt x="21" y="6"/>
                      <a:pt x="21" y="7"/>
                    </a:cubicBezTo>
                    <a:cubicBezTo>
                      <a:pt x="21" y="7"/>
                      <a:pt x="22" y="9"/>
                      <a:pt x="22" y="9"/>
                    </a:cubicBezTo>
                    <a:cubicBezTo>
                      <a:pt x="22" y="9"/>
                      <a:pt x="22" y="12"/>
                      <a:pt x="22" y="12"/>
                    </a:cubicBezTo>
                    <a:cubicBezTo>
                      <a:pt x="22" y="13"/>
                      <a:pt x="22" y="16"/>
                      <a:pt x="22" y="17"/>
                    </a:cubicBezTo>
                    <a:cubicBezTo>
                      <a:pt x="22" y="17"/>
                      <a:pt x="23" y="19"/>
                      <a:pt x="23" y="19"/>
                    </a:cubicBezTo>
                    <a:cubicBezTo>
                      <a:pt x="23" y="20"/>
                      <a:pt x="23" y="21"/>
                      <a:pt x="23" y="21"/>
                    </a:cubicBezTo>
                    <a:cubicBezTo>
                      <a:pt x="23" y="21"/>
                      <a:pt x="24" y="23"/>
                      <a:pt x="24" y="24"/>
                    </a:cubicBezTo>
                    <a:cubicBezTo>
                      <a:pt x="25" y="24"/>
                      <a:pt x="27" y="26"/>
                      <a:pt x="27" y="26"/>
                    </a:cubicBezTo>
                    <a:cubicBezTo>
                      <a:pt x="28" y="27"/>
                      <a:pt x="29" y="27"/>
                      <a:pt x="29" y="27"/>
                    </a:cubicBezTo>
                    <a:cubicBezTo>
                      <a:pt x="30" y="27"/>
                      <a:pt x="31" y="26"/>
                      <a:pt x="31" y="25"/>
                    </a:cubicBezTo>
                    <a:cubicBezTo>
                      <a:pt x="31" y="25"/>
                      <a:pt x="32" y="25"/>
                      <a:pt x="32" y="25"/>
                    </a:cubicBezTo>
                    <a:cubicBezTo>
                      <a:pt x="32" y="25"/>
                      <a:pt x="34" y="23"/>
                      <a:pt x="35" y="23"/>
                    </a:cubicBezTo>
                    <a:cubicBezTo>
                      <a:pt x="35" y="22"/>
                      <a:pt x="38" y="22"/>
                      <a:pt x="39" y="23"/>
                    </a:cubicBezTo>
                    <a:cubicBezTo>
                      <a:pt x="40" y="25"/>
                      <a:pt x="39" y="25"/>
                      <a:pt x="38" y="25"/>
                    </a:cubicBezTo>
                    <a:cubicBezTo>
                      <a:pt x="37" y="26"/>
                      <a:pt x="36" y="27"/>
                      <a:pt x="36" y="27"/>
                    </a:cubicBezTo>
                    <a:cubicBezTo>
                      <a:pt x="35" y="27"/>
                      <a:pt x="34" y="28"/>
                      <a:pt x="34" y="29"/>
                    </a:cubicBezTo>
                    <a:cubicBezTo>
                      <a:pt x="33" y="29"/>
                      <a:pt x="32" y="32"/>
                      <a:pt x="32" y="33"/>
                    </a:cubicBezTo>
                    <a:cubicBezTo>
                      <a:pt x="31" y="33"/>
                      <a:pt x="25" y="38"/>
                      <a:pt x="25" y="39"/>
                    </a:cubicBezTo>
                    <a:cubicBezTo>
                      <a:pt x="25" y="44"/>
                      <a:pt x="35" y="87"/>
                      <a:pt x="36" y="93"/>
                    </a:cubicBezTo>
                    <a:cubicBezTo>
                      <a:pt x="40" y="110"/>
                      <a:pt x="41" y="123"/>
                      <a:pt x="41" y="123"/>
                    </a:cubicBezTo>
                    <a:cubicBezTo>
                      <a:pt x="35" y="127"/>
                      <a:pt x="29" y="132"/>
                      <a:pt x="23" y="136"/>
                    </a:cubicBezTo>
                    <a:cubicBezTo>
                      <a:pt x="23" y="136"/>
                      <a:pt x="17" y="117"/>
                      <a:pt x="16" y="104"/>
                    </a:cubicBezTo>
                    <a:cubicBezTo>
                      <a:pt x="16" y="98"/>
                      <a:pt x="15" y="79"/>
                      <a:pt x="14" y="65"/>
                    </a:cubicBezTo>
                    <a:cubicBezTo>
                      <a:pt x="13" y="51"/>
                      <a:pt x="13" y="41"/>
                      <a:pt x="13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33"/>
              <p:cNvSpPr/>
              <p:nvPr/>
            </p:nvSpPr>
            <p:spPr bwMode="auto">
              <a:xfrm>
                <a:off x="6897688" y="3462338"/>
                <a:ext cx="222250" cy="650875"/>
              </a:xfrm>
              <a:custGeom>
                <a:avLst/>
                <a:gdLst>
                  <a:gd name="T0" fmla="*/ 45 w 59"/>
                  <a:gd name="T1" fmla="*/ 59 h 172"/>
                  <a:gd name="T2" fmla="*/ 47 w 59"/>
                  <a:gd name="T3" fmla="*/ 41 h 172"/>
                  <a:gd name="T4" fmla="*/ 47 w 59"/>
                  <a:gd name="T5" fmla="*/ 31 h 172"/>
                  <a:gd name="T6" fmla="*/ 48 w 59"/>
                  <a:gd name="T7" fmla="*/ 24 h 172"/>
                  <a:gd name="T8" fmla="*/ 49 w 59"/>
                  <a:gd name="T9" fmla="*/ 18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3 h 172"/>
                  <a:gd name="T16" fmla="*/ 42 w 59"/>
                  <a:gd name="T17" fmla="*/ 28 h 172"/>
                  <a:gd name="T18" fmla="*/ 40 w 59"/>
                  <a:gd name="T19" fmla="*/ 27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6 w 59"/>
                  <a:gd name="T27" fmla="*/ 12 h 172"/>
                  <a:gd name="T28" fmla="*/ 35 w 59"/>
                  <a:gd name="T29" fmla="*/ 22 h 172"/>
                  <a:gd name="T30" fmla="*/ 34 w 59"/>
                  <a:gd name="T31" fmla="*/ 26 h 172"/>
                  <a:gd name="T32" fmla="*/ 33 w 59"/>
                  <a:gd name="T33" fmla="*/ 18 h 172"/>
                  <a:gd name="T34" fmla="*/ 31 w 59"/>
                  <a:gd name="T35" fmla="*/ 5 h 172"/>
                  <a:gd name="T36" fmla="*/ 28 w 59"/>
                  <a:gd name="T37" fmla="*/ 1 h 172"/>
                  <a:gd name="T38" fmla="*/ 27 w 59"/>
                  <a:gd name="T39" fmla="*/ 13 h 172"/>
                  <a:gd name="T40" fmla="*/ 27 w 59"/>
                  <a:gd name="T41" fmla="*/ 19 h 172"/>
                  <a:gd name="T42" fmla="*/ 29 w 59"/>
                  <a:gd name="T43" fmla="*/ 27 h 172"/>
                  <a:gd name="T44" fmla="*/ 27 w 59"/>
                  <a:gd name="T45" fmla="*/ 25 h 172"/>
                  <a:gd name="T46" fmla="*/ 25 w 59"/>
                  <a:gd name="T47" fmla="*/ 17 h 172"/>
                  <a:gd name="T48" fmla="*/ 23 w 59"/>
                  <a:gd name="T49" fmla="*/ 10 h 172"/>
                  <a:gd name="T50" fmla="*/ 19 w 59"/>
                  <a:gd name="T51" fmla="*/ 13 h 172"/>
                  <a:gd name="T52" fmla="*/ 21 w 59"/>
                  <a:gd name="T53" fmla="*/ 23 h 172"/>
                  <a:gd name="T54" fmla="*/ 23 w 59"/>
                  <a:gd name="T55" fmla="*/ 35 h 172"/>
                  <a:gd name="T56" fmla="*/ 22 w 59"/>
                  <a:gd name="T57" fmla="*/ 42 h 172"/>
                  <a:gd name="T58" fmla="*/ 16 w 59"/>
                  <a:gd name="T59" fmla="*/ 48 h 172"/>
                  <a:gd name="T60" fmla="*/ 11 w 59"/>
                  <a:gd name="T61" fmla="*/ 46 h 172"/>
                  <a:gd name="T62" fmla="*/ 1 w 59"/>
                  <a:gd name="T63" fmla="*/ 44 h 172"/>
                  <a:gd name="T64" fmla="*/ 7 w 59"/>
                  <a:gd name="T65" fmla="*/ 51 h 172"/>
                  <a:gd name="T66" fmla="*/ 15 w 59"/>
                  <a:gd name="T67" fmla="*/ 58 h 172"/>
                  <a:gd name="T68" fmla="*/ 25 w 59"/>
                  <a:gd name="T69" fmla="*/ 65 h 172"/>
                  <a:gd name="T70" fmla="*/ 28 w 59"/>
                  <a:gd name="T71" fmla="*/ 76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4"/>
                    </a:moveTo>
                    <a:cubicBezTo>
                      <a:pt x="44" y="64"/>
                      <a:pt x="45" y="60"/>
                      <a:pt x="45" y="59"/>
                    </a:cubicBezTo>
                    <a:cubicBezTo>
                      <a:pt x="45" y="58"/>
                      <a:pt x="46" y="53"/>
                      <a:pt x="47" y="51"/>
                    </a:cubicBezTo>
                    <a:cubicBezTo>
                      <a:pt x="47" y="50"/>
                      <a:pt x="47" y="42"/>
                      <a:pt x="47" y="41"/>
                    </a:cubicBezTo>
                    <a:cubicBezTo>
                      <a:pt x="47" y="40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7" y="31"/>
                    </a:cubicBezTo>
                    <a:cubicBezTo>
                      <a:pt x="47" y="31"/>
                      <a:pt x="48" y="28"/>
                      <a:pt x="48" y="28"/>
                    </a:cubicBezTo>
                    <a:cubicBezTo>
                      <a:pt x="48" y="27"/>
                      <a:pt x="48" y="24"/>
                      <a:pt x="48" y="24"/>
                    </a:cubicBezTo>
                    <a:cubicBezTo>
                      <a:pt x="48" y="24"/>
                      <a:pt x="49" y="22"/>
                      <a:pt x="49" y="21"/>
                    </a:cubicBezTo>
                    <a:cubicBezTo>
                      <a:pt x="49" y="20"/>
                      <a:pt x="49" y="18"/>
                      <a:pt x="49" y="18"/>
                    </a:cubicBezTo>
                    <a:cubicBezTo>
                      <a:pt x="49" y="18"/>
                      <a:pt x="50" y="16"/>
                      <a:pt x="50" y="15"/>
                    </a:cubicBezTo>
                    <a:cubicBezTo>
                      <a:pt x="50" y="14"/>
                      <a:pt x="51" y="10"/>
                      <a:pt x="48" y="10"/>
                    </a:cubicBezTo>
                    <a:cubicBezTo>
                      <a:pt x="46" y="10"/>
                      <a:pt x="46" y="14"/>
                      <a:pt x="46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20"/>
                      <a:pt x="45" y="20"/>
                    </a:cubicBezTo>
                    <a:cubicBezTo>
                      <a:pt x="44" y="21"/>
                      <a:pt x="44" y="23"/>
                      <a:pt x="44" y="23"/>
                    </a:cubicBezTo>
                    <a:cubicBezTo>
                      <a:pt x="44" y="23"/>
                      <a:pt x="44" y="24"/>
                      <a:pt x="43" y="25"/>
                    </a:cubicBezTo>
                    <a:cubicBezTo>
                      <a:pt x="43" y="26"/>
                      <a:pt x="43" y="28"/>
                      <a:pt x="42" y="28"/>
                    </a:cubicBezTo>
                    <a:cubicBezTo>
                      <a:pt x="42" y="28"/>
                      <a:pt x="42" y="29"/>
                      <a:pt x="41" y="28"/>
                    </a:cubicBezTo>
                    <a:cubicBezTo>
                      <a:pt x="41" y="28"/>
                      <a:pt x="40" y="28"/>
                      <a:pt x="40" y="27"/>
                    </a:cubicBezTo>
                    <a:cubicBezTo>
                      <a:pt x="40" y="26"/>
                      <a:pt x="40" y="22"/>
                      <a:pt x="40" y="21"/>
                    </a:cubicBezTo>
                    <a:cubicBezTo>
                      <a:pt x="40" y="21"/>
                      <a:pt x="40" y="18"/>
                      <a:pt x="40" y="17"/>
                    </a:cubicBezTo>
                    <a:cubicBezTo>
                      <a:pt x="40" y="17"/>
                      <a:pt x="40" y="14"/>
                      <a:pt x="40" y="13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7"/>
                    </a:cubicBezTo>
                    <a:cubicBezTo>
                      <a:pt x="40" y="6"/>
                      <a:pt x="41" y="2"/>
                      <a:pt x="38" y="2"/>
                    </a:cubicBezTo>
                    <a:cubicBezTo>
                      <a:pt x="36" y="3"/>
                      <a:pt x="36" y="6"/>
                      <a:pt x="36" y="8"/>
                    </a:cubicBezTo>
                    <a:cubicBezTo>
                      <a:pt x="36" y="9"/>
                      <a:pt x="36" y="11"/>
                      <a:pt x="36" y="12"/>
                    </a:cubicBezTo>
                    <a:cubicBezTo>
                      <a:pt x="36" y="12"/>
                      <a:pt x="36" y="17"/>
                      <a:pt x="36" y="18"/>
                    </a:cubicBezTo>
                    <a:cubicBezTo>
                      <a:pt x="36" y="19"/>
                      <a:pt x="35" y="21"/>
                      <a:pt x="35" y="22"/>
                    </a:cubicBezTo>
                    <a:cubicBezTo>
                      <a:pt x="35" y="23"/>
                      <a:pt x="35" y="26"/>
                      <a:pt x="35" y="26"/>
                    </a:cubicBezTo>
                    <a:cubicBezTo>
                      <a:pt x="35" y="26"/>
                      <a:pt x="35" y="26"/>
                      <a:pt x="34" y="26"/>
                    </a:cubicBezTo>
                    <a:cubicBezTo>
                      <a:pt x="34" y="26"/>
                      <a:pt x="33" y="25"/>
                      <a:pt x="34" y="24"/>
                    </a:cubicBezTo>
                    <a:cubicBezTo>
                      <a:pt x="34" y="24"/>
                      <a:pt x="33" y="18"/>
                      <a:pt x="33" y="18"/>
                    </a:cubicBezTo>
                    <a:cubicBezTo>
                      <a:pt x="33" y="17"/>
                      <a:pt x="32" y="11"/>
                      <a:pt x="31" y="11"/>
                    </a:cubicBezTo>
                    <a:cubicBezTo>
                      <a:pt x="31" y="10"/>
                      <a:pt x="31" y="6"/>
                      <a:pt x="31" y="5"/>
                    </a:cubicBezTo>
                    <a:cubicBezTo>
                      <a:pt x="31" y="5"/>
                      <a:pt x="30" y="2"/>
                      <a:pt x="30" y="2"/>
                    </a:cubicBezTo>
                    <a:cubicBezTo>
                      <a:pt x="30" y="2"/>
                      <a:pt x="30" y="0"/>
                      <a:pt x="28" y="1"/>
                    </a:cubicBezTo>
                    <a:cubicBezTo>
                      <a:pt x="25" y="2"/>
                      <a:pt x="26" y="4"/>
                      <a:pt x="26" y="5"/>
                    </a:cubicBezTo>
                    <a:cubicBezTo>
                      <a:pt x="26" y="6"/>
                      <a:pt x="27" y="13"/>
                      <a:pt x="27" y="13"/>
                    </a:cubicBezTo>
                    <a:cubicBezTo>
                      <a:pt x="27" y="13"/>
                      <a:pt x="27" y="16"/>
                      <a:pt x="27" y="16"/>
                    </a:cubicBezTo>
                    <a:cubicBezTo>
                      <a:pt x="27" y="16"/>
                      <a:pt x="27" y="19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5"/>
                      <a:pt x="29" y="27"/>
                      <a:pt x="29" y="27"/>
                    </a:cubicBezTo>
                    <a:cubicBezTo>
                      <a:pt x="29" y="27"/>
                      <a:pt x="29" y="28"/>
                      <a:pt x="28" y="28"/>
                    </a:cubicBezTo>
                    <a:cubicBezTo>
                      <a:pt x="28" y="28"/>
                      <a:pt x="27" y="26"/>
                      <a:pt x="27" y="25"/>
                    </a:cubicBezTo>
                    <a:cubicBezTo>
                      <a:pt x="27" y="25"/>
                      <a:pt x="26" y="21"/>
                      <a:pt x="26" y="21"/>
                    </a:cubicBezTo>
                    <a:cubicBezTo>
                      <a:pt x="26" y="21"/>
                      <a:pt x="25" y="18"/>
                      <a:pt x="25" y="17"/>
                    </a:cubicBezTo>
                    <a:cubicBezTo>
                      <a:pt x="24" y="16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10"/>
                    </a:cubicBezTo>
                    <a:cubicBezTo>
                      <a:pt x="23" y="9"/>
                      <a:pt x="22" y="6"/>
                      <a:pt x="21" y="7"/>
                    </a:cubicBezTo>
                    <a:cubicBezTo>
                      <a:pt x="19" y="8"/>
                      <a:pt x="19" y="11"/>
                      <a:pt x="19" y="13"/>
                    </a:cubicBezTo>
                    <a:cubicBezTo>
                      <a:pt x="19" y="14"/>
                      <a:pt x="20" y="17"/>
                      <a:pt x="20" y="17"/>
                    </a:cubicBezTo>
                    <a:cubicBezTo>
                      <a:pt x="20" y="17"/>
                      <a:pt x="20" y="22"/>
                      <a:pt x="21" y="23"/>
                    </a:cubicBezTo>
                    <a:cubicBezTo>
                      <a:pt x="21" y="24"/>
                      <a:pt x="22" y="29"/>
                      <a:pt x="22" y="30"/>
                    </a:cubicBezTo>
                    <a:cubicBezTo>
                      <a:pt x="22" y="31"/>
                      <a:pt x="22" y="34"/>
                      <a:pt x="23" y="35"/>
                    </a:cubicBezTo>
                    <a:cubicBezTo>
                      <a:pt x="23" y="36"/>
                      <a:pt x="23" y="37"/>
                      <a:pt x="23" y="37"/>
                    </a:cubicBezTo>
                    <a:cubicBezTo>
                      <a:pt x="23" y="37"/>
                      <a:pt x="22" y="41"/>
                      <a:pt x="22" y="42"/>
                    </a:cubicBezTo>
                    <a:cubicBezTo>
                      <a:pt x="21" y="43"/>
                      <a:pt x="19" y="47"/>
                      <a:pt x="18" y="47"/>
                    </a:cubicBezTo>
                    <a:cubicBezTo>
                      <a:pt x="18" y="47"/>
                      <a:pt x="17" y="49"/>
                      <a:pt x="16" y="48"/>
                    </a:cubicBezTo>
                    <a:cubicBezTo>
                      <a:pt x="15" y="48"/>
                      <a:pt x="13" y="46"/>
                      <a:pt x="13" y="46"/>
                    </a:cubicBezTo>
                    <a:cubicBezTo>
                      <a:pt x="12" y="46"/>
                      <a:pt x="11" y="46"/>
                      <a:pt x="11" y="46"/>
                    </a:cubicBezTo>
                    <a:cubicBezTo>
                      <a:pt x="11" y="46"/>
                      <a:pt x="9" y="43"/>
                      <a:pt x="7" y="43"/>
                    </a:cubicBezTo>
                    <a:cubicBezTo>
                      <a:pt x="6" y="43"/>
                      <a:pt x="2" y="42"/>
                      <a:pt x="1" y="44"/>
                    </a:cubicBezTo>
                    <a:cubicBezTo>
                      <a:pt x="0" y="46"/>
                      <a:pt x="1" y="47"/>
                      <a:pt x="3" y="48"/>
                    </a:cubicBezTo>
                    <a:cubicBezTo>
                      <a:pt x="4" y="49"/>
                      <a:pt x="6" y="51"/>
                      <a:pt x="7" y="51"/>
                    </a:cubicBezTo>
                    <a:cubicBezTo>
                      <a:pt x="7" y="52"/>
                      <a:pt x="10" y="53"/>
                      <a:pt x="10" y="53"/>
                    </a:cubicBezTo>
                    <a:cubicBezTo>
                      <a:pt x="11" y="54"/>
                      <a:pt x="14" y="58"/>
                      <a:pt x="15" y="58"/>
                    </a:cubicBezTo>
                    <a:cubicBezTo>
                      <a:pt x="16" y="59"/>
                      <a:pt x="22" y="62"/>
                      <a:pt x="22" y="63"/>
                    </a:cubicBezTo>
                    <a:cubicBezTo>
                      <a:pt x="23" y="63"/>
                      <a:pt x="25" y="65"/>
                      <a:pt x="25" y="65"/>
                    </a:cubicBezTo>
                    <a:cubicBezTo>
                      <a:pt x="26" y="65"/>
                      <a:pt x="26" y="66"/>
                      <a:pt x="27" y="66"/>
                    </a:cubicBezTo>
                    <a:cubicBezTo>
                      <a:pt x="27" y="67"/>
                      <a:pt x="28" y="74"/>
                      <a:pt x="28" y="76"/>
                    </a:cubicBezTo>
                    <a:cubicBezTo>
                      <a:pt x="28" y="78"/>
                      <a:pt x="30" y="132"/>
                      <a:pt x="30" y="139"/>
                    </a:cubicBezTo>
                    <a:cubicBezTo>
                      <a:pt x="31" y="159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4"/>
                      <a:pt x="44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" name="Freeform 34"/>
              <p:cNvSpPr/>
              <p:nvPr/>
            </p:nvSpPr>
            <p:spPr bwMode="auto">
              <a:xfrm>
                <a:off x="8048626" y="3398838"/>
                <a:ext cx="217488" cy="649288"/>
              </a:xfrm>
              <a:custGeom>
                <a:avLst/>
                <a:gdLst>
                  <a:gd name="T0" fmla="*/ 45 w 58"/>
                  <a:gd name="T1" fmla="*/ 58 h 172"/>
                  <a:gd name="T2" fmla="*/ 46 w 58"/>
                  <a:gd name="T3" fmla="*/ 41 h 172"/>
                  <a:gd name="T4" fmla="*/ 46 w 58"/>
                  <a:gd name="T5" fmla="*/ 31 h 172"/>
                  <a:gd name="T6" fmla="*/ 48 w 58"/>
                  <a:gd name="T7" fmla="*/ 23 h 172"/>
                  <a:gd name="T8" fmla="*/ 48 w 58"/>
                  <a:gd name="T9" fmla="*/ 17 h 172"/>
                  <a:gd name="T10" fmla="*/ 48 w 58"/>
                  <a:gd name="T11" fmla="*/ 10 h 172"/>
                  <a:gd name="T12" fmla="*/ 45 w 58"/>
                  <a:gd name="T13" fmla="*/ 17 h 172"/>
                  <a:gd name="T14" fmla="*/ 44 w 58"/>
                  <a:gd name="T15" fmla="*/ 22 h 172"/>
                  <a:gd name="T16" fmla="*/ 42 w 58"/>
                  <a:gd name="T17" fmla="*/ 28 h 172"/>
                  <a:gd name="T18" fmla="*/ 39 w 58"/>
                  <a:gd name="T19" fmla="*/ 26 h 172"/>
                  <a:gd name="T20" fmla="*/ 40 w 58"/>
                  <a:gd name="T21" fmla="*/ 17 h 172"/>
                  <a:gd name="T22" fmla="*/ 39 w 58"/>
                  <a:gd name="T23" fmla="*/ 10 h 172"/>
                  <a:gd name="T24" fmla="*/ 38 w 58"/>
                  <a:gd name="T25" fmla="*/ 2 h 172"/>
                  <a:gd name="T26" fmla="*/ 35 w 58"/>
                  <a:gd name="T27" fmla="*/ 11 h 172"/>
                  <a:gd name="T28" fmla="*/ 35 w 58"/>
                  <a:gd name="T29" fmla="*/ 21 h 172"/>
                  <a:gd name="T30" fmla="*/ 34 w 58"/>
                  <a:gd name="T31" fmla="*/ 25 h 172"/>
                  <a:gd name="T32" fmla="*/ 32 w 58"/>
                  <a:gd name="T33" fmla="*/ 17 h 172"/>
                  <a:gd name="T34" fmla="*/ 30 w 58"/>
                  <a:gd name="T35" fmla="*/ 5 h 172"/>
                  <a:gd name="T36" fmla="*/ 27 w 58"/>
                  <a:gd name="T37" fmla="*/ 0 h 172"/>
                  <a:gd name="T38" fmla="*/ 26 w 58"/>
                  <a:gd name="T39" fmla="*/ 12 h 172"/>
                  <a:gd name="T40" fmla="*/ 27 w 58"/>
                  <a:gd name="T41" fmla="*/ 19 h 172"/>
                  <a:gd name="T42" fmla="*/ 28 w 58"/>
                  <a:gd name="T43" fmla="*/ 27 h 172"/>
                  <a:gd name="T44" fmla="*/ 26 w 58"/>
                  <a:gd name="T45" fmla="*/ 25 h 172"/>
                  <a:gd name="T46" fmla="*/ 24 w 58"/>
                  <a:gd name="T47" fmla="*/ 16 h 172"/>
                  <a:gd name="T48" fmla="*/ 23 w 58"/>
                  <a:gd name="T49" fmla="*/ 9 h 172"/>
                  <a:gd name="T50" fmla="*/ 19 w 58"/>
                  <a:gd name="T51" fmla="*/ 12 h 172"/>
                  <a:gd name="T52" fmla="*/ 20 w 58"/>
                  <a:gd name="T53" fmla="*/ 22 h 172"/>
                  <a:gd name="T54" fmla="*/ 22 w 58"/>
                  <a:gd name="T55" fmla="*/ 34 h 172"/>
                  <a:gd name="T56" fmla="*/ 21 w 58"/>
                  <a:gd name="T57" fmla="*/ 41 h 172"/>
                  <a:gd name="T58" fmla="*/ 15 w 58"/>
                  <a:gd name="T59" fmla="*/ 48 h 172"/>
                  <a:gd name="T60" fmla="*/ 10 w 58"/>
                  <a:gd name="T61" fmla="*/ 45 h 172"/>
                  <a:gd name="T62" fmla="*/ 0 w 58"/>
                  <a:gd name="T63" fmla="*/ 44 h 172"/>
                  <a:gd name="T64" fmla="*/ 6 w 58"/>
                  <a:gd name="T65" fmla="*/ 51 h 172"/>
                  <a:gd name="T66" fmla="*/ 14 w 58"/>
                  <a:gd name="T67" fmla="*/ 58 h 172"/>
                  <a:gd name="T68" fmla="*/ 25 w 58"/>
                  <a:gd name="T69" fmla="*/ 65 h 172"/>
                  <a:gd name="T70" fmla="*/ 27 w 58"/>
                  <a:gd name="T71" fmla="*/ 75 h 172"/>
                  <a:gd name="T72" fmla="*/ 34 w 58"/>
                  <a:gd name="T73" fmla="*/ 172 h 172"/>
                  <a:gd name="T74" fmla="*/ 56 w 58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172">
                    <a:moveTo>
                      <a:pt x="44" y="63"/>
                    </a:moveTo>
                    <a:cubicBezTo>
                      <a:pt x="44" y="63"/>
                      <a:pt x="45" y="59"/>
                      <a:pt x="45" y="58"/>
                    </a:cubicBezTo>
                    <a:cubicBezTo>
                      <a:pt x="45" y="58"/>
                      <a:pt x="46" y="52"/>
                      <a:pt x="46" y="51"/>
                    </a:cubicBezTo>
                    <a:cubicBezTo>
                      <a:pt x="46" y="49"/>
                      <a:pt x="46" y="42"/>
                      <a:pt x="46" y="41"/>
                    </a:cubicBezTo>
                    <a:cubicBezTo>
                      <a:pt x="46" y="39"/>
                      <a:pt x="47" y="35"/>
                      <a:pt x="47" y="34"/>
                    </a:cubicBezTo>
                    <a:cubicBezTo>
                      <a:pt x="47" y="33"/>
                      <a:pt x="46" y="31"/>
                      <a:pt x="46" y="31"/>
                    </a:cubicBezTo>
                    <a:cubicBezTo>
                      <a:pt x="46" y="31"/>
                      <a:pt x="47" y="28"/>
                      <a:pt x="47" y="27"/>
                    </a:cubicBezTo>
                    <a:cubicBezTo>
                      <a:pt x="47" y="27"/>
                      <a:pt x="48" y="23"/>
                      <a:pt x="48" y="23"/>
                    </a:cubicBezTo>
                    <a:cubicBezTo>
                      <a:pt x="48" y="23"/>
                      <a:pt x="48" y="21"/>
                      <a:pt x="48" y="20"/>
                    </a:cubicBezTo>
                    <a:cubicBezTo>
                      <a:pt x="48" y="20"/>
                      <a:pt x="48" y="17"/>
                      <a:pt x="48" y="17"/>
                    </a:cubicBezTo>
                    <a:cubicBezTo>
                      <a:pt x="48" y="17"/>
                      <a:pt x="49" y="15"/>
                      <a:pt x="49" y="14"/>
                    </a:cubicBezTo>
                    <a:cubicBezTo>
                      <a:pt x="49" y="13"/>
                      <a:pt x="50" y="10"/>
                      <a:pt x="48" y="10"/>
                    </a:cubicBezTo>
                    <a:cubicBezTo>
                      <a:pt x="45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19"/>
                      <a:pt x="44" y="20"/>
                    </a:cubicBezTo>
                    <a:cubicBezTo>
                      <a:pt x="44" y="20"/>
                      <a:pt x="44" y="22"/>
                      <a:pt x="44" y="22"/>
                    </a:cubicBezTo>
                    <a:cubicBezTo>
                      <a:pt x="44" y="22"/>
                      <a:pt x="43" y="24"/>
                      <a:pt x="43" y="25"/>
                    </a:cubicBezTo>
                    <a:cubicBezTo>
                      <a:pt x="43" y="26"/>
                      <a:pt x="42" y="27"/>
                      <a:pt x="42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0" y="28"/>
                      <a:pt x="39" y="27"/>
                      <a:pt x="39" y="26"/>
                    </a:cubicBezTo>
                    <a:cubicBezTo>
                      <a:pt x="39" y="26"/>
                      <a:pt x="40" y="21"/>
                      <a:pt x="40" y="21"/>
                    </a:cubicBezTo>
                    <a:cubicBezTo>
                      <a:pt x="40" y="20"/>
                      <a:pt x="40" y="17"/>
                      <a:pt x="40" y="17"/>
                    </a:cubicBezTo>
                    <a:cubicBezTo>
                      <a:pt x="40" y="16"/>
                      <a:pt x="40" y="13"/>
                      <a:pt x="40" y="12"/>
                    </a:cubicBezTo>
                    <a:cubicBezTo>
                      <a:pt x="40" y="11"/>
                      <a:pt x="39" y="10"/>
                      <a:pt x="39" y="10"/>
                    </a:cubicBezTo>
                    <a:cubicBezTo>
                      <a:pt x="39" y="10"/>
                      <a:pt x="40" y="7"/>
                      <a:pt x="40" y="6"/>
                    </a:cubicBezTo>
                    <a:cubicBezTo>
                      <a:pt x="40" y="5"/>
                      <a:pt x="40" y="2"/>
                      <a:pt x="38" y="2"/>
                    </a:cubicBezTo>
                    <a:cubicBezTo>
                      <a:pt x="35" y="2"/>
                      <a:pt x="35" y="6"/>
                      <a:pt x="35" y="7"/>
                    </a:cubicBezTo>
                    <a:cubicBezTo>
                      <a:pt x="35" y="8"/>
                      <a:pt x="35" y="11"/>
                      <a:pt x="35" y="11"/>
                    </a:cubicBezTo>
                    <a:cubicBezTo>
                      <a:pt x="35" y="11"/>
                      <a:pt x="35" y="17"/>
                      <a:pt x="35" y="18"/>
                    </a:cubicBezTo>
                    <a:cubicBezTo>
                      <a:pt x="35" y="18"/>
                      <a:pt x="35" y="20"/>
                      <a:pt x="35" y="21"/>
                    </a:cubicBezTo>
                    <a:cubicBezTo>
                      <a:pt x="34" y="22"/>
                      <a:pt x="35" y="25"/>
                      <a:pt x="35" y="25"/>
                    </a:cubicBezTo>
                    <a:cubicBezTo>
                      <a:pt x="35" y="25"/>
                      <a:pt x="34" y="26"/>
                      <a:pt x="34" y="25"/>
                    </a:cubicBezTo>
                    <a:cubicBezTo>
                      <a:pt x="33" y="25"/>
                      <a:pt x="33" y="24"/>
                      <a:pt x="33" y="24"/>
                    </a:cubicBezTo>
                    <a:cubicBezTo>
                      <a:pt x="33" y="24"/>
                      <a:pt x="32" y="18"/>
                      <a:pt x="32" y="17"/>
                    </a:cubicBezTo>
                    <a:cubicBezTo>
                      <a:pt x="32" y="17"/>
                      <a:pt x="31" y="11"/>
                      <a:pt x="31" y="10"/>
                    </a:cubicBezTo>
                    <a:cubicBezTo>
                      <a:pt x="31" y="9"/>
                      <a:pt x="30" y="5"/>
                      <a:pt x="30" y="5"/>
                    </a:cubicBezTo>
                    <a:cubicBezTo>
                      <a:pt x="30" y="4"/>
                      <a:pt x="30" y="2"/>
                      <a:pt x="30" y="2"/>
                    </a:cubicBezTo>
                    <a:cubicBezTo>
                      <a:pt x="30" y="2"/>
                      <a:pt x="29" y="0"/>
                      <a:pt x="27" y="0"/>
                    </a:cubicBezTo>
                    <a:cubicBezTo>
                      <a:pt x="25" y="1"/>
                      <a:pt x="25" y="4"/>
                      <a:pt x="25" y="4"/>
                    </a:cubicBezTo>
                    <a:cubicBezTo>
                      <a:pt x="25" y="5"/>
                      <a:pt x="26" y="12"/>
                      <a:pt x="26" y="12"/>
                    </a:cubicBezTo>
                    <a:cubicBezTo>
                      <a:pt x="26" y="12"/>
                      <a:pt x="26" y="15"/>
                      <a:pt x="26" y="15"/>
                    </a:cubicBezTo>
                    <a:cubicBezTo>
                      <a:pt x="26" y="16"/>
                      <a:pt x="27" y="18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4"/>
                      <a:pt x="28" y="27"/>
                      <a:pt x="28" y="27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7" y="27"/>
                      <a:pt x="27" y="25"/>
                      <a:pt x="26" y="25"/>
                    </a:cubicBezTo>
                    <a:cubicBezTo>
                      <a:pt x="26" y="25"/>
                      <a:pt x="25" y="21"/>
                      <a:pt x="25" y="21"/>
                    </a:cubicBezTo>
                    <a:cubicBezTo>
                      <a:pt x="25" y="20"/>
                      <a:pt x="24" y="17"/>
                      <a:pt x="24" y="16"/>
                    </a:cubicBezTo>
                    <a:cubicBezTo>
                      <a:pt x="24" y="15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9"/>
                    </a:cubicBezTo>
                    <a:cubicBezTo>
                      <a:pt x="22" y="8"/>
                      <a:pt x="22" y="6"/>
                      <a:pt x="20" y="7"/>
                    </a:cubicBezTo>
                    <a:cubicBezTo>
                      <a:pt x="19" y="7"/>
                      <a:pt x="19" y="11"/>
                      <a:pt x="19" y="12"/>
                    </a:cubicBezTo>
                    <a:cubicBezTo>
                      <a:pt x="19" y="14"/>
                      <a:pt x="19" y="17"/>
                      <a:pt x="19" y="17"/>
                    </a:cubicBezTo>
                    <a:cubicBezTo>
                      <a:pt x="19" y="17"/>
                      <a:pt x="20" y="21"/>
                      <a:pt x="20" y="22"/>
                    </a:cubicBezTo>
                    <a:cubicBezTo>
                      <a:pt x="20" y="23"/>
                      <a:pt x="21" y="29"/>
                      <a:pt x="21" y="30"/>
                    </a:cubicBezTo>
                    <a:cubicBezTo>
                      <a:pt x="22" y="31"/>
                      <a:pt x="22" y="33"/>
                      <a:pt x="22" y="34"/>
                    </a:cubicBezTo>
                    <a:cubicBezTo>
                      <a:pt x="22" y="35"/>
                      <a:pt x="22" y="37"/>
                      <a:pt x="22" y="37"/>
                    </a:cubicBezTo>
                    <a:cubicBezTo>
                      <a:pt x="22" y="37"/>
                      <a:pt x="22" y="40"/>
                      <a:pt x="21" y="41"/>
                    </a:cubicBezTo>
                    <a:cubicBezTo>
                      <a:pt x="20" y="43"/>
                      <a:pt x="18" y="47"/>
                      <a:pt x="18" y="47"/>
                    </a:cubicBezTo>
                    <a:cubicBezTo>
                      <a:pt x="18" y="47"/>
                      <a:pt x="16" y="48"/>
                      <a:pt x="15" y="48"/>
                    </a:cubicBezTo>
                    <a:cubicBezTo>
                      <a:pt x="15" y="47"/>
                      <a:pt x="13" y="46"/>
                      <a:pt x="12" y="46"/>
                    </a:cubicBezTo>
                    <a:cubicBezTo>
                      <a:pt x="11" y="45"/>
                      <a:pt x="10" y="45"/>
                      <a:pt x="10" y="45"/>
                    </a:cubicBezTo>
                    <a:cubicBezTo>
                      <a:pt x="10" y="45"/>
                      <a:pt x="8" y="43"/>
                      <a:pt x="7" y="42"/>
                    </a:cubicBezTo>
                    <a:cubicBezTo>
                      <a:pt x="5" y="42"/>
                      <a:pt x="1" y="41"/>
                      <a:pt x="0" y="44"/>
                    </a:cubicBezTo>
                    <a:cubicBezTo>
                      <a:pt x="0" y="46"/>
                      <a:pt x="1" y="46"/>
                      <a:pt x="2" y="47"/>
                    </a:cubicBezTo>
                    <a:cubicBezTo>
                      <a:pt x="4" y="48"/>
                      <a:pt x="5" y="51"/>
                      <a:pt x="6" y="51"/>
                    </a:cubicBezTo>
                    <a:cubicBezTo>
                      <a:pt x="7" y="51"/>
                      <a:pt x="9" y="52"/>
                      <a:pt x="9" y="53"/>
                    </a:cubicBezTo>
                    <a:cubicBezTo>
                      <a:pt x="10" y="53"/>
                      <a:pt x="13" y="57"/>
                      <a:pt x="14" y="58"/>
                    </a:cubicBezTo>
                    <a:cubicBezTo>
                      <a:pt x="15" y="58"/>
                      <a:pt x="21" y="62"/>
                      <a:pt x="22" y="62"/>
                    </a:cubicBezTo>
                    <a:cubicBezTo>
                      <a:pt x="22" y="63"/>
                      <a:pt x="24" y="65"/>
                      <a:pt x="25" y="65"/>
                    </a:cubicBezTo>
                    <a:cubicBezTo>
                      <a:pt x="25" y="65"/>
                      <a:pt x="26" y="65"/>
                      <a:pt x="26" y="66"/>
                    </a:cubicBezTo>
                    <a:cubicBezTo>
                      <a:pt x="26" y="67"/>
                      <a:pt x="27" y="73"/>
                      <a:pt x="27" y="75"/>
                    </a:cubicBezTo>
                    <a:cubicBezTo>
                      <a:pt x="27" y="77"/>
                      <a:pt x="29" y="131"/>
                      <a:pt x="30" y="138"/>
                    </a:cubicBezTo>
                    <a:cubicBezTo>
                      <a:pt x="31" y="158"/>
                      <a:pt x="34" y="172"/>
                      <a:pt x="34" y="172"/>
                    </a:cubicBezTo>
                    <a:cubicBezTo>
                      <a:pt x="56" y="167"/>
                      <a:pt x="56" y="167"/>
                      <a:pt x="56" y="167"/>
                    </a:cubicBezTo>
                    <a:cubicBezTo>
                      <a:pt x="56" y="167"/>
                      <a:pt x="58" y="147"/>
                      <a:pt x="56" y="135"/>
                    </a:cubicBezTo>
                    <a:cubicBezTo>
                      <a:pt x="54" y="123"/>
                      <a:pt x="44" y="63"/>
                      <a:pt x="4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" name="Freeform 35"/>
              <p:cNvSpPr/>
              <p:nvPr/>
            </p:nvSpPr>
            <p:spPr bwMode="auto">
              <a:xfrm>
                <a:off x="8705851" y="3603625"/>
                <a:ext cx="184150" cy="498475"/>
              </a:xfrm>
              <a:custGeom>
                <a:avLst/>
                <a:gdLst>
                  <a:gd name="T0" fmla="*/ 34 w 49"/>
                  <a:gd name="T1" fmla="*/ 54 h 132"/>
                  <a:gd name="T2" fmla="*/ 39 w 49"/>
                  <a:gd name="T3" fmla="*/ 40 h 132"/>
                  <a:gd name="T4" fmla="*/ 41 w 49"/>
                  <a:gd name="T5" fmla="*/ 32 h 132"/>
                  <a:gd name="T6" fmla="*/ 44 w 49"/>
                  <a:gd name="T7" fmla="*/ 26 h 132"/>
                  <a:gd name="T8" fmla="*/ 46 w 49"/>
                  <a:gd name="T9" fmla="*/ 21 h 132"/>
                  <a:gd name="T10" fmla="*/ 47 w 49"/>
                  <a:gd name="T11" fmla="*/ 15 h 132"/>
                  <a:gd name="T12" fmla="*/ 43 w 49"/>
                  <a:gd name="T13" fmla="*/ 20 h 132"/>
                  <a:gd name="T14" fmla="*/ 41 w 49"/>
                  <a:gd name="T15" fmla="*/ 24 h 132"/>
                  <a:gd name="T16" fmla="*/ 38 w 49"/>
                  <a:gd name="T17" fmla="*/ 28 h 132"/>
                  <a:gd name="T18" fmla="*/ 36 w 49"/>
                  <a:gd name="T19" fmla="*/ 26 h 132"/>
                  <a:gd name="T20" fmla="*/ 39 w 49"/>
                  <a:gd name="T21" fmla="*/ 18 h 132"/>
                  <a:gd name="T22" fmla="*/ 40 w 49"/>
                  <a:gd name="T23" fmla="*/ 12 h 132"/>
                  <a:gd name="T24" fmla="*/ 40 w 49"/>
                  <a:gd name="T25" fmla="*/ 5 h 132"/>
                  <a:gd name="T26" fmla="*/ 36 w 49"/>
                  <a:gd name="T27" fmla="*/ 12 h 132"/>
                  <a:gd name="T28" fmla="*/ 33 w 49"/>
                  <a:gd name="T29" fmla="*/ 21 h 132"/>
                  <a:gd name="T30" fmla="*/ 32 w 49"/>
                  <a:gd name="T31" fmla="*/ 24 h 132"/>
                  <a:gd name="T32" fmla="*/ 32 w 49"/>
                  <a:gd name="T33" fmla="*/ 17 h 132"/>
                  <a:gd name="T34" fmla="*/ 33 w 49"/>
                  <a:gd name="T35" fmla="*/ 5 h 132"/>
                  <a:gd name="T36" fmla="*/ 32 w 49"/>
                  <a:gd name="T37" fmla="*/ 0 h 132"/>
                  <a:gd name="T38" fmla="*/ 28 w 49"/>
                  <a:gd name="T39" fmla="*/ 11 h 132"/>
                  <a:gd name="T40" fmla="*/ 28 w 49"/>
                  <a:gd name="T41" fmla="*/ 16 h 132"/>
                  <a:gd name="T42" fmla="*/ 27 w 49"/>
                  <a:gd name="T43" fmla="*/ 24 h 132"/>
                  <a:gd name="T44" fmla="*/ 26 w 49"/>
                  <a:gd name="T45" fmla="*/ 21 h 132"/>
                  <a:gd name="T46" fmla="*/ 26 w 49"/>
                  <a:gd name="T47" fmla="*/ 13 h 132"/>
                  <a:gd name="T48" fmla="*/ 26 w 49"/>
                  <a:gd name="T49" fmla="*/ 7 h 132"/>
                  <a:gd name="T50" fmla="*/ 22 w 49"/>
                  <a:gd name="T51" fmla="*/ 8 h 132"/>
                  <a:gd name="T52" fmla="*/ 21 w 49"/>
                  <a:gd name="T53" fmla="*/ 17 h 132"/>
                  <a:gd name="T54" fmla="*/ 21 w 49"/>
                  <a:gd name="T55" fmla="*/ 28 h 132"/>
                  <a:gd name="T56" fmla="*/ 18 w 49"/>
                  <a:gd name="T57" fmla="*/ 34 h 132"/>
                  <a:gd name="T58" fmla="*/ 13 w 49"/>
                  <a:gd name="T59" fmla="*/ 37 h 132"/>
                  <a:gd name="T60" fmla="*/ 9 w 49"/>
                  <a:gd name="T61" fmla="*/ 34 h 132"/>
                  <a:gd name="T62" fmla="*/ 1 w 49"/>
                  <a:gd name="T63" fmla="*/ 30 h 132"/>
                  <a:gd name="T64" fmla="*/ 4 w 49"/>
                  <a:gd name="T65" fmla="*/ 37 h 132"/>
                  <a:gd name="T66" fmla="*/ 10 w 49"/>
                  <a:gd name="T67" fmla="*/ 45 h 132"/>
                  <a:gd name="T68" fmla="*/ 17 w 49"/>
                  <a:gd name="T69" fmla="*/ 53 h 132"/>
                  <a:gd name="T70" fmla="*/ 17 w 49"/>
                  <a:gd name="T71" fmla="*/ 62 h 132"/>
                  <a:gd name="T72" fmla="*/ 6 w 49"/>
                  <a:gd name="T73" fmla="*/ 131 h 132"/>
                  <a:gd name="T74" fmla="*/ 29 w 49"/>
                  <a:gd name="T75" fmla="*/ 11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132">
                    <a:moveTo>
                      <a:pt x="32" y="57"/>
                    </a:moveTo>
                    <a:cubicBezTo>
                      <a:pt x="32" y="57"/>
                      <a:pt x="34" y="54"/>
                      <a:pt x="34" y="54"/>
                    </a:cubicBezTo>
                    <a:cubicBezTo>
                      <a:pt x="35" y="53"/>
                      <a:pt x="36" y="49"/>
                      <a:pt x="37" y="48"/>
                    </a:cubicBezTo>
                    <a:cubicBezTo>
                      <a:pt x="37" y="47"/>
                      <a:pt x="39" y="41"/>
                      <a:pt x="39" y="40"/>
                    </a:cubicBezTo>
                    <a:cubicBezTo>
                      <a:pt x="39" y="39"/>
                      <a:pt x="40" y="35"/>
                      <a:pt x="41" y="34"/>
                    </a:cubicBezTo>
                    <a:cubicBezTo>
                      <a:pt x="41" y="33"/>
                      <a:pt x="41" y="32"/>
                      <a:pt x="41" y="32"/>
                    </a:cubicBezTo>
                    <a:cubicBezTo>
                      <a:pt x="41" y="32"/>
                      <a:pt x="42" y="30"/>
                      <a:pt x="42" y="29"/>
                    </a:cubicBezTo>
                    <a:cubicBezTo>
                      <a:pt x="43" y="29"/>
                      <a:pt x="44" y="26"/>
                      <a:pt x="44" y="26"/>
                    </a:cubicBezTo>
                    <a:cubicBezTo>
                      <a:pt x="44" y="26"/>
                      <a:pt x="45" y="25"/>
                      <a:pt x="45" y="24"/>
                    </a:cubicBezTo>
                    <a:cubicBezTo>
                      <a:pt x="45" y="23"/>
                      <a:pt x="46" y="21"/>
                      <a:pt x="46" y="21"/>
                    </a:cubicBezTo>
                    <a:cubicBezTo>
                      <a:pt x="46" y="21"/>
                      <a:pt x="46" y="20"/>
                      <a:pt x="47" y="19"/>
                    </a:cubicBezTo>
                    <a:cubicBezTo>
                      <a:pt x="47" y="18"/>
                      <a:pt x="49" y="15"/>
                      <a:pt x="47" y="15"/>
                    </a:cubicBezTo>
                    <a:cubicBezTo>
                      <a:pt x="45" y="14"/>
                      <a:pt x="44" y="17"/>
                      <a:pt x="44" y="17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2" y="22"/>
                      <a:pt x="41" y="22"/>
                    </a:cubicBezTo>
                    <a:cubicBezTo>
                      <a:pt x="41" y="22"/>
                      <a:pt x="41" y="24"/>
                      <a:pt x="41" y="24"/>
                    </a:cubicBezTo>
                    <a:cubicBezTo>
                      <a:pt x="41" y="24"/>
                      <a:pt x="40" y="25"/>
                      <a:pt x="39" y="26"/>
                    </a:cubicBezTo>
                    <a:cubicBezTo>
                      <a:pt x="39" y="27"/>
                      <a:pt x="38" y="28"/>
                      <a:pt x="38" y="28"/>
                    </a:cubicBezTo>
                    <a:cubicBezTo>
                      <a:pt x="38" y="28"/>
                      <a:pt x="37" y="28"/>
                      <a:pt x="37" y="28"/>
                    </a:cubicBezTo>
                    <a:cubicBezTo>
                      <a:pt x="37" y="28"/>
                      <a:pt x="36" y="27"/>
                      <a:pt x="36" y="26"/>
                    </a:cubicBezTo>
                    <a:cubicBezTo>
                      <a:pt x="36" y="26"/>
                      <a:pt x="38" y="22"/>
                      <a:pt x="38" y="22"/>
                    </a:cubicBezTo>
                    <a:cubicBezTo>
                      <a:pt x="38" y="21"/>
                      <a:pt x="38" y="19"/>
                      <a:pt x="39" y="18"/>
                    </a:cubicBezTo>
                    <a:cubicBezTo>
                      <a:pt x="39" y="18"/>
                      <a:pt x="39" y="15"/>
                      <a:pt x="39" y="14"/>
                    </a:cubicBezTo>
                    <a:cubicBezTo>
                      <a:pt x="40" y="13"/>
                      <a:pt x="40" y="12"/>
                      <a:pt x="40" y="12"/>
                    </a:cubicBezTo>
                    <a:cubicBezTo>
                      <a:pt x="40" y="12"/>
                      <a:pt x="41" y="10"/>
                      <a:pt x="41" y="9"/>
                    </a:cubicBezTo>
                    <a:cubicBezTo>
                      <a:pt x="41" y="9"/>
                      <a:pt x="42" y="5"/>
                      <a:pt x="40" y="5"/>
                    </a:cubicBezTo>
                    <a:cubicBezTo>
                      <a:pt x="38" y="4"/>
                      <a:pt x="37" y="8"/>
                      <a:pt x="37" y="9"/>
                    </a:cubicBezTo>
                    <a:cubicBezTo>
                      <a:pt x="37" y="10"/>
                      <a:pt x="36" y="12"/>
                      <a:pt x="36" y="12"/>
                    </a:cubicBezTo>
                    <a:cubicBezTo>
                      <a:pt x="36" y="12"/>
                      <a:pt x="35" y="17"/>
                      <a:pt x="35" y="18"/>
                    </a:cubicBezTo>
                    <a:cubicBezTo>
                      <a:pt x="35" y="18"/>
                      <a:pt x="34" y="20"/>
                      <a:pt x="33" y="21"/>
                    </a:cubicBezTo>
                    <a:cubicBezTo>
                      <a:pt x="33" y="21"/>
                      <a:pt x="33" y="24"/>
                      <a:pt x="33" y="24"/>
                    </a:cubicBezTo>
                    <a:cubicBezTo>
                      <a:pt x="33" y="24"/>
                      <a:pt x="32" y="24"/>
                      <a:pt x="32" y="24"/>
                    </a:cubicBezTo>
                    <a:cubicBezTo>
                      <a:pt x="32" y="24"/>
                      <a:pt x="31" y="23"/>
                      <a:pt x="32" y="22"/>
                    </a:cubicBezTo>
                    <a:cubicBezTo>
                      <a:pt x="32" y="22"/>
                      <a:pt x="32" y="17"/>
                      <a:pt x="32" y="17"/>
                    </a:cubicBezTo>
                    <a:cubicBezTo>
                      <a:pt x="32" y="16"/>
                      <a:pt x="33" y="11"/>
                      <a:pt x="33" y="10"/>
                    </a:cubicBezTo>
                    <a:cubicBezTo>
                      <a:pt x="33" y="9"/>
                      <a:pt x="33" y="6"/>
                      <a:pt x="33" y="5"/>
                    </a:cubicBezTo>
                    <a:cubicBezTo>
                      <a:pt x="33" y="5"/>
                      <a:pt x="33" y="3"/>
                      <a:pt x="33" y="3"/>
                    </a:cubicBezTo>
                    <a:cubicBezTo>
                      <a:pt x="33" y="3"/>
                      <a:pt x="34" y="0"/>
                      <a:pt x="32" y="0"/>
                    </a:cubicBezTo>
                    <a:cubicBezTo>
                      <a:pt x="30" y="0"/>
                      <a:pt x="29" y="3"/>
                      <a:pt x="29" y="3"/>
                    </a:cubicBezTo>
                    <a:cubicBezTo>
                      <a:pt x="29" y="4"/>
                      <a:pt x="28" y="11"/>
                      <a:pt x="28" y="11"/>
                    </a:cubicBezTo>
                    <a:cubicBezTo>
                      <a:pt x="28" y="11"/>
                      <a:pt x="28" y="13"/>
                      <a:pt x="28" y="13"/>
                    </a:cubicBezTo>
                    <a:cubicBezTo>
                      <a:pt x="28" y="14"/>
                      <a:pt x="28" y="16"/>
                      <a:pt x="28" y="16"/>
                    </a:cubicBezTo>
                    <a:cubicBezTo>
                      <a:pt x="27" y="16"/>
                      <a:pt x="27" y="20"/>
                      <a:pt x="27" y="21"/>
                    </a:cubicBezTo>
                    <a:cubicBezTo>
                      <a:pt x="27" y="21"/>
                      <a:pt x="27" y="24"/>
                      <a:pt x="27" y="24"/>
                    </a:cubicBezTo>
                    <a:cubicBezTo>
                      <a:pt x="27" y="24"/>
                      <a:pt x="27" y="24"/>
                      <a:pt x="27" y="24"/>
                    </a:cubicBezTo>
                    <a:cubicBezTo>
                      <a:pt x="26" y="24"/>
                      <a:pt x="26" y="22"/>
                      <a:pt x="26" y="21"/>
                    </a:cubicBezTo>
                    <a:cubicBezTo>
                      <a:pt x="26" y="21"/>
                      <a:pt x="26" y="18"/>
                      <a:pt x="26" y="17"/>
                    </a:cubicBezTo>
                    <a:cubicBezTo>
                      <a:pt x="26" y="17"/>
                      <a:pt x="26" y="14"/>
                      <a:pt x="26" y="13"/>
                    </a:cubicBezTo>
                    <a:cubicBezTo>
                      <a:pt x="26" y="12"/>
                      <a:pt x="26" y="11"/>
                      <a:pt x="26" y="11"/>
                    </a:cubicBezTo>
                    <a:cubicBezTo>
                      <a:pt x="26" y="11"/>
                      <a:pt x="26" y="7"/>
                      <a:pt x="26" y="7"/>
                    </a:cubicBezTo>
                    <a:cubicBezTo>
                      <a:pt x="26" y="6"/>
                      <a:pt x="26" y="4"/>
                      <a:pt x="24" y="4"/>
                    </a:cubicBezTo>
                    <a:cubicBezTo>
                      <a:pt x="23" y="4"/>
                      <a:pt x="22" y="7"/>
                      <a:pt x="22" y="8"/>
                    </a:cubicBezTo>
                    <a:cubicBezTo>
                      <a:pt x="22" y="10"/>
                      <a:pt x="22" y="12"/>
                      <a:pt x="22" y="12"/>
                    </a:cubicBezTo>
                    <a:cubicBezTo>
                      <a:pt x="22" y="12"/>
                      <a:pt x="21" y="16"/>
                      <a:pt x="21" y="17"/>
                    </a:cubicBezTo>
                    <a:cubicBezTo>
                      <a:pt x="21" y="18"/>
                      <a:pt x="21" y="23"/>
                      <a:pt x="21" y="24"/>
                    </a:cubicBezTo>
                    <a:cubicBezTo>
                      <a:pt x="21" y="25"/>
                      <a:pt x="21" y="27"/>
                      <a:pt x="21" y="28"/>
                    </a:cubicBezTo>
                    <a:cubicBezTo>
                      <a:pt x="21" y="29"/>
                      <a:pt x="20" y="30"/>
                      <a:pt x="20" y="30"/>
                    </a:cubicBezTo>
                    <a:cubicBezTo>
                      <a:pt x="20" y="30"/>
                      <a:pt x="19" y="33"/>
                      <a:pt x="18" y="34"/>
                    </a:cubicBezTo>
                    <a:cubicBezTo>
                      <a:pt x="18" y="35"/>
                      <a:pt x="15" y="37"/>
                      <a:pt x="15" y="37"/>
                    </a:cubicBezTo>
                    <a:cubicBezTo>
                      <a:pt x="15" y="37"/>
                      <a:pt x="13" y="38"/>
                      <a:pt x="13" y="37"/>
                    </a:cubicBezTo>
                    <a:cubicBezTo>
                      <a:pt x="12" y="37"/>
                      <a:pt x="11" y="35"/>
                      <a:pt x="10" y="35"/>
                    </a:cubicBezTo>
                    <a:cubicBezTo>
                      <a:pt x="10" y="34"/>
                      <a:pt x="9" y="34"/>
                      <a:pt x="9" y="34"/>
                    </a:cubicBezTo>
                    <a:cubicBezTo>
                      <a:pt x="9" y="34"/>
                      <a:pt x="8" y="31"/>
                      <a:pt x="6" y="31"/>
                    </a:cubicBezTo>
                    <a:cubicBezTo>
                      <a:pt x="5" y="30"/>
                      <a:pt x="2" y="28"/>
                      <a:pt x="1" y="30"/>
                    </a:cubicBezTo>
                    <a:cubicBezTo>
                      <a:pt x="0" y="31"/>
                      <a:pt x="1" y="32"/>
                      <a:pt x="2" y="33"/>
                    </a:cubicBezTo>
                    <a:cubicBezTo>
                      <a:pt x="3" y="35"/>
                      <a:pt x="4" y="37"/>
                      <a:pt x="4" y="37"/>
                    </a:cubicBezTo>
                    <a:cubicBezTo>
                      <a:pt x="5" y="38"/>
                      <a:pt x="7" y="39"/>
                      <a:pt x="7" y="40"/>
                    </a:cubicBezTo>
                    <a:cubicBezTo>
                      <a:pt x="7" y="40"/>
                      <a:pt x="9" y="45"/>
                      <a:pt x="10" y="45"/>
                    </a:cubicBezTo>
                    <a:cubicBezTo>
                      <a:pt x="11" y="46"/>
                      <a:pt x="15" y="50"/>
                      <a:pt x="15" y="51"/>
                    </a:cubicBezTo>
                    <a:cubicBezTo>
                      <a:pt x="15" y="51"/>
                      <a:pt x="17" y="53"/>
                      <a:pt x="17" y="53"/>
                    </a:cubicBezTo>
                    <a:cubicBezTo>
                      <a:pt x="17" y="54"/>
                      <a:pt x="18" y="54"/>
                      <a:pt x="18" y="55"/>
                    </a:cubicBezTo>
                    <a:cubicBezTo>
                      <a:pt x="18" y="55"/>
                      <a:pt x="17" y="60"/>
                      <a:pt x="17" y="62"/>
                    </a:cubicBezTo>
                    <a:cubicBezTo>
                      <a:pt x="17" y="64"/>
                      <a:pt x="9" y="103"/>
                      <a:pt x="8" y="108"/>
                    </a:cubicBezTo>
                    <a:cubicBezTo>
                      <a:pt x="6" y="122"/>
                      <a:pt x="6" y="131"/>
                      <a:pt x="6" y="131"/>
                    </a:cubicBezTo>
                    <a:cubicBezTo>
                      <a:pt x="23" y="132"/>
                      <a:pt x="23" y="132"/>
                      <a:pt x="23" y="132"/>
                    </a:cubicBezTo>
                    <a:cubicBezTo>
                      <a:pt x="23" y="132"/>
                      <a:pt x="28" y="120"/>
                      <a:pt x="29" y="112"/>
                    </a:cubicBezTo>
                    <a:cubicBezTo>
                      <a:pt x="30" y="103"/>
                      <a:pt x="32" y="57"/>
                      <a:pt x="32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" name="Freeform 36"/>
              <p:cNvSpPr/>
              <p:nvPr/>
            </p:nvSpPr>
            <p:spPr bwMode="auto">
              <a:xfrm>
                <a:off x="8123238" y="2854325"/>
                <a:ext cx="473075" cy="1160463"/>
              </a:xfrm>
              <a:custGeom>
                <a:avLst/>
                <a:gdLst>
                  <a:gd name="T0" fmla="*/ 90 w 126"/>
                  <a:gd name="T1" fmla="*/ 113 h 307"/>
                  <a:gd name="T2" fmla="*/ 102 w 126"/>
                  <a:gd name="T3" fmla="*/ 80 h 307"/>
                  <a:gd name="T4" fmla="*/ 110 w 126"/>
                  <a:gd name="T5" fmla="*/ 54 h 307"/>
                  <a:gd name="T6" fmla="*/ 116 w 126"/>
                  <a:gd name="T7" fmla="*/ 40 h 307"/>
                  <a:gd name="T8" fmla="*/ 121 w 126"/>
                  <a:gd name="T9" fmla="*/ 28 h 307"/>
                  <a:gd name="T10" fmla="*/ 112 w 126"/>
                  <a:gd name="T11" fmla="*/ 27 h 307"/>
                  <a:gd name="T12" fmla="*/ 107 w 126"/>
                  <a:gd name="T13" fmla="*/ 39 h 307"/>
                  <a:gd name="T14" fmla="*/ 102 w 126"/>
                  <a:gd name="T15" fmla="*/ 48 h 307"/>
                  <a:gd name="T16" fmla="*/ 96 w 126"/>
                  <a:gd name="T17" fmla="*/ 55 h 307"/>
                  <a:gd name="T18" fmla="*/ 97 w 126"/>
                  <a:gd name="T19" fmla="*/ 41 h 307"/>
                  <a:gd name="T20" fmla="*/ 101 w 126"/>
                  <a:gd name="T21" fmla="*/ 24 h 307"/>
                  <a:gd name="T22" fmla="*/ 104 w 126"/>
                  <a:gd name="T23" fmla="*/ 11 h 307"/>
                  <a:gd name="T24" fmla="*/ 93 w 126"/>
                  <a:gd name="T25" fmla="*/ 14 h 307"/>
                  <a:gd name="T26" fmla="*/ 88 w 126"/>
                  <a:gd name="T27" fmla="*/ 35 h 307"/>
                  <a:gd name="T28" fmla="*/ 83 w 126"/>
                  <a:gd name="T29" fmla="*/ 49 h 307"/>
                  <a:gd name="T30" fmla="*/ 81 w 126"/>
                  <a:gd name="T31" fmla="*/ 34 h 307"/>
                  <a:gd name="T32" fmla="*/ 83 w 126"/>
                  <a:gd name="T33" fmla="*/ 10 h 307"/>
                  <a:gd name="T34" fmla="*/ 78 w 126"/>
                  <a:gd name="T35" fmla="*/ 2 h 307"/>
                  <a:gd name="T36" fmla="*/ 69 w 126"/>
                  <a:gd name="T37" fmla="*/ 37 h 307"/>
                  <a:gd name="T38" fmla="*/ 67 w 126"/>
                  <a:gd name="T39" fmla="*/ 51 h 307"/>
                  <a:gd name="T40" fmla="*/ 65 w 126"/>
                  <a:gd name="T41" fmla="*/ 41 h 307"/>
                  <a:gd name="T42" fmla="*/ 64 w 126"/>
                  <a:gd name="T43" fmla="*/ 29 h 307"/>
                  <a:gd name="T44" fmla="*/ 60 w 126"/>
                  <a:gd name="T45" fmla="*/ 16 h 307"/>
                  <a:gd name="T46" fmla="*/ 53 w 126"/>
                  <a:gd name="T47" fmla="*/ 34 h 307"/>
                  <a:gd name="T48" fmla="*/ 52 w 126"/>
                  <a:gd name="T49" fmla="*/ 57 h 307"/>
                  <a:gd name="T50" fmla="*/ 51 w 126"/>
                  <a:gd name="T51" fmla="*/ 70 h 307"/>
                  <a:gd name="T52" fmla="*/ 38 w 126"/>
                  <a:gd name="T53" fmla="*/ 86 h 307"/>
                  <a:gd name="T54" fmla="*/ 26 w 126"/>
                  <a:gd name="T55" fmla="*/ 84 h 307"/>
                  <a:gd name="T56" fmla="*/ 16 w 126"/>
                  <a:gd name="T57" fmla="*/ 78 h 307"/>
                  <a:gd name="T58" fmla="*/ 5 w 126"/>
                  <a:gd name="T59" fmla="*/ 85 h 307"/>
                  <a:gd name="T60" fmla="*/ 18 w 126"/>
                  <a:gd name="T61" fmla="*/ 95 h 307"/>
                  <a:gd name="T62" fmla="*/ 39 w 126"/>
                  <a:gd name="T63" fmla="*/ 113 h 307"/>
                  <a:gd name="T64" fmla="*/ 26 w 126"/>
                  <a:gd name="T65" fmla="*/ 236 h 307"/>
                  <a:gd name="T66" fmla="*/ 65 w 126"/>
                  <a:gd name="T67" fmla="*/ 307 h 307"/>
                  <a:gd name="T68" fmla="*/ 82 w 126"/>
                  <a:gd name="T69" fmla="*/ 17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6" h="307">
                    <a:moveTo>
                      <a:pt x="85" y="122"/>
                    </a:moveTo>
                    <a:cubicBezTo>
                      <a:pt x="85" y="122"/>
                      <a:pt x="89" y="115"/>
                      <a:pt x="90" y="113"/>
                    </a:cubicBezTo>
                    <a:cubicBezTo>
                      <a:pt x="90" y="112"/>
                      <a:pt x="95" y="102"/>
                      <a:pt x="96" y="99"/>
                    </a:cubicBezTo>
                    <a:cubicBezTo>
                      <a:pt x="97" y="97"/>
                      <a:pt x="101" y="83"/>
                      <a:pt x="102" y="80"/>
                    </a:cubicBezTo>
                    <a:cubicBezTo>
                      <a:pt x="102" y="78"/>
                      <a:pt x="105" y="69"/>
                      <a:pt x="106" y="67"/>
                    </a:cubicBezTo>
                    <a:cubicBezTo>
                      <a:pt x="106" y="64"/>
                      <a:pt x="109" y="55"/>
                      <a:pt x="110" y="54"/>
                    </a:cubicBezTo>
                    <a:cubicBezTo>
                      <a:pt x="110" y="53"/>
                      <a:pt x="113" y="46"/>
                      <a:pt x="113" y="46"/>
                    </a:cubicBezTo>
                    <a:cubicBezTo>
                      <a:pt x="113" y="46"/>
                      <a:pt x="115" y="42"/>
                      <a:pt x="116" y="40"/>
                    </a:cubicBezTo>
                    <a:cubicBezTo>
                      <a:pt x="117" y="38"/>
                      <a:pt x="118" y="34"/>
                      <a:pt x="118" y="34"/>
                    </a:cubicBezTo>
                    <a:cubicBezTo>
                      <a:pt x="118" y="34"/>
                      <a:pt x="120" y="30"/>
                      <a:pt x="121" y="28"/>
                    </a:cubicBezTo>
                    <a:cubicBezTo>
                      <a:pt x="122" y="26"/>
                      <a:pt x="126" y="17"/>
                      <a:pt x="120" y="18"/>
                    </a:cubicBezTo>
                    <a:cubicBezTo>
                      <a:pt x="115" y="18"/>
                      <a:pt x="112" y="27"/>
                      <a:pt x="112" y="27"/>
                    </a:cubicBezTo>
                    <a:cubicBezTo>
                      <a:pt x="111" y="29"/>
                      <a:pt x="111" y="31"/>
                      <a:pt x="110" y="33"/>
                    </a:cubicBezTo>
                    <a:cubicBezTo>
                      <a:pt x="110" y="33"/>
                      <a:pt x="107" y="37"/>
                      <a:pt x="107" y="39"/>
                    </a:cubicBezTo>
                    <a:cubicBezTo>
                      <a:pt x="106" y="40"/>
                      <a:pt x="105" y="43"/>
                      <a:pt x="105" y="43"/>
                    </a:cubicBezTo>
                    <a:cubicBezTo>
                      <a:pt x="105" y="43"/>
                      <a:pt x="103" y="47"/>
                      <a:pt x="102" y="48"/>
                    </a:cubicBezTo>
                    <a:cubicBezTo>
                      <a:pt x="101" y="50"/>
                      <a:pt x="99" y="54"/>
                      <a:pt x="98" y="54"/>
                    </a:cubicBezTo>
                    <a:cubicBezTo>
                      <a:pt x="97" y="55"/>
                      <a:pt x="96" y="55"/>
                      <a:pt x="96" y="55"/>
                    </a:cubicBezTo>
                    <a:cubicBezTo>
                      <a:pt x="95" y="54"/>
                      <a:pt x="93" y="53"/>
                      <a:pt x="93" y="51"/>
                    </a:cubicBezTo>
                    <a:cubicBezTo>
                      <a:pt x="93" y="50"/>
                      <a:pt x="96" y="42"/>
                      <a:pt x="97" y="41"/>
                    </a:cubicBezTo>
                    <a:cubicBezTo>
                      <a:pt x="97" y="39"/>
                      <a:pt x="98" y="34"/>
                      <a:pt x="99" y="33"/>
                    </a:cubicBezTo>
                    <a:cubicBezTo>
                      <a:pt x="99" y="32"/>
                      <a:pt x="100" y="26"/>
                      <a:pt x="101" y="24"/>
                    </a:cubicBezTo>
                    <a:cubicBezTo>
                      <a:pt x="101" y="21"/>
                      <a:pt x="102" y="19"/>
                      <a:pt x="102" y="19"/>
                    </a:cubicBezTo>
                    <a:cubicBezTo>
                      <a:pt x="102" y="19"/>
                      <a:pt x="103" y="13"/>
                      <a:pt x="104" y="11"/>
                    </a:cubicBezTo>
                    <a:cubicBezTo>
                      <a:pt x="104" y="10"/>
                      <a:pt x="107" y="2"/>
                      <a:pt x="102" y="3"/>
                    </a:cubicBezTo>
                    <a:cubicBezTo>
                      <a:pt x="96" y="4"/>
                      <a:pt x="94" y="11"/>
                      <a:pt x="93" y="14"/>
                    </a:cubicBezTo>
                    <a:cubicBezTo>
                      <a:pt x="93" y="16"/>
                      <a:pt x="91" y="22"/>
                      <a:pt x="91" y="22"/>
                    </a:cubicBezTo>
                    <a:cubicBezTo>
                      <a:pt x="91" y="22"/>
                      <a:pt x="88" y="33"/>
                      <a:pt x="88" y="35"/>
                    </a:cubicBezTo>
                    <a:cubicBezTo>
                      <a:pt x="88" y="36"/>
                      <a:pt x="86" y="40"/>
                      <a:pt x="85" y="42"/>
                    </a:cubicBezTo>
                    <a:cubicBezTo>
                      <a:pt x="84" y="44"/>
                      <a:pt x="84" y="47"/>
                      <a:pt x="83" y="49"/>
                    </a:cubicBezTo>
                    <a:cubicBezTo>
                      <a:pt x="83" y="49"/>
                      <a:pt x="83" y="50"/>
                      <a:pt x="81" y="50"/>
                    </a:cubicBezTo>
                    <a:cubicBezTo>
                      <a:pt x="80" y="49"/>
                      <a:pt x="81" y="35"/>
                      <a:pt x="81" y="34"/>
                    </a:cubicBezTo>
                    <a:cubicBezTo>
                      <a:pt x="82" y="33"/>
                      <a:pt x="82" y="22"/>
                      <a:pt x="82" y="21"/>
                    </a:cubicBezTo>
                    <a:cubicBezTo>
                      <a:pt x="82" y="19"/>
                      <a:pt x="83" y="11"/>
                      <a:pt x="83" y="10"/>
                    </a:cubicBezTo>
                    <a:cubicBezTo>
                      <a:pt x="83" y="10"/>
                      <a:pt x="83" y="5"/>
                      <a:pt x="83" y="5"/>
                    </a:cubicBezTo>
                    <a:cubicBezTo>
                      <a:pt x="83" y="5"/>
                      <a:pt x="84" y="0"/>
                      <a:pt x="78" y="2"/>
                    </a:cubicBezTo>
                    <a:cubicBezTo>
                      <a:pt x="73" y="4"/>
                      <a:pt x="72" y="9"/>
                      <a:pt x="72" y="11"/>
                    </a:cubicBezTo>
                    <a:cubicBezTo>
                      <a:pt x="72" y="12"/>
                      <a:pt x="69" y="36"/>
                      <a:pt x="69" y="37"/>
                    </a:cubicBezTo>
                    <a:cubicBezTo>
                      <a:pt x="69" y="37"/>
                      <a:pt x="69" y="45"/>
                      <a:pt x="69" y="46"/>
                    </a:cubicBezTo>
                    <a:cubicBezTo>
                      <a:pt x="68" y="47"/>
                      <a:pt x="68" y="51"/>
                      <a:pt x="67" y="51"/>
                    </a:cubicBezTo>
                    <a:cubicBezTo>
                      <a:pt x="66" y="51"/>
                      <a:pt x="66" y="49"/>
                      <a:pt x="65" y="49"/>
                    </a:cubicBezTo>
                    <a:cubicBezTo>
                      <a:pt x="65" y="48"/>
                      <a:pt x="65" y="41"/>
                      <a:pt x="65" y="41"/>
                    </a:cubicBezTo>
                    <a:cubicBezTo>
                      <a:pt x="65" y="40"/>
                      <a:pt x="64" y="35"/>
                      <a:pt x="64" y="33"/>
                    </a:cubicBezTo>
                    <a:cubicBezTo>
                      <a:pt x="64" y="31"/>
                      <a:pt x="64" y="29"/>
                      <a:pt x="64" y="29"/>
                    </a:cubicBezTo>
                    <a:cubicBezTo>
                      <a:pt x="64" y="29"/>
                      <a:pt x="64" y="21"/>
                      <a:pt x="64" y="20"/>
                    </a:cubicBezTo>
                    <a:cubicBezTo>
                      <a:pt x="63" y="19"/>
                      <a:pt x="63" y="14"/>
                      <a:pt x="60" y="16"/>
                    </a:cubicBezTo>
                    <a:cubicBezTo>
                      <a:pt x="56" y="17"/>
                      <a:pt x="54" y="24"/>
                      <a:pt x="54" y="26"/>
                    </a:cubicBezTo>
                    <a:cubicBezTo>
                      <a:pt x="53" y="29"/>
                      <a:pt x="53" y="34"/>
                      <a:pt x="53" y="34"/>
                    </a:cubicBezTo>
                    <a:cubicBezTo>
                      <a:pt x="53" y="34"/>
                      <a:pt x="52" y="42"/>
                      <a:pt x="52" y="44"/>
                    </a:cubicBezTo>
                    <a:cubicBezTo>
                      <a:pt x="53" y="45"/>
                      <a:pt x="52" y="56"/>
                      <a:pt x="52" y="57"/>
                    </a:cubicBezTo>
                    <a:cubicBezTo>
                      <a:pt x="52" y="59"/>
                      <a:pt x="52" y="64"/>
                      <a:pt x="52" y="65"/>
                    </a:cubicBezTo>
                    <a:cubicBezTo>
                      <a:pt x="52" y="67"/>
                      <a:pt x="51" y="70"/>
                      <a:pt x="51" y="70"/>
                    </a:cubicBezTo>
                    <a:cubicBezTo>
                      <a:pt x="51" y="70"/>
                      <a:pt x="48" y="75"/>
                      <a:pt x="46" y="78"/>
                    </a:cubicBezTo>
                    <a:cubicBezTo>
                      <a:pt x="45" y="80"/>
                      <a:pt x="38" y="86"/>
                      <a:pt x="38" y="86"/>
                    </a:cubicBezTo>
                    <a:cubicBezTo>
                      <a:pt x="37" y="86"/>
                      <a:pt x="33" y="88"/>
                      <a:pt x="32" y="88"/>
                    </a:cubicBezTo>
                    <a:cubicBezTo>
                      <a:pt x="31" y="87"/>
                      <a:pt x="27" y="84"/>
                      <a:pt x="26" y="84"/>
                    </a:cubicBezTo>
                    <a:cubicBezTo>
                      <a:pt x="25" y="83"/>
                      <a:pt x="22" y="83"/>
                      <a:pt x="22" y="83"/>
                    </a:cubicBezTo>
                    <a:cubicBezTo>
                      <a:pt x="22" y="83"/>
                      <a:pt x="19" y="78"/>
                      <a:pt x="16" y="78"/>
                    </a:cubicBezTo>
                    <a:cubicBezTo>
                      <a:pt x="13" y="78"/>
                      <a:pt x="5" y="76"/>
                      <a:pt x="2" y="80"/>
                    </a:cubicBezTo>
                    <a:cubicBezTo>
                      <a:pt x="0" y="83"/>
                      <a:pt x="2" y="83"/>
                      <a:pt x="5" y="85"/>
                    </a:cubicBezTo>
                    <a:cubicBezTo>
                      <a:pt x="7" y="87"/>
                      <a:pt x="10" y="91"/>
                      <a:pt x="11" y="91"/>
                    </a:cubicBezTo>
                    <a:cubicBezTo>
                      <a:pt x="13" y="92"/>
                      <a:pt x="17" y="94"/>
                      <a:pt x="18" y="95"/>
                    </a:cubicBezTo>
                    <a:cubicBezTo>
                      <a:pt x="18" y="95"/>
                      <a:pt x="24" y="103"/>
                      <a:pt x="26" y="104"/>
                    </a:cubicBezTo>
                    <a:cubicBezTo>
                      <a:pt x="28" y="104"/>
                      <a:pt x="38" y="112"/>
                      <a:pt x="39" y="113"/>
                    </a:cubicBezTo>
                    <a:cubicBezTo>
                      <a:pt x="40" y="114"/>
                      <a:pt x="45" y="116"/>
                      <a:pt x="47" y="120"/>
                    </a:cubicBezTo>
                    <a:cubicBezTo>
                      <a:pt x="49" y="126"/>
                      <a:pt x="28" y="225"/>
                      <a:pt x="26" y="236"/>
                    </a:cubicBezTo>
                    <a:cubicBezTo>
                      <a:pt x="21" y="265"/>
                      <a:pt x="21" y="287"/>
                      <a:pt x="21" y="287"/>
                    </a:cubicBezTo>
                    <a:cubicBezTo>
                      <a:pt x="35" y="294"/>
                      <a:pt x="50" y="300"/>
                      <a:pt x="65" y="307"/>
                    </a:cubicBezTo>
                    <a:cubicBezTo>
                      <a:pt x="65" y="307"/>
                      <a:pt x="77" y="278"/>
                      <a:pt x="78" y="256"/>
                    </a:cubicBezTo>
                    <a:cubicBezTo>
                      <a:pt x="79" y="245"/>
                      <a:pt x="81" y="210"/>
                      <a:pt x="82" y="179"/>
                    </a:cubicBezTo>
                    <a:cubicBezTo>
                      <a:pt x="84" y="149"/>
                      <a:pt x="85" y="122"/>
                      <a:pt x="85" y="1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" name="Freeform 37"/>
              <p:cNvSpPr/>
              <p:nvPr/>
            </p:nvSpPr>
            <p:spPr bwMode="auto">
              <a:xfrm>
                <a:off x="7254876" y="3421063"/>
                <a:ext cx="217488" cy="657225"/>
              </a:xfrm>
              <a:custGeom>
                <a:avLst/>
                <a:gdLst>
                  <a:gd name="T0" fmla="*/ 21 w 58"/>
                  <a:gd name="T1" fmla="*/ 68 h 174"/>
                  <a:gd name="T2" fmla="*/ 14 w 58"/>
                  <a:gd name="T3" fmla="*/ 50 h 174"/>
                  <a:gd name="T4" fmla="*/ 9 w 58"/>
                  <a:gd name="T5" fmla="*/ 35 h 174"/>
                  <a:gd name="T6" fmla="*/ 6 w 58"/>
                  <a:gd name="T7" fmla="*/ 27 h 174"/>
                  <a:gd name="T8" fmla="*/ 3 w 58"/>
                  <a:gd name="T9" fmla="*/ 20 h 174"/>
                  <a:gd name="T10" fmla="*/ 6 w 58"/>
                  <a:gd name="T11" fmla="*/ 19 h 174"/>
                  <a:gd name="T12" fmla="*/ 9 w 58"/>
                  <a:gd name="T13" fmla="*/ 25 h 174"/>
                  <a:gd name="T14" fmla="*/ 12 w 58"/>
                  <a:gd name="T15" fmla="*/ 31 h 174"/>
                  <a:gd name="T16" fmla="*/ 15 w 58"/>
                  <a:gd name="T17" fmla="*/ 34 h 174"/>
                  <a:gd name="T18" fmla="*/ 13 w 58"/>
                  <a:gd name="T19" fmla="*/ 26 h 174"/>
                  <a:gd name="T20" fmla="*/ 11 w 58"/>
                  <a:gd name="T21" fmla="*/ 16 h 174"/>
                  <a:gd name="T22" fmla="*/ 9 w 58"/>
                  <a:gd name="T23" fmla="*/ 9 h 174"/>
                  <a:gd name="T24" fmla="*/ 13 w 58"/>
                  <a:gd name="T25" fmla="*/ 9 h 174"/>
                  <a:gd name="T26" fmla="*/ 17 w 58"/>
                  <a:gd name="T27" fmla="*/ 21 h 174"/>
                  <a:gd name="T28" fmla="*/ 19 w 58"/>
                  <a:gd name="T29" fmla="*/ 30 h 174"/>
                  <a:gd name="T30" fmla="*/ 19 w 58"/>
                  <a:gd name="T31" fmla="*/ 20 h 174"/>
                  <a:gd name="T32" fmla="*/ 17 w 58"/>
                  <a:gd name="T33" fmla="*/ 6 h 174"/>
                  <a:gd name="T34" fmla="*/ 19 w 58"/>
                  <a:gd name="T35" fmla="*/ 0 h 174"/>
                  <a:gd name="T36" fmla="*/ 25 w 58"/>
                  <a:gd name="T37" fmla="*/ 21 h 174"/>
                  <a:gd name="T38" fmla="*/ 26 w 58"/>
                  <a:gd name="T39" fmla="*/ 29 h 174"/>
                  <a:gd name="T40" fmla="*/ 27 w 58"/>
                  <a:gd name="T41" fmla="*/ 23 h 174"/>
                  <a:gd name="T42" fmla="*/ 26 w 58"/>
                  <a:gd name="T43" fmla="*/ 15 h 174"/>
                  <a:gd name="T44" fmla="*/ 27 w 58"/>
                  <a:gd name="T45" fmla="*/ 7 h 174"/>
                  <a:gd name="T46" fmla="*/ 31 w 58"/>
                  <a:gd name="T47" fmla="*/ 18 h 174"/>
                  <a:gd name="T48" fmla="*/ 33 w 58"/>
                  <a:gd name="T49" fmla="*/ 32 h 174"/>
                  <a:gd name="T50" fmla="*/ 34 w 58"/>
                  <a:gd name="T51" fmla="*/ 39 h 174"/>
                  <a:gd name="T52" fmla="*/ 41 w 58"/>
                  <a:gd name="T53" fmla="*/ 48 h 174"/>
                  <a:gd name="T54" fmla="*/ 46 w 58"/>
                  <a:gd name="T55" fmla="*/ 45 h 174"/>
                  <a:gd name="T56" fmla="*/ 50 w 58"/>
                  <a:gd name="T57" fmla="*/ 41 h 174"/>
                  <a:gd name="T58" fmla="*/ 55 w 58"/>
                  <a:gd name="T59" fmla="*/ 45 h 174"/>
                  <a:gd name="T60" fmla="*/ 50 w 58"/>
                  <a:gd name="T61" fmla="*/ 52 h 174"/>
                  <a:gd name="T62" fmla="*/ 41 w 58"/>
                  <a:gd name="T63" fmla="*/ 64 h 174"/>
                  <a:gd name="T64" fmla="*/ 53 w 58"/>
                  <a:gd name="T65" fmla="*/ 134 h 174"/>
                  <a:gd name="T66" fmla="*/ 41 w 58"/>
                  <a:gd name="T67" fmla="*/ 174 h 174"/>
                  <a:gd name="T68" fmla="*/ 27 w 58"/>
                  <a:gd name="T69" fmla="*/ 10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8" h="174">
                    <a:moveTo>
                      <a:pt x="23" y="73"/>
                    </a:moveTo>
                    <a:cubicBezTo>
                      <a:pt x="23" y="73"/>
                      <a:pt x="21" y="69"/>
                      <a:pt x="21" y="68"/>
                    </a:cubicBezTo>
                    <a:cubicBezTo>
                      <a:pt x="20" y="67"/>
                      <a:pt x="18" y="62"/>
                      <a:pt x="17" y="60"/>
                    </a:cubicBezTo>
                    <a:cubicBezTo>
                      <a:pt x="17" y="59"/>
                      <a:pt x="14" y="51"/>
                      <a:pt x="14" y="50"/>
                    </a:cubicBezTo>
                    <a:cubicBezTo>
                      <a:pt x="13" y="48"/>
                      <a:pt x="12" y="43"/>
                      <a:pt x="11" y="42"/>
                    </a:cubicBezTo>
                    <a:cubicBezTo>
                      <a:pt x="11" y="41"/>
                      <a:pt x="9" y="36"/>
                      <a:pt x="9" y="35"/>
                    </a:cubicBezTo>
                    <a:cubicBezTo>
                      <a:pt x="9" y="35"/>
                      <a:pt x="7" y="30"/>
                      <a:pt x="7" y="30"/>
                    </a:cubicBezTo>
                    <a:cubicBezTo>
                      <a:pt x="7" y="30"/>
                      <a:pt x="6" y="28"/>
                      <a:pt x="6" y="27"/>
                    </a:cubicBezTo>
                    <a:cubicBezTo>
                      <a:pt x="5" y="26"/>
                      <a:pt x="4" y="24"/>
                      <a:pt x="4" y="24"/>
                    </a:cubicBezTo>
                    <a:cubicBezTo>
                      <a:pt x="4" y="24"/>
                      <a:pt x="3" y="22"/>
                      <a:pt x="3" y="20"/>
                    </a:cubicBezTo>
                    <a:cubicBezTo>
                      <a:pt x="2" y="19"/>
                      <a:pt x="0" y="15"/>
                      <a:pt x="3" y="14"/>
                    </a:cubicBezTo>
                    <a:cubicBezTo>
                      <a:pt x="5" y="14"/>
                      <a:pt x="6" y="19"/>
                      <a:pt x="6" y="19"/>
                    </a:cubicBezTo>
                    <a:cubicBezTo>
                      <a:pt x="7" y="20"/>
                      <a:pt x="7" y="21"/>
                      <a:pt x="8" y="22"/>
                    </a:cubicBezTo>
                    <a:cubicBezTo>
                      <a:pt x="8" y="22"/>
                      <a:pt x="9" y="25"/>
                      <a:pt x="9" y="25"/>
                    </a:cubicBezTo>
                    <a:cubicBezTo>
                      <a:pt x="9" y="26"/>
                      <a:pt x="10" y="28"/>
                      <a:pt x="10" y="28"/>
                    </a:cubicBezTo>
                    <a:cubicBezTo>
                      <a:pt x="10" y="28"/>
                      <a:pt x="11" y="30"/>
                      <a:pt x="12" y="31"/>
                    </a:cubicBezTo>
                    <a:cubicBezTo>
                      <a:pt x="12" y="32"/>
                      <a:pt x="13" y="34"/>
                      <a:pt x="14" y="34"/>
                    </a:cubicBezTo>
                    <a:cubicBezTo>
                      <a:pt x="14" y="34"/>
                      <a:pt x="14" y="34"/>
                      <a:pt x="15" y="34"/>
                    </a:cubicBezTo>
                    <a:cubicBezTo>
                      <a:pt x="15" y="34"/>
                      <a:pt x="16" y="33"/>
                      <a:pt x="16" y="32"/>
                    </a:cubicBezTo>
                    <a:cubicBezTo>
                      <a:pt x="16" y="31"/>
                      <a:pt x="14" y="27"/>
                      <a:pt x="13" y="26"/>
                    </a:cubicBezTo>
                    <a:cubicBezTo>
                      <a:pt x="13" y="25"/>
                      <a:pt x="12" y="22"/>
                      <a:pt x="12" y="21"/>
                    </a:cubicBezTo>
                    <a:cubicBezTo>
                      <a:pt x="12" y="21"/>
                      <a:pt x="11" y="17"/>
                      <a:pt x="11" y="16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10" y="13"/>
                      <a:pt x="9" y="10"/>
                      <a:pt x="9" y="9"/>
                    </a:cubicBezTo>
                    <a:cubicBezTo>
                      <a:pt x="8" y="8"/>
                      <a:pt x="7" y="3"/>
                      <a:pt x="9" y="3"/>
                    </a:cubicBezTo>
                    <a:cubicBezTo>
                      <a:pt x="11" y="4"/>
                      <a:pt x="13" y="8"/>
                      <a:pt x="13" y="9"/>
                    </a:cubicBezTo>
                    <a:cubicBezTo>
                      <a:pt x="13" y="11"/>
                      <a:pt x="15" y="14"/>
                      <a:pt x="15" y="14"/>
                    </a:cubicBezTo>
                    <a:cubicBezTo>
                      <a:pt x="15" y="14"/>
                      <a:pt x="16" y="21"/>
                      <a:pt x="17" y="21"/>
                    </a:cubicBezTo>
                    <a:cubicBezTo>
                      <a:pt x="17" y="22"/>
                      <a:pt x="18" y="24"/>
                      <a:pt x="18" y="25"/>
                    </a:cubicBezTo>
                    <a:cubicBezTo>
                      <a:pt x="19" y="26"/>
                      <a:pt x="19" y="29"/>
                      <a:pt x="19" y="30"/>
                    </a:cubicBezTo>
                    <a:cubicBezTo>
                      <a:pt x="19" y="30"/>
                      <a:pt x="20" y="30"/>
                      <a:pt x="20" y="30"/>
                    </a:cubicBezTo>
                    <a:cubicBezTo>
                      <a:pt x="21" y="29"/>
                      <a:pt x="19" y="21"/>
                      <a:pt x="19" y="20"/>
                    </a:cubicBezTo>
                    <a:cubicBezTo>
                      <a:pt x="19" y="20"/>
                      <a:pt x="18" y="13"/>
                      <a:pt x="18" y="12"/>
                    </a:cubicBezTo>
                    <a:cubicBezTo>
                      <a:pt x="18" y="11"/>
                      <a:pt x="17" y="6"/>
                      <a:pt x="17" y="6"/>
                    </a:cubicBezTo>
                    <a:cubicBezTo>
                      <a:pt x="17" y="5"/>
                      <a:pt x="17" y="3"/>
                      <a:pt x="17" y="3"/>
                    </a:cubicBezTo>
                    <a:cubicBezTo>
                      <a:pt x="17" y="3"/>
                      <a:pt x="16" y="0"/>
                      <a:pt x="19" y="0"/>
                    </a:cubicBezTo>
                    <a:cubicBezTo>
                      <a:pt x="21" y="1"/>
                      <a:pt x="22" y="4"/>
                      <a:pt x="22" y="5"/>
                    </a:cubicBezTo>
                    <a:cubicBezTo>
                      <a:pt x="22" y="6"/>
                      <a:pt x="25" y="21"/>
                      <a:pt x="25" y="21"/>
                    </a:cubicBezTo>
                    <a:cubicBezTo>
                      <a:pt x="25" y="21"/>
                      <a:pt x="25" y="26"/>
                      <a:pt x="25" y="26"/>
                    </a:cubicBezTo>
                    <a:cubicBezTo>
                      <a:pt x="25" y="27"/>
                      <a:pt x="26" y="29"/>
                      <a:pt x="26" y="29"/>
                    </a:cubicBezTo>
                    <a:cubicBezTo>
                      <a:pt x="27" y="29"/>
                      <a:pt x="27" y="28"/>
                      <a:pt x="27" y="28"/>
                    </a:cubicBezTo>
                    <a:cubicBezTo>
                      <a:pt x="27" y="27"/>
                      <a:pt x="27" y="23"/>
                      <a:pt x="27" y="23"/>
                    </a:cubicBezTo>
                    <a:cubicBezTo>
                      <a:pt x="27" y="22"/>
                      <a:pt x="27" y="19"/>
                      <a:pt x="27" y="18"/>
                    </a:cubicBezTo>
                    <a:cubicBezTo>
                      <a:pt x="26" y="16"/>
                      <a:pt x="26" y="15"/>
                      <a:pt x="26" y="15"/>
                    </a:cubicBezTo>
                    <a:cubicBezTo>
                      <a:pt x="26" y="15"/>
                      <a:pt x="26" y="10"/>
                      <a:pt x="26" y="10"/>
                    </a:cubicBezTo>
                    <a:cubicBezTo>
                      <a:pt x="26" y="9"/>
                      <a:pt x="26" y="6"/>
                      <a:pt x="27" y="7"/>
                    </a:cubicBezTo>
                    <a:cubicBezTo>
                      <a:pt x="29" y="7"/>
                      <a:pt x="30" y="11"/>
                      <a:pt x="30" y="13"/>
                    </a:cubicBezTo>
                    <a:cubicBezTo>
                      <a:pt x="31" y="14"/>
                      <a:pt x="31" y="18"/>
                      <a:pt x="31" y="18"/>
                    </a:cubicBezTo>
                    <a:cubicBezTo>
                      <a:pt x="31" y="18"/>
                      <a:pt x="32" y="22"/>
                      <a:pt x="32" y="23"/>
                    </a:cubicBezTo>
                    <a:cubicBezTo>
                      <a:pt x="32" y="24"/>
                      <a:pt x="33" y="31"/>
                      <a:pt x="33" y="32"/>
                    </a:cubicBezTo>
                    <a:cubicBezTo>
                      <a:pt x="33" y="33"/>
                      <a:pt x="33" y="36"/>
                      <a:pt x="34" y="37"/>
                    </a:cubicBezTo>
                    <a:cubicBezTo>
                      <a:pt x="34" y="37"/>
                      <a:pt x="34" y="39"/>
                      <a:pt x="34" y="39"/>
                    </a:cubicBezTo>
                    <a:cubicBezTo>
                      <a:pt x="34" y="39"/>
                      <a:pt x="35" y="42"/>
                      <a:pt x="36" y="44"/>
                    </a:cubicBezTo>
                    <a:cubicBezTo>
                      <a:pt x="37" y="45"/>
                      <a:pt x="40" y="48"/>
                      <a:pt x="41" y="48"/>
                    </a:cubicBezTo>
                    <a:cubicBezTo>
                      <a:pt x="41" y="48"/>
                      <a:pt x="43" y="49"/>
                      <a:pt x="43" y="48"/>
                    </a:cubicBezTo>
                    <a:cubicBezTo>
                      <a:pt x="44" y="48"/>
                      <a:pt x="45" y="46"/>
                      <a:pt x="46" y="45"/>
                    </a:cubicBezTo>
                    <a:cubicBezTo>
                      <a:pt x="46" y="45"/>
                      <a:pt x="47" y="44"/>
                      <a:pt x="47" y="44"/>
                    </a:cubicBezTo>
                    <a:cubicBezTo>
                      <a:pt x="47" y="44"/>
                      <a:pt x="48" y="42"/>
                      <a:pt x="50" y="41"/>
                    </a:cubicBezTo>
                    <a:cubicBezTo>
                      <a:pt x="51" y="41"/>
                      <a:pt x="55" y="39"/>
                      <a:pt x="56" y="41"/>
                    </a:cubicBezTo>
                    <a:cubicBezTo>
                      <a:pt x="57" y="43"/>
                      <a:pt x="56" y="43"/>
                      <a:pt x="55" y="45"/>
                    </a:cubicBezTo>
                    <a:cubicBezTo>
                      <a:pt x="54" y="46"/>
                      <a:pt x="53" y="49"/>
                      <a:pt x="52" y="49"/>
                    </a:cubicBezTo>
                    <a:cubicBezTo>
                      <a:pt x="52" y="49"/>
                      <a:pt x="50" y="51"/>
                      <a:pt x="50" y="52"/>
                    </a:cubicBezTo>
                    <a:cubicBezTo>
                      <a:pt x="49" y="52"/>
                      <a:pt x="48" y="57"/>
                      <a:pt x="47" y="58"/>
                    </a:cubicBezTo>
                    <a:cubicBezTo>
                      <a:pt x="46" y="58"/>
                      <a:pt x="42" y="63"/>
                      <a:pt x="41" y="64"/>
                    </a:cubicBezTo>
                    <a:cubicBezTo>
                      <a:pt x="41" y="65"/>
                      <a:pt x="39" y="66"/>
                      <a:pt x="39" y="69"/>
                    </a:cubicBezTo>
                    <a:cubicBezTo>
                      <a:pt x="38" y="73"/>
                      <a:pt x="52" y="128"/>
                      <a:pt x="53" y="134"/>
                    </a:cubicBezTo>
                    <a:cubicBezTo>
                      <a:pt x="57" y="150"/>
                      <a:pt x="58" y="162"/>
                      <a:pt x="58" y="162"/>
                    </a:cubicBezTo>
                    <a:cubicBezTo>
                      <a:pt x="52" y="166"/>
                      <a:pt x="47" y="170"/>
                      <a:pt x="41" y="174"/>
                    </a:cubicBezTo>
                    <a:cubicBezTo>
                      <a:pt x="41" y="174"/>
                      <a:pt x="35" y="158"/>
                      <a:pt x="33" y="147"/>
                    </a:cubicBezTo>
                    <a:cubicBezTo>
                      <a:pt x="32" y="141"/>
                      <a:pt x="29" y="122"/>
                      <a:pt x="27" y="105"/>
                    </a:cubicBezTo>
                    <a:cubicBezTo>
                      <a:pt x="25" y="88"/>
                      <a:pt x="23" y="73"/>
                      <a:pt x="23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" name="Freeform 38"/>
              <p:cNvSpPr/>
              <p:nvPr/>
            </p:nvSpPr>
            <p:spPr bwMode="auto">
              <a:xfrm>
                <a:off x="8766176" y="2790825"/>
                <a:ext cx="307975" cy="1163638"/>
              </a:xfrm>
              <a:custGeom>
                <a:avLst/>
                <a:gdLst>
                  <a:gd name="T0" fmla="*/ 66 w 82"/>
                  <a:gd name="T1" fmla="*/ 99 h 308"/>
                  <a:gd name="T2" fmla="*/ 71 w 82"/>
                  <a:gd name="T3" fmla="*/ 72 h 308"/>
                  <a:gd name="T4" fmla="*/ 73 w 82"/>
                  <a:gd name="T5" fmla="*/ 57 h 308"/>
                  <a:gd name="T6" fmla="*/ 76 w 82"/>
                  <a:gd name="T7" fmla="*/ 46 h 308"/>
                  <a:gd name="T8" fmla="*/ 78 w 82"/>
                  <a:gd name="T9" fmla="*/ 37 h 308"/>
                  <a:gd name="T10" fmla="*/ 78 w 82"/>
                  <a:gd name="T11" fmla="*/ 24 h 308"/>
                  <a:gd name="T12" fmla="*/ 73 w 82"/>
                  <a:gd name="T13" fmla="*/ 35 h 308"/>
                  <a:gd name="T14" fmla="*/ 70 w 82"/>
                  <a:gd name="T15" fmla="*/ 43 h 308"/>
                  <a:gd name="T16" fmla="*/ 66 w 82"/>
                  <a:gd name="T17" fmla="*/ 51 h 308"/>
                  <a:gd name="T18" fmla="*/ 63 w 82"/>
                  <a:gd name="T19" fmla="*/ 47 h 308"/>
                  <a:gd name="T20" fmla="*/ 65 w 82"/>
                  <a:gd name="T21" fmla="*/ 33 h 308"/>
                  <a:gd name="T22" fmla="*/ 66 w 82"/>
                  <a:gd name="T23" fmla="*/ 21 h 308"/>
                  <a:gd name="T24" fmla="*/ 64 w 82"/>
                  <a:gd name="T25" fmla="*/ 7 h 308"/>
                  <a:gd name="T26" fmla="*/ 59 w 82"/>
                  <a:gd name="T27" fmla="*/ 21 h 308"/>
                  <a:gd name="T28" fmla="*/ 57 w 82"/>
                  <a:gd name="T29" fmla="*/ 38 h 308"/>
                  <a:gd name="T30" fmla="*/ 55 w 82"/>
                  <a:gd name="T31" fmla="*/ 44 h 308"/>
                  <a:gd name="T32" fmla="*/ 53 w 82"/>
                  <a:gd name="T33" fmla="*/ 30 h 308"/>
                  <a:gd name="T34" fmla="*/ 52 w 82"/>
                  <a:gd name="T35" fmla="*/ 9 h 308"/>
                  <a:gd name="T36" fmla="*/ 48 w 82"/>
                  <a:gd name="T37" fmla="*/ 0 h 308"/>
                  <a:gd name="T38" fmla="*/ 45 w 82"/>
                  <a:gd name="T39" fmla="*/ 20 h 308"/>
                  <a:gd name="T40" fmla="*/ 45 w 82"/>
                  <a:gd name="T41" fmla="*/ 30 h 308"/>
                  <a:gd name="T42" fmla="*/ 46 w 82"/>
                  <a:gd name="T43" fmla="*/ 44 h 308"/>
                  <a:gd name="T44" fmla="*/ 44 w 82"/>
                  <a:gd name="T45" fmla="*/ 40 h 308"/>
                  <a:gd name="T46" fmla="*/ 41 w 82"/>
                  <a:gd name="T47" fmla="*/ 25 h 308"/>
                  <a:gd name="T48" fmla="*/ 40 w 82"/>
                  <a:gd name="T49" fmla="*/ 13 h 308"/>
                  <a:gd name="T50" fmla="*/ 33 w 82"/>
                  <a:gd name="T51" fmla="*/ 16 h 308"/>
                  <a:gd name="T52" fmla="*/ 34 w 82"/>
                  <a:gd name="T53" fmla="*/ 33 h 308"/>
                  <a:gd name="T54" fmla="*/ 35 w 82"/>
                  <a:gd name="T55" fmla="*/ 53 h 308"/>
                  <a:gd name="T56" fmla="*/ 33 w 82"/>
                  <a:gd name="T57" fmla="*/ 64 h 308"/>
                  <a:gd name="T58" fmla="*/ 24 w 82"/>
                  <a:gd name="T59" fmla="*/ 71 h 308"/>
                  <a:gd name="T60" fmla="*/ 16 w 82"/>
                  <a:gd name="T61" fmla="*/ 65 h 308"/>
                  <a:gd name="T62" fmla="*/ 1 w 82"/>
                  <a:gd name="T63" fmla="*/ 59 h 308"/>
                  <a:gd name="T64" fmla="*/ 9 w 82"/>
                  <a:gd name="T65" fmla="*/ 73 h 308"/>
                  <a:gd name="T66" fmla="*/ 21 w 82"/>
                  <a:gd name="T67" fmla="*/ 86 h 308"/>
                  <a:gd name="T68" fmla="*/ 36 w 82"/>
                  <a:gd name="T69" fmla="*/ 101 h 308"/>
                  <a:gd name="T70" fmla="*/ 38 w 82"/>
                  <a:gd name="T71" fmla="*/ 117 h 308"/>
                  <a:gd name="T72" fmla="*/ 35 w 82"/>
                  <a:gd name="T73" fmla="*/ 308 h 308"/>
                  <a:gd name="T74" fmla="*/ 71 w 82"/>
                  <a:gd name="T75" fmla="*/ 20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308">
                    <a:moveTo>
                      <a:pt x="64" y="105"/>
                    </a:moveTo>
                    <a:cubicBezTo>
                      <a:pt x="64" y="105"/>
                      <a:pt x="66" y="100"/>
                      <a:pt x="66" y="99"/>
                    </a:cubicBezTo>
                    <a:cubicBezTo>
                      <a:pt x="66" y="97"/>
                      <a:pt x="69" y="90"/>
                      <a:pt x="69" y="88"/>
                    </a:cubicBezTo>
                    <a:cubicBezTo>
                      <a:pt x="69" y="85"/>
                      <a:pt x="71" y="74"/>
                      <a:pt x="71" y="72"/>
                    </a:cubicBezTo>
                    <a:cubicBezTo>
                      <a:pt x="71" y="71"/>
                      <a:pt x="73" y="64"/>
                      <a:pt x="73" y="62"/>
                    </a:cubicBezTo>
                    <a:cubicBezTo>
                      <a:pt x="73" y="60"/>
                      <a:pt x="73" y="58"/>
                      <a:pt x="73" y="57"/>
                    </a:cubicBezTo>
                    <a:cubicBezTo>
                      <a:pt x="73" y="57"/>
                      <a:pt x="74" y="53"/>
                      <a:pt x="74" y="52"/>
                    </a:cubicBezTo>
                    <a:cubicBezTo>
                      <a:pt x="75" y="52"/>
                      <a:pt x="76" y="46"/>
                      <a:pt x="76" y="46"/>
                    </a:cubicBezTo>
                    <a:cubicBezTo>
                      <a:pt x="76" y="46"/>
                      <a:pt x="77" y="43"/>
                      <a:pt x="77" y="42"/>
                    </a:cubicBezTo>
                    <a:cubicBezTo>
                      <a:pt x="78" y="41"/>
                      <a:pt x="78" y="37"/>
                      <a:pt x="78" y="37"/>
                    </a:cubicBezTo>
                    <a:cubicBezTo>
                      <a:pt x="78" y="37"/>
                      <a:pt x="79" y="34"/>
                      <a:pt x="80" y="33"/>
                    </a:cubicBezTo>
                    <a:cubicBezTo>
                      <a:pt x="80" y="31"/>
                      <a:pt x="82" y="25"/>
                      <a:pt x="78" y="24"/>
                    </a:cubicBezTo>
                    <a:cubicBezTo>
                      <a:pt x="75" y="24"/>
                      <a:pt x="74" y="30"/>
                      <a:pt x="74" y="30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35"/>
                      <a:pt x="71" y="38"/>
                      <a:pt x="71" y="39"/>
                    </a:cubicBezTo>
                    <a:cubicBezTo>
                      <a:pt x="71" y="40"/>
                      <a:pt x="70" y="43"/>
                      <a:pt x="70" y="43"/>
                    </a:cubicBezTo>
                    <a:cubicBezTo>
                      <a:pt x="70" y="43"/>
                      <a:pt x="69" y="45"/>
                      <a:pt x="68" y="46"/>
                    </a:cubicBezTo>
                    <a:cubicBezTo>
                      <a:pt x="68" y="48"/>
                      <a:pt x="67" y="50"/>
                      <a:pt x="66" y="51"/>
                    </a:cubicBezTo>
                    <a:cubicBezTo>
                      <a:pt x="66" y="51"/>
                      <a:pt x="65" y="51"/>
                      <a:pt x="65" y="51"/>
                    </a:cubicBezTo>
                    <a:cubicBezTo>
                      <a:pt x="64" y="50"/>
                      <a:pt x="63" y="49"/>
                      <a:pt x="63" y="47"/>
                    </a:cubicBezTo>
                    <a:cubicBezTo>
                      <a:pt x="63" y="47"/>
                      <a:pt x="64" y="40"/>
                      <a:pt x="64" y="39"/>
                    </a:cubicBezTo>
                    <a:cubicBezTo>
                      <a:pt x="65" y="38"/>
                      <a:pt x="65" y="33"/>
                      <a:pt x="65" y="33"/>
                    </a:cubicBezTo>
                    <a:cubicBezTo>
                      <a:pt x="65" y="32"/>
                      <a:pt x="65" y="27"/>
                      <a:pt x="66" y="25"/>
                    </a:cubicBezTo>
                    <a:cubicBezTo>
                      <a:pt x="66" y="23"/>
                      <a:pt x="66" y="21"/>
                      <a:pt x="66" y="21"/>
                    </a:cubicBezTo>
                    <a:cubicBezTo>
                      <a:pt x="66" y="21"/>
                      <a:pt x="67" y="17"/>
                      <a:pt x="67" y="15"/>
                    </a:cubicBezTo>
                    <a:cubicBezTo>
                      <a:pt x="67" y="14"/>
                      <a:pt x="68" y="8"/>
                      <a:pt x="64" y="7"/>
                    </a:cubicBezTo>
                    <a:cubicBezTo>
                      <a:pt x="61" y="7"/>
                      <a:pt x="60" y="13"/>
                      <a:pt x="60" y="15"/>
                    </a:cubicBezTo>
                    <a:cubicBezTo>
                      <a:pt x="60" y="17"/>
                      <a:pt x="59" y="21"/>
                      <a:pt x="59" y="21"/>
                    </a:cubicBezTo>
                    <a:cubicBezTo>
                      <a:pt x="59" y="22"/>
                      <a:pt x="58" y="31"/>
                      <a:pt x="58" y="32"/>
                    </a:cubicBezTo>
                    <a:cubicBezTo>
                      <a:pt x="58" y="33"/>
                      <a:pt x="57" y="36"/>
                      <a:pt x="57" y="38"/>
                    </a:cubicBezTo>
                    <a:cubicBezTo>
                      <a:pt x="56" y="39"/>
                      <a:pt x="56" y="44"/>
                      <a:pt x="56" y="44"/>
                    </a:cubicBezTo>
                    <a:cubicBezTo>
                      <a:pt x="56" y="44"/>
                      <a:pt x="56" y="45"/>
                      <a:pt x="55" y="44"/>
                    </a:cubicBezTo>
                    <a:cubicBezTo>
                      <a:pt x="54" y="43"/>
                      <a:pt x="53" y="42"/>
                      <a:pt x="54" y="41"/>
                    </a:cubicBezTo>
                    <a:cubicBezTo>
                      <a:pt x="54" y="41"/>
                      <a:pt x="53" y="31"/>
                      <a:pt x="53" y="30"/>
                    </a:cubicBezTo>
                    <a:cubicBezTo>
                      <a:pt x="53" y="29"/>
                      <a:pt x="53" y="19"/>
                      <a:pt x="52" y="18"/>
                    </a:cubicBezTo>
                    <a:cubicBezTo>
                      <a:pt x="52" y="17"/>
                      <a:pt x="52" y="10"/>
                      <a:pt x="52" y="9"/>
                    </a:cubicBezTo>
                    <a:cubicBezTo>
                      <a:pt x="52" y="8"/>
                      <a:pt x="52" y="4"/>
                      <a:pt x="52" y="4"/>
                    </a:cubicBezTo>
                    <a:cubicBezTo>
                      <a:pt x="52" y="4"/>
                      <a:pt x="52" y="0"/>
                      <a:pt x="48" y="0"/>
                    </a:cubicBezTo>
                    <a:cubicBezTo>
                      <a:pt x="44" y="0"/>
                      <a:pt x="44" y="5"/>
                      <a:pt x="44" y="6"/>
                    </a:cubicBezTo>
                    <a:cubicBezTo>
                      <a:pt x="44" y="7"/>
                      <a:pt x="45" y="20"/>
                      <a:pt x="45" y="20"/>
                    </a:cubicBezTo>
                    <a:cubicBezTo>
                      <a:pt x="45" y="20"/>
                      <a:pt x="45" y="24"/>
                      <a:pt x="45" y="25"/>
                    </a:cubicBezTo>
                    <a:cubicBezTo>
                      <a:pt x="45" y="25"/>
                      <a:pt x="45" y="29"/>
                      <a:pt x="45" y="30"/>
                    </a:cubicBezTo>
                    <a:cubicBezTo>
                      <a:pt x="45" y="30"/>
                      <a:pt x="45" y="37"/>
                      <a:pt x="46" y="38"/>
                    </a:cubicBezTo>
                    <a:cubicBezTo>
                      <a:pt x="46" y="39"/>
                      <a:pt x="46" y="44"/>
                      <a:pt x="46" y="44"/>
                    </a:cubicBezTo>
                    <a:cubicBezTo>
                      <a:pt x="46" y="44"/>
                      <a:pt x="46" y="44"/>
                      <a:pt x="45" y="44"/>
                    </a:cubicBezTo>
                    <a:cubicBezTo>
                      <a:pt x="44" y="44"/>
                      <a:pt x="44" y="41"/>
                      <a:pt x="44" y="40"/>
                    </a:cubicBezTo>
                    <a:cubicBezTo>
                      <a:pt x="43" y="39"/>
                      <a:pt x="42" y="33"/>
                      <a:pt x="42" y="32"/>
                    </a:cubicBezTo>
                    <a:cubicBezTo>
                      <a:pt x="42" y="32"/>
                      <a:pt x="41" y="27"/>
                      <a:pt x="41" y="25"/>
                    </a:cubicBezTo>
                    <a:cubicBezTo>
                      <a:pt x="41" y="23"/>
                      <a:pt x="41" y="21"/>
                      <a:pt x="41" y="21"/>
                    </a:cubicBezTo>
                    <a:cubicBezTo>
                      <a:pt x="41" y="21"/>
                      <a:pt x="40" y="14"/>
                      <a:pt x="40" y="13"/>
                    </a:cubicBezTo>
                    <a:cubicBezTo>
                      <a:pt x="39" y="11"/>
                      <a:pt x="39" y="7"/>
                      <a:pt x="36" y="8"/>
                    </a:cubicBezTo>
                    <a:cubicBezTo>
                      <a:pt x="34" y="8"/>
                      <a:pt x="33" y="14"/>
                      <a:pt x="33" y="16"/>
                    </a:cubicBezTo>
                    <a:cubicBezTo>
                      <a:pt x="33" y="19"/>
                      <a:pt x="33" y="24"/>
                      <a:pt x="33" y="24"/>
                    </a:cubicBezTo>
                    <a:cubicBezTo>
                      <a:pt x="33" y="24"/>
                      <a:pt x="34" y="31"/>
                      <a:pt x="34" y="33"/>
                    </a:cubicBezTo>
                    <a:cubicBezTo>
                      <a:pt x="34" y="34"/>
                      <a:pt x="35" y="44"/>
                      <a:pt x="35" y="46"/>
                    </a:cubicBezTo>
                    <a:cubicBezTo>
                      <a:pt x="35" y="47"/>
                      <a:pt x="35" y="52"/>
                      <a:pt x="35" y="53"/>
                    </a:cubicBezTo>
                    <a:cubicBezTo>
                      <a:pt x="36" y="55"/>
                      <a:pt x="36" y="57"/>
                      <a:pt x="36" y="57"/>
                    </a:cubicBezTo>
                    <a:cubicBezTo>
                      <a:pt x="36" y="57"/>
                      <a:pt x="34" y="62"/>
                      <a:pt x="33" y="64"/>
                    </a:cubicBezTo>
                    <a:cubicBezTo>
                      <a:pt x="32" y="66"/>
                      <a:pt x="28" y="71"/>
                      <a:pt x="28" y="71"/>
                    </a:cubicBezTo>
                    <a:cubicBezTo>
                      <a:pt x="27" y="71"/>
                      <a:pt x="25" y="72"/>
                      <a:pt x="24" y="71"/>
                    </a:cubicBezTo>
                    <a:cubicBezTo>
                      <a:pt x="23" y="71"/>
                      <a:pt x="20" y="67"/>
                      <a:pt x="19" y="67"/>
                    </a:cubicBezTo>
                    <a:cubicBezTo>
                      <a:pt x="18" y="66"/>
                      <a:pt x="16" y="65"/>
                      <a:pt x="16" y="65"/>
                    </a:cubicBezTo>
                    <a:cubicBezTo>
                      <a:pt x="16" y="65"/>
                      <a:pt x="13" y="61"/>
                      <a:pt x="11" y="60"/>
                    </a:cubicBezTo>
                    <a:cubicBezTo>
                      <a:pt x="9" y="59"/>
                      <a:pt x="2" y="56"/>
                      <a:pt x="1" y="59"/>
                    </a:cubicBezTo>
                    <a:cubicBezTo>
                      <a:pt x="0" y="62"/>
                      <a:pt x="1" y="63"/>
                      <a:pt x="3" y="65"/>
                    </a:cubicBezTo>
                    <a:cubicBezTo>
                      <a:pt x="6" y="68"/>
                      <a:pt x="8" y="72"/>
                      <a:pt x="9" y="73"/>
                    </a:cubicBezTo>
                    <a:cubicBezTo>
                      <a:pt x="10" y="73"/>
                      <a:pt x="13" y="76"/>
                      <a:pt x="14" y="77"/>
                    </a:cubicBezTo>
                    <a:cubicBezTo>
                      <a:pt x="15" y="78"/>
                      <a:pt x="19" y="85"/>
                      <a:pt x="21" y="86"/>
                    </a:cubicBezTo>
                    <a:cubicBezTo>
                      <a:pt x="22" y="87"/>
                      <a:pt x="31" y="95"/>
                      <a:pt x="31" y="96"/>
                    </a:cubicBezTo>
                    <a:cubicBezTo>
                      <a:pt x="32" y="97"/>
                      <a:pt x="35" y="100"/>
                      <a:pt x="36" y="101"/>
                    </a:cubicBezTo>
                    <a:cubicBezTo>
                      <a:pt x="36" y="101"/>
                      <a:pt x="37" y="102"/>
                      <a:pt x="38" y="103"/>
                    </a:cubicBezTo>
                    <a:cubicBezTo>
                      <a:pt x="38" y="104"/>
                      <a:pt x="38" y="114"/>
                      <a:pt x="38" y="117"/>
                    </a:cubicBezTo>
                    <a:cubicBezTo>
                      <a:pt x="38" y="120"/>
                      <a:pt x="34" y="194"/>
                      <a:pt x="34" y="204"/>
                    </a:cubicBezTo>
                    <a:cubicBezTo>
                      <a:pt x="33" y="229"/>
                      <a:pt x="35" y="308"/>
                      <a:pt x="35" y="308"/>
                    </a:cubicBezTo>
                    <a:cubicBezTo>
                      <a:pt x="66" y="308"/>
                      <a:pt x="66" y="308"/>
                      <a:pt x="66" y="308"/>
                    </a:cubicBezTo>
                    <a:cubicBezTo>
                      <a:pt x="66" y="308"/>
                      <a:pt x="72" y="223"/>
                      <a:pt x="71" y="207"/>
                    </a:cubicBezTo>
                    <a:cubicBezTo>
                      <a:pt x="70" y="191"/>
                      <a:pt x="64" y="105"/>
                      <a:pt x="6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" name="Freeform 39"/>
              <p:cNvSpPr/>
              <p:nvPr/>
            </p:nvSpPr>
            <p:spPr bwMode="auto">
              <a:xfrm>
                <a:off x="8439151" y="3357563"/>
                <a:ext cx="371475" cy="887413"/>
              </a:xfrm>
              <a:custGeom>
                <a:avLst/>
                <a:gdLst>
                  <a:gd name="T0" fmla="*/ 29 w 99"/>
                  <a:gd name="T1" fmla="*/ 93 h 235"/>
                  <a:gd name="T2" fmla="*/ 20 w 99"/>
                  <a:gd name="T3" fmla="*/ 68 h 235"/>
                  <a:gd name="T4" fmla="*/ 13 w 99"/>
                  <a:gd name="T5" fmla="*/ 48 h 235"/>
                  <a:gd name="T6" fmla="*/ 8 w 99"/>
                  <a:gd name="T7" fmla="*/ 38 h 235"/>
                  <a:gd name="T8" fmla="*/ 3 w 99"/>
                  <a:gd name="T9" fmla="*/ 29 h 235"/>
                  <a:gd name="T10" fmla="*/ 10 w 99"/>
                  <a:gd name="T11" fmla="*/ 26 h 235"/>
                  <a:gd name="T12" fmla="*/ 14 w 99"/>
                  <a:gd name="T13" fmla="*/ 35 h 235"/>
                  <a:gd name="T14" fmla="*/ 18 w 99"/>
                  <a:gd name="T15" fmla="*/ 43 h 235"/>
                  <a:gd name="T16" fmla="*/ 23 w 99"/>
                  <a:gd name="T17" fmla="*/ 47 h 235"/>
                  <a:gd name="T18" fmla="*/ 22 w 99"/>
                  <a:gd name="T19" fmla="*/ 36 h 235"/>
                  <a:gd name="T20" fmla="*/ 18 w 99"/>
                  <a:gd name="T21" fmla="*/ 22 h 235"/>
                  <a:gd name="T22" fmla="*/ 16 w 99"/>
                  <a:gd name="T23" fmla="*/ 13 h 235"/>
                  <a:gd name="T24" fmla="*/ 23 w 99"/>
                  <a:gd name="T25" fmla="*/ 13 h 235"/>
                  <a:gd name="T26" fmla="*/ 28 w 99"/>
                  <a:gd name="T27" fmla="*/ 29 h 235"/>
                  <a:gd name="T28" fmla="*/ 32 w 99"/>
                  <a:gd name="T29" fmla="*/ 40 h 235"/>
                  <a:gd name="T30" fmla="*/ 33 w 99"/>
                  <a:gd name="T31" fmla="*/ 28 h 235"/>
                  <a:gd name="T32" fmla="*/ 32 w 99"/>
                  <a:gd name="T33" fmla="*/ 8 h 235"/>
                  <a:gd name="T34" fmla="*/ 35 w 99"/>
                  <a:gd name="T35" fmla="*/ 1 h 235"/>
                  <a:gd name="T36" fmla="*/ 43 w 99"/>
                  <a:gd name="T37" fmla="*/ 28 h 235"/>
                  <a:gd name="T38" fmla="*/ 45 w 99"/>
                  <a:gd name="T39" fmla="*/ 40 h 235"/>
                  <a:gd name="T40" fmla="*/ 46 w 99"/>
                  <a:gd name="T41" fmla="*/ 31 h 235"/>
                  <a:gd name="T42" fmla="*/ 47 w 99"/>
                  <a:gd name="T43" fmla="*/ 21 h 235"/>
                  <a:gd name="T44" fmla="*/ 50 w 99"/>
                  <a:gd name="T45" fmla="*/ 9 h 235"/>
                  <a:gd name="T46" fmla="*/ 55 w 99"/>
                  <a:gd name="T47" fmla="*/ 24 h 235"/>
                  <a:gd name="T48" fmla="*/ 56 w 99"/>
                  <a:gd name="T49" fmla="*/ 43 h 235"/>
                  <a:gd name="T50" fmla="*/ 57 w 99"/>
                  <a:gd name="T51" fmla="*/ 53 h 235"/>
                  <a:gd name="T52" fmla="*/ 68 w 99"/>
                  <a:gd name="T53" fmla="*/ 65 h 235"/>
                  <a:gd name="T54" fmla="*/ 78 w 99"/>
                  <a:gd name="T55" fmla="*/ 61 h 235"/>
                  <a:gd name="T56" fmla="*/ 86 w 99"/>
                  <a:gd name="T57" fmla="*/ 54 h 235"/>
                  <a:gd name="T58" fmla="*/ 95 w 99"/>
                  <a:gd name="T59" fmla="*/ 60 h 235"/>
                  <a:gd name="T60" fmla="*/ 83 w 99"/>
                  <a:gd name="T61" fmla="*/ 69 h 235"/>
                  <a:gd name="T62" fmla="*/ 68 w 99"/>
                  <a:gd name="T63" fmla="*/ 87 h 235"/>
                  <a:gd name="T64" fmla="*/ 62 w 99"/>
                  <a:gd name="T65" fmla="*/ 93 h 235"/>
                  <a:gd name="T66" fmla="*/ 80 w 99"/>
                  <a:gd name="T67" fmla="*/ 181 h 235"/>
                  <a:gd name="T68" fmla="*/ 52 w 99"/>
                  <a:gd name="T69" fmla="*/ 235 h 235"/>
                  <a:gd name="T70" fmla="*/ 37 w 99"/>
                  <a:gd name="T71" fmla="*/ 14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9" h="235">
                    <a:moveTo>
                      <a:pt x="33" y="99"/>
                    </a:moveTo>
                    <a:cubicBezTo>
                      <a:pt x="33" y="99"/>
                      <a:pt x="30" y="94"/>
                      <a:pt x="29" y="93"/>
                    </a:cubicBezTo>
                    <a:cubicBezTo>
                      <a:pt x="29" y="92"/>
                      <a:pt x="25" y="85"/>
                      <a:pt x="24" y="83"/>
                    </a:cubicBezTo>
                    <a:cubicBezTo>
                      <a:pt x="24" y="81"/>
                      <a:pt x="20" y="70"/>
                      <a:pt x="20" y="68"/>
                    </a:cubicBezTo>
                    <a:cubicBezTo>
                      <a:pt x="19" y="66"/>
                      <a:pt x="17" y="60"/>
                      <a:pt x="16" y="58"/>
                    </a:cubicBezTo>
                    <a:cubicBezTo>
                      <a:pt x="16" y="56"/>
                      <a:pt x="13" y="49"/>
                      <a:pt x="13" y="48"/>
                    </a:cubicBezTo>
                    <a:cubicBezTo>
                      <a:pt x="12" y="48"/>
                      <a:pt x="10" y="42"/>
                      <a:pt x="10" y="42"/>
                    </a:cubicBezTo>
                    <a:cubicBezTo>
                      <a:pt x="10" y="42"/>
                      <a:pt x="8" y="39"/>
                      <a:pt x="8" y="38"/>
                    </a:cubicBezTo>
                    <a:cubicBezTo>
                      <a:pt x="7" y="36"/>
                      <a:pt x="6" y="33"/>
                      <a:pt x="6" y="33"/>
                    </a:cubicBezTo>
                    <a:cubicBezTo>
                      <a:pt x="6" y="33"/>
                      <a:pt x="4" y="30"/>
                      <a:pt x="3" y="29"/>
                    </a:cubicBezTo>
                    <a:cubicBezTo>
                      <a:pt x="3" y="27"/>
                      <a:pt x="0" y="21"/>
                      <a:pt x="4" y="20"/>
                    </a:cubicBezTo>
                    <a:cubicBezTo>
                      <a:pt x="8" y="20"/>
                      <a:pt x="10" y="26"/>
                      <a:pt x="10" y="26"/>
                    </a:cubicBezTo>
                    <a:cubicBezTo>
                      <a:pt x="11" y="28"/>
                      <a:pt x="11" y="30"/>
                      <a:pt x="12" y="31"/>
                    </a:cubicBezTo>
                    <a:cubicBezTo>
                      <a:pt x="12" y="31"/>
                      <a:pt x="14" y="34"/>
                      <a:pt x="14" y="35"/>
                    </a:cubicBezTo>
                    <a:cubicBezTo>
                      <a:pt x="15" y="36"/>
                      <a:pt x="16" y="39"/>
                      <a:pt x="16" y="39"/>
                    </a:cubicBezTo>
                    <a:cubicBezTo>
                      <a:pt x="16" y="39"/>
                      <a:pt x="18" y="41"/>
                      <a:pt x="18" y="43"/>
                    </a:cubicBezTo>
                    <a:cubicBezTo>
                      <a:pt x="19" y="44"/>
                      <a:pt x="21" y="46"/>
                      <a:pt x="21" y="47"/>
                    </a:cubicBezTo>
                    <a:cubicBezTo>
                      <a:pt x="22" y="47"/>
                      <a:pt x="23" y="47"/>
                      <a:pt x="23" y="47"/>
                    </a:cubicBezTo>
                    <a:cubicBezTo>
                      <a:pt x="24" y="47"/>
                      <a:pt x="25" y="45"/>
                      <a:pt x="25" y="44"/>
                    </a:cubicBezTo>
                    <a:cubicBezTo>
                      <a:pt x="25" y="43"/>
                      <a:pt x="22" y="37"/>
                      <a:pt x="22" y="36"/>
                    </a:cubicBezTo>
                    <a:cubicBezTo>
                      <a:pt x="21" y="35"/>
                      <a:pt x="20" y="30"/>
                      <a:pt x="20" y="29"/>
                    </a:cubicBezTo>
                    <a:cubicBezTo>
                      <a:pt x="20" y="29"/>
                      <a:pt x="19" y="24"/>
                      <a:pt x="18" y="22"/>
                    </a:cubicBezTo>
                    <a:cubicBezTo>
                      <a:pt x="18" y="20"/>
                      <a:pt x="17" y="18"/>
                      <a:pt x="17" y="18"/>
                    </a:cubicBezTo>
                    <a:cubicBezTo>
                      <a:pt x="17" y="18"/>
                      <a:pt x="16" y="14"/>
                      <a:pt x="16" y="13"/>
                    </a:cubicBezTo>
                    <a:cubicBezTo>
                      <a:pt x="15" y="11"/>
                      <a:pt x="13" y="5"/>
                      <a:pt x="17" y="5"/>
                    </a:cubicBezTo>
                    <a:cubicBezTo>
                      <a:pt x="21" y="5"/>
                      <a:pt x="23" y="11"/>
                      <a:pt x="23" y="13"/>
                    </a:cubicBezTo>
                    <a:cubicBezTo>
                      <a:pt x="24" y="15"/>
                      <a:pt x="25" y="19"/>
                      <a:pt x="25" y="19"/>
                    </a:cubicBezTo>
                    <a:cubicBezTo>
                      <a:pt x="26" y="20"/>
                      <a:pt x="28" y="28"/>
                      <a:pt x="28" y="29"/>
                    </a:cubicBezTo>
                    <a:cubicBezTo>
                      <a:pt x="29" y="30"/>
                      <a:pt x="30" y="33"/>
                      <a:pt x="31" y="35"/>
                    </a:cubicBezTo>
                    <a:cubicBezTo>
                      <a:pt x="31" y="36"/>
                      <a:pt x="32" y="39"/>
                      <a:pt x="32" y="40"/>
                    </a:cubicBezTo>
                    <a:cubicBezTo>
                      <a:pt x="32" y="40"/>
                      <a:pt x="33" y="41"/>
                      <a:pt x="34" y="41"/>
                    </a:cubicBezTo>
                    <a:cubicBezTo>
                      <a:pt x="34" y="40"/>
                      <a:pt x="33" y="29"/>
                      <a:pt x="33" y="28"/>
                    </a:cubicBezTo>
                    <a:cubicBezTo>
                      <a:pt x="33" y="27"/>
                      <a:pt x="32" y="18"/>
                      <a:pt x="32" y="17"/>
                    </a:cubicBezTo>
                    <a:cubicBezTo>
                      <a:pt x="32" y="16"/>
                      <a:pt x="32" y="9"/>
                      <a:pt x="32" y="8"/>
                    </a:cubicBezTo>
                    <a:cubicBezTo>
                      <a:pt x="31" y="8"/>
                      <a:pt x="31" y="4"/>
                      <a:pt x="31" y="4"/>
                    </a:cubicBezTo>
                    <a:cubicBezTo>
                      <a:pt x="31" y="4"/>
                      <a:pt x="30" y="0"/>
                      <a:pt x="35" y="1"/>
                    </a:cubicBezTo>
                    <a:cubicBezTo>
                      <a:pt x="39" y="2"/>
                      <a:pt x="40" y="6"/>
                      <a:pt x="40" y="7"/>
                    </a:cubicBezTo>
                    <a:cubicBezTo>
                      <a:pt x="40" y="8"/>
                      <a:pt x="43" y="28"/>
                      <a:pt x="43" y="28"/>
                    </a:cubicBezTo>
                    <a:cubicBezTo>
                      <a:pt x="43" y="29"/>
                      <a:pt x="43" y="35"/>
                      <a:pt x="43" y="36"/>
                    </a:cubicBezTo>
                    <a:cubicBezTo>
                      <a:pt x="43" y="37"/>
                      <a:pt x="44" y="40"/>
                      <a:pt x="45" y="40"/>
                    </a:cubicBezTo>
                    <a:cubicBezTo>
                      <a:pt x="46" y="40"/>
                      <a:pt x="46" y="38"/>
                      <a:pt x="46" y="38"/>
                    </a:cubicBezTo>
                    <a:cubicBezTo>
                      <a:pt x="46" y="37"/>
                      <a:pt x="46" y="31"/>
                      <a:pt x="46" y="31"/>
                    </a:cubicBezTo>
                    <a:cubicBezTo>
                      <a:pt x="46" y="30"/>
                      <a:pt x="47" y="26"/>
                      <a:pt x="47" y="24"/>
                    </a:cubicBezTo>
                    <a:cubicBezTo>
                      <a:pt x="47" y="22"/>
                      <a:pt x="47" y="21"/>
                      <a:pt x="47" y="21"/>
                    </a:cubicBezTo>
                    <a:cubicBezTo>
                      <a:pt x="47" y="21"/>
                      <a:pt x="46" y="14"/>
                      <a:pt x="46" y="13"/>
                    </a:cubicBezTo>
                    <a:cubicBezTo>
                      <a:pt x="47" y="12"/>
                      <a:pt x="46" y="9"/>
                      <a:pt x="50" y="9"/>
                    </a:cubicBezTo>
                    <a:cubicBezTo>
                      <a:pt x="53" y="10"/>
                      <a:pt x="54" y="15"/>
                      <a:pt x="54" y="17"/>
                    </a:cubicBezTo>
                    <a:cubicBezTo>
                      <a:pt x="55" y="19"/>
                      <a:pt x="55" y="24"/>
                      <a:pt x="55" y="24"/>
                    </a:cubicBezTo>
                    <a:cubicBezTo>
                      <a:pt x="55" y="24"/>
                      <a:pt x="56" y="30"/>
                      <a:pt x="56" y="32"/>
                    </a:cubicBezTo>
                    <a:cubicBezTo>
                      <a:pt x="56" y="33"/>
                      <a:pt x="56" y="42"/>
                      <a:pt x="56" y="43"/>
                    </a:cubicBezTo>
                    <a:cubicBezTo>
                      <a:pt x="56" y="44"/>
                      <a:pt x="57" y="48"/>
                      <a:pt x="57" y="49"/>
                    </a:cubicBezTo>
                    <a:cubicBezTo>
                      <a:pt x="57" y="51"/>
                      <a:pt x="57" y="53"/>
                      <a:pt x="57" y="53"/>
                    </a:cubicBezTo>
                    <a:cubicBezTo>
                      <a:pt x="57" y="53"/>
                      <a:pt x="60" y="57"/>
                      <a:pt x="61" y="59"/>
                    </a:cubicBezTo>
                    <a:cubicBezTo>
                      <a:pt x="63" y="60"/>
                      <a:pt x="68" y="65"/>
                      <a:pt x="68" y="65"/>
                    </a:cubicBezTo>
                    <a:cubicBezTo>
                      <a:pt x="69" y="65"/>
                      <a:pt x="72" y="66"/>
                      <a:pt x="73" y="65"/>
                    </a:cubicBezTo>
                    <a:cubicBezTo>
                      <a:pt x="74" y="65"/>
                      <a:pt x="77" y="62"/>
                      <a:pt x="78" y="61"/>
                    </a:cubicBezTo>
                    <a:cubicBezTo>
                      <a:pt x="78" y="60"/>
                      <a:pt x="80" y="60"/>
                      <a:pt x="80" y="60"/>
                    </a:cubicBezTo>
                    <a:cubicBezTo>
                      <a:pt x="80" y="60"/>
                      <a:pt x="84" y="55"/>
                      <a:pt x="86" y="54"/>
                    </a:cubicBezTo>
                    <a:cubicBezTo>
                      <a:pt x="89" y="53"/>
                      <a:pt x="95" y="52"/>
                      <a:pt x="97" y="55"/>
                    </a:cubicBezTo>
                    <a:cubicBezTo>
                      <a:pt x="99" y="57"/>
                      <a:pt x="97" y="58"/>
                      <a:pt x="95" y="60"/>
                    </a:cubicBezTo>
                    <a:cubicBezTo>
                      <a:pt x="93" y="61"/>
                      <a:pt x="89" y="64"/>
                      <a:pt x="88" y="64"/>
                    </a:cubicBezTo>
                    <a:cubicBezTo>
                      <a:pt x="87" y="65"/>
                      <a:pt x="84" y="68"/>
                      <a:pt x="83" y="69"/>
                    </a:cubicBezTo>
                    <a:cubicBezTo>
                      <a:pt x="83" y="69"/>
                      <a:pt x="80" y="77"/>
                      <a:pt x="78" y="78"/>
                    </a:cubicBezTo>
                    <a:cubicBezTo>
                      <a:pt x="77" y="78"/>
                      <a:pt x="68" y="86"/>
                      <a:pt x="68" y="87"/>
                    </a:cubicBezTo>
                    <a:cubicBezTo>
                      <a:pt x="67" y="87"/>
                      <a:pt x="64" y="91"/>
                      <a:pt x="63" y="91"/>
                    </a:cubicBezTo>
                    <a:cubicBezTo>
                      <a:pt x="63" y="92"/>
                      <a:pt x="62" y="92"/>
                      <a:pt x="62" y="93"/>
                    </a:cubicBezTo>
                    <a:cubicBezTo>
                      <a:pt x="61" y="95"/>
                      <a:pt x="63" y="103"/>
                      <a:pt x="63" y="106"/>
                    </a:cubicBezTo>
                    <a:cubicBezTo>
                      <a:pt x="64" y="108"/>
                      <a:pt x="78" y="173"/>
                      <a:pt x="80" y="181"/>
                    </a:cubicBezTo>
                    <a:cubicBezTo>
                      <a:pt x="84" y="203"/>
                      <a:pt x="85" y="220"/>
                      <a:pt x="85" y="220"/>
                    </a:cubicBezTo>
                    <a:cubicBezTo>
                      <a:pt x="74" y="225"/>
                      <a:pt x="63" y="230"/>
                      <a:pt x="52" y="235"/>
                    </a:cubicBezTo>
                    <a:cubicBezTo>
                      <a:pt x="52" y="235"/>
                      <a:pt x="43" y="215"/>
                      <a:pt x="41" y="199"/>
                    </a:cubicBezTo>
                    <a:cubicBezTo>
                      <a:pt x="41" y="191"/>
                      <a:pt x="38" y="166"/>
                      <a:pt x="37" y="143"/>
                    </a:cubicBezTo>
                    <a:cubicBezTo>
                      <a:pt x="35" y="119"/>
                      <a:pt x="33" y="99"/>
                      <a:pt x="33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Freeform 40"/>
              <p:cNvSpPr/>
              <p:nvPr/>
            </p:nvSpPr>
            <p:spPr bwMode="auto">
              <a:xfrm>
                <a:off x="6927851" y="2903538"/>
                <a:ext cx="481013" cy="1149350"/>
              </a:xfrm>
              <a:custGeom>
                <a:avLst/>
                <a:gdLst>
                  <a:gd name="T0" fmla="*/ 38 w 128"/>
                  <a:gd name="T1" fmla="*/ 120 h 304"/>
                  <a:gd name="T2" fmla="*/ 25 w 128"/>
                  <a:gd name="T3" fmla="*/ 88 h 304"/>
                  <a:gd name="T4" fmla="*/ 17 w 128"/>
                  <a:gd name="T5" fmla="*/ 62 h 304"/>
                  <a:gd name="T6" fmla="*/ 10 w 128"/>
                  <a:gd name="T7" fmla="*/ 49 h 304"/>
                  <a:gd name="T8" fmla="*/ 5 w 128"/>
                  <a:gd name="T9" fmla="*/ 37 h 304"/>
                  <a:gd name="T10" fmla="*/ 13 w 128"/>
                  <a:gd name="T11" fmla="*/ 34 h 304"/>
                  <a:gd name="T12" fmla="*/ 19 w 128"/>
                  <a:gd name="T13" fmla="*/ 45 h 304"/>
                  <a:gd name="T14" fmla="*/ 24 w 128"/>
                  <a:gd name="T15" fmla="*/ 55 h 304"/>
                  <a:gd name="T16" fmla="*/ 30 w 128"/>
                  <a:gd name="T17" fmla="*/ 60 h 304"/>
                  <a:gd name="T18" fmla="*/ 29 w 128"/>
                  <a:gd name="T19" fmla="*/ 46 h 304"/>
                  <a:gd name="T20" fmla="*/ 24 w 128"/>
                  <a:gd name="T21" fmla="*/ 29 h 304"/>
                  <a:gd name="T22" fmla="*/ 20 w 128"/>
                  <a:gd name="T23" fmla="*/ 16 h 304"/>
                  <a:gd name="T24" fmla="*/ 30 w 128"/>
                  <a:gd name="T25" fmla="*/ 17 h 304"/>
                  <a:gd name="T26" fmla="*/ 37 w 128"/>
                  <a:gd name="T27" fmla="*/ 38 h 304"/>
                  <a:gd name="T28" fmla="*/ 42 w 128"/>
                  <a:gd name="T29" fmla="*/ 52 h 304"/>
                  <a:gd name="T30" fmla="*/ 43 w 128"/>
                  <a:gd name="T31" fmla="*/ 36 h 304"/>
                  <a:gd name="T32" fmla="*/ 41 w 128"/>
                  <a:gd name="T33" fmla="*/ 11 h 304"/>
                  <a:gd name="T34" fmla="*/ 45 w 128"/>
                  <a:gd name="T35" fmla="*/ 1 h 304"/>
                  <a:gd name="T36" fmla="*/ 56 w 128"/>
                  <a:gd name="T37" fmla="*/ 37 h 304"/>
                  <a:gd name="T38" fmla="*/ 58 w 128"/>
                  <a:gd name="T39" fmla="*/ 51 h 304"/>
                  <a:gd name="T40" fmla="*/ 60 w 128"/>
                  <a:gd name="T41" fmla="*/ 40 h 304"/>
                  <a:gd name="T42" fmla="*/ 60 w 128"/>
                  <a:gd name="T43" fmla="*/ 27 h 304"/>
                  <a:gd name="T44" fmla="*/ 64 w 128"/>
                  <a:gd name="T45" fmla="*/ 12 h 304"/>
                  <a:gd name="T46" fmla="*/ 71 w 128"/>
                  <a:gd name="T47" fmla="*/ 31 h 304"/>
                  <a:gd name="T48" fmla="*/ 73 w 128"/>
                  <a:gd name="T49" fmla="*/ 55 h 304"/>
                  <a:gd name="T50" fmla="*/ 74 w 128"/>
                  <a:gd name="T51" fmla="*/ 68 h 304"/>
                  <a:gd name="T52" fmla="*/ 88 w 128"/>
                  <a:gd name="T53" fmla="*/ 84 h 304"/>
                  <a:gd name="T54" fmla="*/ 101 w 128"/>
                  <a:gd name="T55" fmla="*/ 79 h 304"/>
                  <a:gd name="T56" fmla="*/ 112 w 128"/>
                  <a:gd name="T57" fmla="*/ 69 h 304"/>
                  <a:gd name="T58" fmla="*/ 123 w 128"/>
                  <a:gd name="T59" fmla="*/ 77 h 304"/>
                  <a:gd name="T60" fmla="*/ 108 w 128"/>
                  <a:gd name="T61" fmla="*/ 88 h 304"/>
                  <a:gd name="T62" fmla="*/ 80 w 128"/>
                  <a:gd name="T63" fmla="*/ 121 h 304"/>
                  <a:gd name="T64" fmla="*/ 109 w 128"/>
                  <a:gd name="T65" fmla="*/ 284 h 304"/>
                  <a:gd name="T66" fmla="*/ 54 w 128"/>
                  <a:gd name="T67" fmla="*/ 257 h 304"/>
                  <a:gd name="T68" fmla="*/ 43 w 128"/>
                  <a:gd name="T69" fmla="*/ 12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304">
                    <a:moveTo>
                      <a:pt x="43" y="127"/>
                    </a:moveTo>
                    <a:cubicBezTo>
                      <a:pt x="43" y="127"/>
                      <a:pt x="39" y="121"/>
                      <a:pt x="38" y="120"/>
                    </a:cubicBezTo>
                    <a:cubicBezTo>
                      <a:pt x="38" y="118"/>
                      <a:pt x="33" y="109"/>
                      <a:pt x="32" y="106"/>
                    </a:cubicBezTo>
                    <a:cubicBezTo>
                      <a:pt x="31" y="104"/>
                      <a:pt x="26" y="90"/>
                      <a:pt x="25" y="88"/>
                    </a:cubicBezTo>
                    <a:cubicBezTo>
                      <a:pt x="25" y="85"/>
                      <a:pt x="22" y="77"/>
                      <a:pt x="21" y="75"/>
                    </a:cubicBezTo>
                    <a:cubicBezTo>
                      <a:pt x="20" y="72"/>
                      <a:pt x="17" y="63"/>
                      <a:pt x="17" y="62"/>
                    </a:cubicBezTo>
                    <a:cubicBezTo>
                      <a:pt x="16" y="61"/>
                      <a:pt x="13" y="54"/>
                      <a:pt x="13" y="54"/>
                    </a:cubicBezTo>
                    <a:cubicBezTo>
                      <a:pt x="13" y="54"/>
                      <a:pt x="11" y="51"/>
                      <a:pt x="10" y="49"/>
                    </a:cubicBezTo>
                    <a:cubicBezTo>
                      <a:pt x="9" y="47"/>
                      <a:pt x="8" y="43"/>
                      <a:pt x="8" y="43"/>
                    </a:cubicBezTo>
                    <a:cubicBezTo>
                      <a:pt x="8" y="43"/>
                      <a:pt x="5" y="39"/>
                      <a:pt x="5" y="37"/>
                    </a:cubicBezTo>
                    <a:cubicBezTo>
                      <a:pt x="4" y="35"/>
                      <a:pt x="0" y="27"/>
                      <a:pt x="5" y="26"/>
                    </a:cubicBezTo>
                    <a:cubicBezTo>
                      <a:pt x="10" y="26"/>
                      <a:pt x="13" y="34"/>
                      <a:pt x="13" y="34"/>
                    </a:cubicBezTo>
                    <a:cubicBezTo>
                      <a:pt x="14" y="36"/>
                      <a:pt x="15" y="38"/>
                      <a:pt x="16" y="40"/>
                    </a:cubicBezTo>
                    <a:cubicBezTo>
                      <a:pt x="16" y="40"/>
                      <a:pt x="18" y="44"/>
                      <a:pt x="19" y="45"/>
                    </a:cubicBezTo>
                    <a:cubicBezTo>
                      <a:pt x="19" y="47"/>
                      <a:pt x="21" y="50"/>
                      <a:pt x="21" y="50"/>
                    </a:cubicBezTo>
                    <a:cubicBezTo>
                      <a:pt x="21" y="50"/>
                      <a:pt x="23" y="53"/>
                      <a:pt x="24" y="55"/>
                    </a:cubicBezTo>
                    <a:cubicBezTo>
                      <a:pt x="25" y="57"/>
                      <a:pt x="27" y="60"/>
                      <a:pt x="28" y="60"/>
                    </a:cubicBezTo>
                    <a:cubicBezTo>
                      <a:pt x="29" y="61"/>
                      <a:pt x="29" y="61"/>
                      <a:pt x="30" y="60"/>
                    </a:cubicBezTo>
                    <a:cubicBezTo>
                      <a:pt x="31" y="60"/>
                      <a:pt x="33" y="58"/>
                      <a:pt x="33" y="56"/>
                    </a:cubicBezTo>
                    <a:cubicBezTo>
                      <a:pt x="32" y="55"/>
                      <a:pt x="29" y="47"/>
                      <a:pt x="29" y="46"/>
                    </a:cubicBezTo>
                    <a:cubicBezTo>
                      <a:pt x="28" y="45"/>
                      <a:pt x="27" y="39"/>
                      <a:pt x="26" y="38"/>
                    </a:cubicBezTo>
                    <a:cubicBezTo>
                      <a:pt x="26" y="37"/>
                      <a:pt x="25" y="31"/>
                      <a:pt x="24" y="29"/>
                    </a:cubicBezTo>
                    <a:cubicBezTo>
                      <a:pt x="23" y="26"/>
                      <a:pt x="23" y="24"/>
                      <a:pt x="23" y="24"/>
                    </a:cubicBezTo>
                    <a:cubicBezTo>
                      <a:pt x="23" y="24"/>
                      <a:pt x="21" y="18"/>
                      <a:pt x="20" y="16"/>
                    </a:cubicBezTo>
                    <a:cubicBezTo>
                      <a:pt x="20" y="15"/>
                      <a:pt x="17" y="7"/>
                      <a:pt x="22" y="7"/>
                    </a:cubicBezTo>
                    <a:cubicBezTo>
                      <a:pt x="28" y="7"/>
                      <a:pt x="30" y="14"/>
                      <a:pt x="30" y="17"/>
                    </a:cubicBezTo>
                    <a:cubicBezTo>
                      <a:pt x="31" y="19"/>
                      <a:pt x="33" y="25"/>
                      <a:pt x="33" y="25"/>
                    </a:cubicBezTo>
                    <a:cubicBezTo>
                      <a:pt x="33" y="25"/>
                      <a:pt x="36" y="36"/>
                      <a:pt x="37" y="38"/>
                    </a:cubicBezTo>
                    <a:cubicBezTo>
                      <a:pt x="37" y="39"/>
                      <a:pt x="39" y="43"/>
                      <a:pt x="40" y="45"/>
                    </a:cubicBezTo>
                    <a:cubicBezTo>
                      <a:pt x="41" y="47"/>
                      <a:pt x="41" y="50"/>
                      <a:pt x="42" y="52"/>
                    </a:cubicBezTo>
                    <a:cubicBezTo>
                      <a:pt x="42" y="52"/>
                      <a:pt x="43" y="53"/>
                      <a:pt x="44" y="53"/>
                    </a:cubicBezTo>
                    <a:cubicBezTo>
                      <a:pt x="45" y="52"/>
                      <a:pt x="43" y="37"/>
                      <a:pt x="43" y="36"/>
                    </a:cubicBezTo>
                    <a:cubicBezTo>
                      <a:pt x="43" y="35"/>
                      <a:pt x="42" y="23"/>
                      <a:pt x="42" y="22"/>
                    </a:cubicBezTo>
                    <a:cubicBezTo>
                      <a:pt x="42" y="20"/>
                      <a:pt x="41" y="12"/>
                      <a:pt x="41" y="11"/>
                    </a:cubicBezTo>
                    <a:cubicBezTo>
                      <a:pt x="41" y="10"/>
                      <a:pt x="40" y="5"/>
                      <a:pt x="40" y="5"/>
                    </a:cubicBezTo>
                    <a:cubicBezTo>
                      <a:pt x="40" y="5"/>
                      <a:pt x="40" y="0"/>
                      <a:pt x="45" y="1"/>
                    </a:cubicBezTo>
                    <a:cubicBezTo>
                      <a:pt x="51" y="2"/>
                      <a:pt x="52" y="7"/>
                      <a:pt x="52" y="9"/>
                    </a:cubicBezTo>
                    <a:cubicBezTo>
                      <a:pt x="52" y="10"/>
                      <a:pt x="56" y="36"/>
                      <a:pt x="56" y="37"/>
                    </a:cubicBezTo>
                    <a:cubicBezTo>
                      <a:pt x="56" y="37"/>
                      <a:pt x="56" y="45"/>
                      <a:pt x="56" y="46"/>
                    </a:cubicBezTo>
                    <a:cubicBezTo>
                      <a:pt x="56" y="48"/>
                      <a:pt x="57" y="51"/>
                      <a:pt x="58" y="51"/>
                    </a:cubicBezTo>
                    <a:cubicBezTo>
                      <a:pt x="59" y="52"/>
                      <a:pt x="59" y="49"/>
                      <a:pt x="59" y="49"/>
                    </a:cubicBezTo>
                    <a:cubicBezTo>
                      <a:pt x="60" y="48"/>
                      <a:pt x="60" y="41"/>
                      <a:pt x="60" y="40"/>
                    </a:cubicBezTo>
                    <a:cubicBezTo>
                      <a:pt x="60" y="39"/>
                      <a:pt x="61" y="33"/>
                      <a:pt x="60" y="31"/>
                    </a:cubicBezTo>
                    <a:cubicBezTo>
                      <a:pt x="60" y="29"/>
                      <a:pt x="60" y="27"/>
                      <a:pt x="60" y="27"/>
                    </a:cubicBezTo>
                    <a:cubicBezTo>
                      <a:pt x="60" y="27"/>
                      <a:pt x="60" y="18"/>
                      <a:pt x="60" y="17"/>
                    </a:cubicBezTo>
                    <a:cubicBezTo>
                      <a:pt x="61" y="16"/>
                      <a:pt x="60" y="11"/>
                      <a:pt x="64" y="12"/>
                    </a:cubicBezTo>
                    <a:cubicBezTo>
                      <a:pt x="68" y="13"/>
                      <a:pt x="70" y="19"/>
                      <a:pt x="71" y="22"/>
                    </a:cubicBezTo>
                    <a:cubicBezTo>
                      <a:pt x="71" y="25"/>
                      <a:pt x="71" y="31"/>
                      <a:pt x="71" y="31"/>
                    </a:cubicBezTo>
                    <a:cubicBezTo>
                      <a:pt x="71" y="31"/>
                      <a:pt x="73" y="39"/>
                      <a:pt x="72" y="41"/>
                    </a:cubicBezTo>
                    <a:cubicBezTo>
                      <a:pt x="72" y="43"/>
                      <a:pt x="73" y="54"/>
                      <a:pt x="73" y="55"/>
                    </a:cubicBezTo>
                    <a:cubicBezTo>
                      <a:pt x="73" y="57"/>
                      <a:pt x="74" y="62"/>
                      <a:pt x="74" y="64"/>
                    </a:cubicBezTo>
                    <a:cubicBezTo>
                      <a:pt x="74" y="65"/>
                      <a:pt x="74" y="68"/>
                      <a:pt x="74" y="68"/>
                    </a:cubicBezTo>
                    <a:cubicBezTo>
                      <a:pt x="74" y="68"/>
                      <a:pt x="77" y="74"/>
                      <a:pt x="79" y="76"/>
                    </a:cubicBezTo>
                    <a:cubicBezTo>
                      <a:pt x="81" y="78"/>
                      <a:pt x="88" y="83"/>
                      <a:pt x="88" y="84"/>
                    </a:cubicBezTo>
                    <a:cubicBezTo>
                      <a:pt x="89" y="84"/>
                      <a:pt x="93" y="85"/>
                      <a:pt x="94" y="84"/>
                    </a:cubicBezTo>
                    <a:cubicBezTo>
                      <a:pt x="95" y="83"/>
                      <a:pt x="100" y="80"/>
                      <a:pt x="101" y="79"/>
                    </a:cubicBezTo>
                    <a:cubicBezTo>
                      <a:pt x="102" y="78"/>
                      <a:pt x="104" y="77"/>
                      <a:pt x="104" y="77"/>
                    </a:cubicBezTo>
                    <a:cubicBezTo>
                      <a:pt x="104" y="77"/>
                      <a:pt x="109" y="70"/>
                      <a:pt x="112" y="69"/>
                    </a:cubicBezTo>
                    <a:cubicBezTo>
                      <a:pt x="115" y="68"/>
                      <a:pt x="122" y="67"/>
                      <a:pt x="125" y="70"/>
                    </a:cubicBezTo>
                    <a:cubicBezTo>
                      <a:pt x="128" y="74"/>
                      <a:pt x="125" y="74"/>
                      <a:pt x="123" y="77"/>
                    </a:cubicBezTo>
                    <a:cubicBezTo>
                      <a:pt x="120" y="79"/>
                      <a:pt x="115" y="82"/>
                      <a:pt x="114" y="83"/>
                    </a:cubicBezTo>
                    <a:cubicBezTo>
                      <a:pt x="113" y="84"/>
                      <a:pt x="109" y="87"/>
                      <a:pt x="108" y="88"/>
                    </a:cubicBezTo>
                    <a:cubicBezTo>
                      <a:pt x="107" y="89"/>
                      <a:pt x="103" y="98"/>
                      <a:pt x="101" y="100"/>
                    </a:cubicBezTo>
                    <a:cubicBezTo>
                      <a:pt x="99" y="102"/>
                      <a:pt x="80" y="116"/>
                      <a:pt x="80" y="121"/>
                    </a:cubicBezTo>
                    <a:cubicBezTo>
                      <a:pt x="79" y="133"/>
                      <a:pt x="101" y="224"/>
                      <a:pt x="104" y="234"/>
                    </a:cubicBezTo>
                    <a:cubicBezTo>
                      <a:pt x="109" y="262"/>
                      <a:pt x="109" y="283"/>
                      <a:pt x="109" y="284"/>
                    </a:cubicBezTo>
                    <a:cubicBezTo>
                      <a:pt x="96" y="290"/>
                      <a:pt x="82" y="297"/>
                      <a:pt x="68" y="304"/>
                    </a:cubicBezTo>
                    <a:cubicBezTo>
                      <a:pt x="68" y="304"/>
                      <a:pt x="56" y="277"/>
                      <a:pt x="54" y="257"/>
                    </a:cubicBezTo>
                    <a:cubicBezTo>
                      <a:pt x="53" y="246"/>
                      <a:pt x="50" y="214"/>
                      <a:pt x="47" y="184"/>
                    </a:cubicBezTo>
                    <a:cubicBezTo>
                      <a:pt x="45" y="154"/>
                      <a:pt x="43" y="127"/>
                      <a:pt x="43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Freeform 41"/>
              <p:cNvSpPr/>
              <p:nvPr/>
            </p:nvSpPr>
            <p:spPr bwMode="auto">
              <a:xfrm>
                <a:off x="6616701" y="2817813"/>
                <a:ext cx="319088" cy="1046163"/>
              </a:xfrm>
              <a:custGeom>
                <a:avLst/>
                <a:gdLst>
                  <a:gd name="T0" fmla="*/ 68 w 85"/>
                  <a:gd name="T1" fmla="*/ 97 h 277"/>
                  <a:gd name="T2" fmla="*/ 73 w 85"/>
                  <a:gd name="T3" fmla="*/ 71 h 277"/>
                  <a:gd name="T4" fmla="*/ 75 w 85"/>
                  <a:gd name="T5" fmla="*/ 56 h 277"/>
                  <a:gd name="T6" fmla="*/ 79 w 85"/>
                  <a:gd name="T7" fmla="*/ 44 h 277"/>
                  <a:gd name="T8" fmla="*/ 81 w 85"/>
                  <a:gd name="T9" fmla="*/ 35 h 277"/>
                  <a:gd name="T10" fmla="*/ 81 w 85"/>
                  <a:gd name="T11" fmla="*/ 23 h 277"/>
                  <a:gd name="T12" fmla="*/ 75 w 85"/>
                  <a:gd name="T13" fmla="*/ 33 h 277"/>
                  <a:gd name="T14" fmla="*/ 73 w 85"/>
                  <a:gd name="T15" fmla="*/ 41 h 277"/>
                  <a:gd name="T16" fmla="*/ 69 w 85"/>
                  <a:gd name="T17" fmla="*/ 49 h 277"/>
                  <a:gd name="T18" fmla="*/ 65 w 85"/>
                  <a:gd name="T19" fmla="*/ 46 h 277"/>
                  <a:gd name="T20" fmla="*/ 67 w 85"/>
                  <a:gd name="T21" fmla="*/ 31 h 277"/>
                  <a:gd name="T22" fmla="*/ 68 w 85"/>
                  <a:gd name="T23" fmla="*/ 20 h 277"/>
                  <a:gd name="T24" fmla="*/ 67 w 85"/>
                  <a:gd name="T25" fmla="*/ 7 h 277"/>
                  <a:gd name="T26" fmla="*/ 61 w 85"/>
                  <a:gd name="T27" fmla="*/ 21 h 277"/>
                  <a:gd name="T28" fmla="*/ 59 w 85"/>
                  <a:gd name="T29" fmla="*/ 37 h 277"/>
                  <a:gd name="T30" fmla="*/ 57 w 85"/>
                  <a:gd name="T31" fmla="*/ 43 h 277"/>
                  <a:gd name="T32" fmla="*/ 55 w 85"/>
                  <a:gd name="T33" fmla="*/ 30 h 277"/>
                  <a:gd name="T34" fmla="*/ 54 w 85"/>
                  <a:gd name="T35" fmla="*/ 9 h 277"/>
                  <a:gd name="T36" fmla="*/ 50 w 85"/>
                  <a:gd name="T37" fmla="*/ 0 h 277"/>
                  <a:gd name="T38" fmla="*/ 47 w 85"/>
                  <a:gd name="T39" fmla="*/ 20 h 277"/>
                  <a:gd name="T40" fmla="*/ 46 w 85"/>
                  <a:gd name="T41" fmla="*/ 30 h 277"/>
                  <a:gd name="T42" fmla="*/ 47 w 85"/>
                  <a:gd name="T43" fmla="*/ 44 h 277"/>
                  <a:gd name="T44" fmla="*/ 45 w 85"/>
                  <a:gd name="T45" fmla="*/ 40 h 277"/>
                  <a:gd name="T46" fmla="*/ 43 w 85"/>
                  <a:gd name="T47" fmla="*/ 25 h 277"/>
                  <a:gd name="T48" fmla="*/ 41 w 85"/>
                  <a:gd name="T49" fmla="*/ 13 h 277"/>
                  <a:gd name="T50" fmla="*/ 35 w 85"/>
                  <a:gd name="T51" fmla="*/ 17 h 277"/>
                  <a:gd name="T52" fmla="*/ 35 w 85"/>
                  <a:gd name="T53" fmla="*/ 34 h 277"/>
                  <a:gd name="T54" fmla="*/ 37 w 85"/>
                  <a:gd name="T55" fmla="*/ 54 h 277"/>
                  <a:gd name="T56" fmla="*/ 34 w 85"/>
                  <a:gd name="T57" fmla="*/ 64 h 277"/>
                  <a:gd name="T58" fmla="*/ 24 w 85"/>
                  <a:gd name="T59" fmla="*/ 73 h 277"/>
                  <a:gd name="T60" fmla="*/ 17 w 85"/>
                  <a:gd name="T61" fmla="*/ 67 h 277"/>
                  <a:gd name="T62" fmla="*/ 1 w 85"/>
                  <a:gd name="T63" fmla="*/ 62 h 277"/>
                  <a:gd name="T64" fmla="*/ 9 w 85"/>
                  <a:gd name="T65" fmla="*/ 75 h 277"/>
                  <a:gd name="T66" fmla="*/ 21 w 85"/>
                  <a:gd name="T67" fmla="*/ 88 h 277"/>
                  <a:gd name="T68" fmla="*/ 36 w 85"/>
                  <a:gd name="T69" fmla="*/ 101 h 277"/>
                  <a:gd name="T70" fmla="*/ 38 w 85"/>
                  <a:gd name="T71" fmla="*/ 117 h 277"/>
                  <a:gd name="T72" fmla="*/ 35 w 85"/>
                  <a:gd name="T73" fmla="*/ 277 h 277"/>
                  <a:gd name="T74" fmla="*/ 72 w 85"/>
                  <a:gd name="T75" fmla="*/ 205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277">
                    <a:moveTo>
                      <a:pt x="65" y="104"/>
                    </a:moveTo>
                    <a:cubicBezTo>
                      <a:pt x="65" y="104"/>
                      <a:pt x="68" y="98"/>
                      <a:pt x="68" y="97"/>
                    </a:cubicBezTo>
                    <a:cubicBezTo>
                      <a:pt x="68" y="96"/>
                      <a:pt x="71" y="88"/>
                      <a:pt x="71" y="86"/>
                    </a:cubicBezTo>
                    <a:cubicBezTo>
                      <a:pt x="71" y="84"/>
                      <a:pt x="73" y="73"/>
                      <a:pt x="73" y="71"/>
                    </a:cubicBezTo>
                    <a:cubicBezTo>
                      <a:pt x="74" y="69"/>
                      <a:pt x="75" y="62"/>
                      <a:pt x="75" y="60"/>
                    </a:cubicBezTo>
                    <a:cubicBezTo>
                      <a:pt x="75" y="59"/>
                      <a:pt x="75" y="56"/>
                      <a:pt x="75" y="56"/>
                    </a:cubicBezTo>
                    <a:cubicBezTo>
                      <a:pt x="75" y="56"/>
                      <a:pt x="77" y="52"/>
                      <a:pt x="77" y="51"/>
                    </a:cubicBezTo>
                    <a:cubicBezTo>
                      <a:pt x="77" y="50"/>
                      <a:pt x="79" y="44"/>
                      <a:pt x="79" y="44"/>
                    </a:cubicBezTo>
                    <a:cubicBezTo>
                      <a:pt x="79" y="44"/>
                      <a:pt x="80" y="42"/>
                      <a:pt x="80" y="40"/>
                    </a:cubicBezTo>
                    <a:cubicBezTo>
                      <a:pt x="80" y="39"/>
                      <a:pt x="81" y="35"/>
                      <a:pt x="81" y="35"/>
                    </a:cubicBezTo>
                    <a:cubicBezTo>
                      <a:pt x="81" y="35"/>
                      <a:pt x="82" y="32"/>
                      <a:pt x="82" y="31"/>
                    </a:cubicBezTo>
                    <a:cubicBezTo>
                      <a:pt x="83" y="29"/>
                      <a:pt x="85" y="23"/>
                      <a:pt x="81" y="23"/>
                    </a:cubicBezTo>
                    <a:cubicBezTo>
                      <a:pt x="77" y="22"/>
                      <a:pt x="76" y="29"/>
                      <a:pt x="76" y="29"/>
                    </a:cubicBezTo>
                    <a:cubicBezTo>
                      <a:pt x="75" y="33"/>
                      <a:pt x="75" y="33"/>
                      <a:pt x="75" y="33"/>
                    </a:cubicBezTo>
                    <a:cubicBezTo>
                      <a:pt x="75" y="33"/>
                      <a:pt x="74" y="37"/>
                      <a:pt x="73" y="38"/>
                    </a:cubicBezTo>
                    <a:cubicBezTo>
                      <a:pt x="73" y="38"/>
                      <a:pt x="73" y="41"/>
                      <a:pt x="73" y="41"/>
                    </a:cubicBezTo>
                    <a:cubicBezTo>
                      <a:pt x="73" y="41"/>
                      <a:pt x="71" y="44"/>
                      <a:pt x="71" y="45"/>
                    </a:cubicBezTo>
                    <a:cubicBezTo>
                      <a:pt x="70" y="46"/>
                      <a:pt x="69" y="49"/>
                      <a:pt x="69" y="49"/>
                    </a:cubicBezTo>
                    <a:cubicBezTo>
                      <a:pt x="68" y="50"/>
                      <a:pt x="68" y="50"/>
                      <a:pt x="67" y="50"/>
                    </a:cubicBezTo>
                    <a:cubicBezTo>
                      <a:pt x="67" y="49"/>
                      <a:pt x="65" y="48"/>
                      <a:pt x="65" y="46"/>
                    </a:cubicBezTo>
                    <a:cubicBezTo>
                      <a:pt x="65" y="46"/>
                      <a:pt x="66" y="39"/>
                      <a:pt x="67" y="38"/>
                    </a:cubicBezTo>
                    <a:cubicBezTo>
                      <a:pt x="67" y="37"/>
                      <a:pt x="67" y="32"/>
                      <a:pt x="67" y="31"/>
                    </a:cubicBezTo>
                    <a:cubicBezTo>
                      <a:pt x="68" y="31"/>
                      <a:pt x="68" y="26"/>
                      <a:pt x="68" y="24"/>
                    </a:cubicBezTo>
                    <a:cubicBezTo>
                      <a:pt x="68" y="22"/>
                      <a:pt x="68" y="20"/>
                      <a:pt x="68" y="20"/>
                    </a:cubicBezTo>
                    <a:cubicBezTo>
                      <a:pt x="68" y="20"/>
                      <a:pt x="69" y="15"/>
                      <a:pt x="69" y="14"/>
                    </a:cubicBezTo>
                    <a:cubicBezTo>
                      <a:pt x="69" y="13"/>
                      <a:pt x="71" y="7"/>
                      <a:pt x="67" y="7"/>
                    </a:cubicBezTo>
                    <a:cubicBezTo>
                      <a:pt x="63" y="6"/>
                      <a:pt x="62" y="12"/>
                      <a:pt x="62" y="14"/>
                    </a:cubicBezTo>
                    <a:cubicBezTo>
                      <a:pt x="62" y="16"/>
                      <a:pt x="61" y="21"/>
                      <a:pt x="61" y="21"/>
                    </a:cubicBezTo>
                    <a:cubicBezTo>
                      <a:pt x="61" y="21"/>
                      <a:pt x="60" y="30"/>
                      <a:pt x="60" y="31"/>
                    </a:cubicBezTo>
                    <a:cubicBezTo>
                      <a:pt x="60" y="33"/>
                      <a:pt x="59" y="36"/>
                      <a:pt x="59" y="37"/>
                    </a:cubicBezTo>
                    <a:cubicBezTo>
                      <a:pt x="58" y="39"/>
                      <a:pt x="58" y="43"/>
                      <a:pt x="58" y="43"/>
                    </a:cubicBezTo>
                    <a:cubicBezTo>
                      <a:pt x="58" y="43"/>
                      <a:pt x="57" y="44"/>
                      <a:pt x="57" y="43"/>
                    </a:cubicBezTo>
                    <a:cubicBezTo>
                      <a:pt x="56" y="43"/>
                      <a:pt x="55" y="41"/>
                      <a:pt x="55" y="41"/>
                    </a:cubicBezTo>
                    <a:cubicBezTo>
                      <a:pt x="56" y="40"/>
                      <a:pt x="55" y="31"/>
                      <a:pt x="55" y="30"/>
                    </a:cubicBezTo>
                    <a:cubicBezTo>
                      <a:pt x="55" y="29"/>
                      <a:pt x="55" y="19"/>
                      <a:pt x="54" y="18"/>
                    </a:cubicBezTo>
                    <a:cubicBezTo>
                      <a:pt x="54" y="16"/>
                      <a:pt x="54" y="9"/>
                      <a:pt x="54" y="9"/>
                    </a:cubicBezTo>
                    <a:cubicBezTo>
                      <a:pt x="54" y="8"/>
                      <a:pt x="54" y="4"/>
                      <a:pt x="54" y="4"/>
                    </a:cubicBezTo>
                    <a:cubicBezTo>
                      <a:pt x="54" y="4"/>
                      <a:pt x="54" y="0"/>
                      <a:pt x="50" y="0"/>
                    </a:cubicBezTo>
                    <a:cubicBezTo>
                      <a:pt x="46" y="1"/>
                      <a:pt x="46" y="5"/>
                      <a:pt x="46" y="6"/>
                    </a:cubicBezTo>
                    <a:cubicBezTo>
                      <a:pt x="46" y="8"/>
                      <a:pt x="47" y="20"/>
                      <a:pt x="47" y="20"/>
                    </a:cubicBezTo>
                    <a:cubicBezTo>
                      <a:pt x="47" y="20"/>
                      <a:pt x="47" y="24"/>
                      <a:pt x="47" y="25"/>
                    </a:cubicBezTo>
                    <a:cubicBezTo>
                      <a:pt x="46" y="25"/>
                      <a:pt x="47" y="30"/>
                      <a:pt x="46" y="30"/>
                    </a:cubicBezTo>
                    <a:cubicBezTo>
                      <a:pt x="46" y="31"/>
                      <a:pt x="47" y="37"/>
                      <a:pt x="47" y="38"/>
                    </a:cubicBezTo>
                    <a:cubicBezTo>
                      <a:pt x="47" y="40"/>
                      <a:pt x="47" y="44"/>
                      <a:pt x="47" y="44"/>
                    </a:cubicBezTo>
                    <a:cubicBezTo>
                      <a:pt x="47" y="44"/>
                      <a:pt x="48" y="44"/>
                      <a:pt x="47" y="44"/>
                    </a:cubicBezTo>
                    <a:cubicBezTo>
                      <a:pt x="46" y="44"/>
                      <a:pt x="45" y="41"/>
                      <a:pt x="45" y="40"/>
                    </a:cubicBezTo>
                    <a:cubicBezTo>
                      <a:pt x="45" y="40"/>
                      <a:pt x="44" y="33"/>
                      <a:pt x="44" y="33"/>
                    </a:cubicBezTo>
                    <a:cubicBezTo>
                      <a:pt x="44" y="32"/>
                      <a:pt x="43" y="27"/>
                      <a:pt x="43" y="25"/>
                    </a:cubicBezTo>
                    <a:cubicBezTo>
                      <a:pt x="42" y="23"/>
                      <a:pt x="42" y="21"/>
                      <a:pt x="42" y="21"/>
                    </a:cubicBezTo>
                    <a:cubicBezTo>
                      <a:pt x="42" y="21"/>
                      <a:pt x="42" y="14"/>
                      <a:pt x="41" y="13"/>
                    </a:cubicBezTo>
                    <a:cubicBezTo>
                      <a:pt x="41" y="12"/>
                      <a:pt x="41" y="8"/>
                      <a:pt x="38" y="8"/>
                    </a:cubicBezTo>
                    <a:cubicBezTo>
                      <a:pt x="35" y="9"/>
                      <a:pt x="35" y="15"/>
                      <a:pt x="35" y="17"/>
                    </a:cubicBezTo>
                    <a:cubicBezTo>
                      <a:pt x="34" y="19"/>
                      <a:pt x="35" y="25"/>
                      <a:pt x="35" y="25"/>
                    </a:cubicBezTo>
                    <a:cubicBezTo>
                      <a:pt x="35" y="25"/>
                      <a:pt x="35" y="32"/>
                      <a:pt x="35" y="34"/>
                    </a:cubicBezTo>
                    <a:cubicBezTo>
                      <a:pt x="36" y="35"/>
                      <a:pt x="36" y="45"/>
                      <a:pt x="36" y="46"/>
                    </a:cubicBezTo>
                    <a:cubicBezTo>
                      <a:pt x="37" y="48"/>
                      <a:pt x="36" y="52"/>
                      <a:pt x="37" y="54"/>
                    </a:cubicBezTo>
                    <a:cubicBezTo>
                      <a:pt x="37" y="55"/>
                      <a:pt x="37" y="58"/>
                      <a:pt x="37" y="58"/>
                    </a:cubicBezTo>
                    <a:cubicBezTo>
                      <a:pt x="37" y="58"/>
                      <a:pt x="35" y="63"/>
                      <a:pt x="34" y="64"/>
                    </a:cubicBezTo>
                    <a:cubicBezTo>
                      <a:pt x="33" y="66"/>
                      <a:pt x="29" y="72"/>
                      <a:pt x="28" y="72"/>
                    </a:cubicBezTo>
                    <a:cubicBezTo>
                      <a:pt x="28" y="72"/>
                      <a:pt x="25" y="73"/>
                      <a:pt x="24" y="73"/>
                    </a:cubicBezTo>
                    <a:cubicBezTo>
                      <a:pt x="24" y="72"/>
                      <a:pt x="20" y="69"/>
                      <a:pt x="19" y="68"/>
                    </a:cubicBezTo>
                    <a:cubicBezTo>
                      <a:pt x="19" y="68"/>
                      <a:pt x="17" y="67"/>
                      <a:pt x="17" y="67"/>
                    </a:cubicBezTo>
                    <a:cubicBezTo>
                      <a:pt x="17" y="67"/>
                      <a:pt x="14" y="63"/>
                      <a:pt x="11" y="62"/>
                    </a:cubicBezTo>
                    <a:cubicBezTo>
                      <a:pt x="9" y="61"/>
                      <a:pt x="3" y="58"/>
                      <a:pt x="1" y="62"/>
                    </a:cubicBezTo>
                    <a:cubicBezTo>
                      <a:pt x="0" y="65"/>
                      <a:pt x="1" y="66"/>
                      <a:pt x="4" y="68"/>
                    </a:cubicBezTo>
                    <a:cubicBezTo>
                      <a:pt x="6" y="70"/>
                      <a:pt x="8" y="74"/>
                      <a:pt x="9" y="75"/>
                    </a:cubicBezTo>
                    <a:cubicBezTo>
                      <a:pt x="10" y="75"/>
                      <a:pt x="14" y="78"/>
                      <a:pt x="14" y="79"/>
                    </a:cubicBezTo>
                    <a:cubicBezTo>
                      <a:pt x="15" y="79"/>
                      <a:pt x="20" y="87"/>
                      <a:pt x="21" y="88"/>
                    </a:cubicBezTo>
                    <a:cubicBezTo>
                      <a:pt x="23" y="89"/>
                      <a:pt x="31" y="95"/>
                      <a:pt x="32" y="96"/>
                    </a:cubicBezTo>
                    <a:cubicBezTo>
                      <a:pt x="33" y="97"/>
                      <a:pt x="36" y="101"/>
                      <a:pt x="36" y="101"/>
                    </a:cubicBezTo>
                    <a:cubicBezTo>
                      <a:pt x="37" y="101"/>
                      <a:pt x="38" y="102"/>
                      <a:pt x="38" y="103"/>
                    </a:cubicBezTo>
                    <a:cubicBezTo>
                      <a:pt x="39" y="104"/>
                      <a:pt x="39" y="114"/>
                      <a:pt x="38" y="117"/>
                    </a:cubicBezTo>
                    <a:cubicBezTo>
                      <a:pt x="38" y="120"/>
                      <a:pt x="34" y="194"/>
                      <a:pt x="34" y="204"/>
                    </a:cubicBezTo>
                    <a:cubicBezTo>
                      <a:pt x="33" y="229"/>
                      <a:pt x="35" y="277"/>
                      <a:pt x="35" y="277"/>
                    </a:cubicBezTo>
                    <a:cubicBezTo>
                      <a:pt x="67" y="275"/>
                      <a:pt x="67" y="275"/>
                      <a:pt x="67" y="275"/>
                    </a:cubicBezTo>
                    <a:cubicBezTo>
                      <a:pt x="67" y="275"/>
                      <a:pt x="73" y="220"/>
                      <a:pt x="72" y="205"/>
                    </a:cubicBezTo>
                    <a:cubicBezTo>
                      <a:pt x="71" y="189"/>
                      <a:pt x="65" y="104"/>
                      <a:pt x="65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Freeform 42"/>
              <p:cNvSpPr/>
              <p:nvPr/>
            </p:nvSpPr>
            <p:spPr bwMode="auto">
              <a:xfrm>
                <a:off x="7312026" y="2741613"/>
                <a:ext cx="390525" cy="1311275"/>
              </a:xfrm>
              <a:custGeom>
                <a:avLst/>
                <a:gdLst>
                  <a:gd name="T0" fmla="*/ 36 w 104"/>
                  <a:gd name="T1" fmla="*/ 85 h 347"/>
                  <a:gd name="T2" fmla="*/ 30 w 104"/>
                  <a:gd name="T3" fmla="*/ 77 h 347"/>
                  <a:gd name="T4" fmla="*/ 17 w 104"/>
                  <a:gd name="T5" fmla="*/ 61 h 347"/>
                  <a:gd name="T6" fmla="*/ 7 w 104"/>
                  <a:gd name="T7" fmla="*/ 72 h 347"/>
                  <a:gd name="T8" fmla="*/ 25 w 104"/>
                  <a:gd name="T9" fmla="*/ 103 h 347"/>
                  <a:gd name="T10" fmla="*/ 42 w 104"/>
                  <a:gd name="T11" fmla="*/ 129 h 347"/>
                  <a:gd name="T12" fmla="*/ 34 w 104"/>
                  <a:gd name="T13" fmla="*/ 317 h 347"/>
                  <a:gd name="T14" fmla="*/ 89 w 104"/>
                  <a:gd name="T15" fmla="*/ 347 h 347"/>
                  <a:gd name="T16" fmla="*/ 88 w 104"/>
                  <a:gd name="T17" fmla="*/ 143 h 347"/>
                  <a:gd name="T18" fmla="*/ 94 w 104"/>
                  <a:gd name="T19" fmla="*/ 126 h 347"/>
                  <a:gd name="T20" fmla="*/ 101 w 104"/>
                  <a:gd name="T21" fmla="*/ 96 h 347"/>
                  <a:gd name="T22" fmla="*/ 102 w 104"/>
                  <a:gd name="T23" fmla="*/ 80 h 347"/>
                  <a:gd name="T24" fmla="*/ 104 w 104"/>
                  <a:gd name="T25" fmla="*/ 43 h 347"/>
                  <a:gd name="T26" fmla="*/ 94 w 104"/>
                  <a:gd name="T27" fmla="*/ 41 h 347"/>
                  <a:gd name="T28" fmla="*/ 90 w 104"/>
                  <a:gd name="T29" fmla="*/ 67 h 347"/>
                  <a:gd name="T30" fmla="*/ 88 w 104"/>
                  <a:gd name="T31" fmla="*/ 70 h 347"/>
                  <a:gd name="T32" fmla="*/ 88 w 104"/>
                  <a:gd name="T33" fmla="*/ 54 h 347"/>
                  <a:gd name="T34" fmla="*/ 87 w 104"/>
                  <a:gd name="T35" fmla="*/ 23 h 347"/>
                  <a:gd name="T36" fmla="*/ 76 w 104"/>
                  <a:gd name="T37" fmla="*/ 19 h 347"/>
                  <a:gd name="T38" fmla="*/ 76 w 104"/>
                  <a:gd name="T39" fmla="*/ 35 h 347"/>
                  <a:gd name="T40" fmla="*/ 75 w 104"/>
                  <a:gd name="T41" fmla="*/ 49 h 347"/>
                  <a:gd name="T42" fmla="*/ 73 w 104"/>
                  <a:gd name="T43" fmla="*/ 27 h 347"/>
                  <a:gd name="T44" fmla="*/ 66 w 104"/>
                  <a:gd name="T45" fmla="*/ 0 h 347"/>
                  <a:gd name="T46" fmla="*/ 61 w 104"/>
                  <a:gd name="T47" fmla="*/ 23 h 347"/>
                  <a:gd name="T48" fmla="*/ 61 w 104"/>
                  <a:gd name="T49" fmla="*/ 42 h 347"/>
                  <a:gd name="T50" fmla="*/ 61 w 104"/>
                  <a:gd name="T51" fmla="*/ 59 h 347"/>
                  <a:gd name="T52" fmla="*/ 56 w 104"/>
                  <a:gd name="T53" fmla="*/ 42 h 347"/>
                  <a:gd name="T54" fmla="*/ 52 w 104"/>
                  <a:gd name="T55" fmla="*/ 14 h 347"/>
                  <a:gd name="T56" fmla="*/ 41 w 104"/>
                  <a:gd name="T57" fmla="*/ 16 h 347"/>
                  <a:gd name="T58" fmla="*/ 43 w 104"/>
                  <a:gd name="T59" fmla="*/ 40 h 347"/>
                  <a:gd name="T60" fmla="*/ 45 w 104"/>
                  <a:gd name="T61" fmla="*/ 61 h 347"/>
                  <a:gd name="T62" fmla="*/ 44 w 104"/>
                  <a:gd name="T63" fmla="*/ 76 h 347"/>
                  <a:gd name="T64" fmla="*/ 41 w 104"/>
                  <a:gd name="T65" fmla="*/ 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4" h="347">
                    <a:moveTo>
                      <a:pt x="39" y="88"/>
                    </a:moveTo>
                    <a:cubicBezTo>
                      <a:pt x="39" y="88"/>
                      <a:pt x="36" y="86"/>
                      <a:pt x="36" y="85"/>
                    </a:cubicBezTo>
                    <a:cubicBezTo>
                      <a:pt x="35" y="85"/>
                      <a:pt x="34" y="84"/>
                      <a:pt x="34" y="84"/>
                    </a:cubicBezTo>
                    <a:cubicBezTo>
                      <a:pt x="34" y="84"/>
                      <a:pt x="31" y="78"/>
                      <a:pt x="30" y="77"/>
                    </a:cubicBezTo>
                    <a:cubicBezTo>
                      <a:pt x="29" y="75"/>
                      <a:pt x="26" y="72"/>
                      <a:pt x="26" y="72"/>
                    </a:cubicBezTo>
                    <a:cubicBezTo>
                      <a:pt x="26" y="72"/>
                      <a:pt x="20" y="63"/>
                      <a:pt x="17" y="61"/>
                    </a:cubicBezTo>
                    <a:cubicBezTo>
                      <a:pt x="14" y="59"/>
                      <a:pt x="4" y="54"/>
                      <a:pt x="2" y="58"/>
                    </a:cubicBezTo>
                    <a:cubicBezTo>
                      <a:pt x="0" y="62"/>
                      <a:pt x="1" y="64"/>
                      <a:pt x="7" y="72"/>
                    </a:cubicBezTo>
                    <a:cubicBezTo>
                      <a:pt x="13" y="80"/>
                      <a:pt x="19" y="89"/>
                      <a:pt x="20" y="91"/>
                    </a:cubicBezTo>
                    <a:cubicBezTo>
                      <a:pt x="21" y="93"/>
                      <a:pt x="23" y="100"/>
                      <a:pt x="25" y="103"/>
                    </a:cubicBezTo>
                    <a:cubicBezTo>
                      <a:pt x="28" y="105"/>
                      <a:pt x="32" y="112"/>
                      <a:pt x="34" y="116"/>
                    </a:cubicBezTo>
                    <a:cubicBezTo>
                      <a:pt x="37" y="120"/>
                      <a:pt x="39" y="126"/>
                      <a:pt x="42" y="129"/>
                    </a:cubicBezTo>
                    <a:cubicBezTo>
                      <a:pt x="45" y="131"/>
                      <a:pt x="46" y="134"/>
                      <a:pt x="47" y="136"/>
                    </a:cubicBezTo>
                    <a:cubicBezTo>
                      <a:pt x="55" y="160"/>
                      <a:pt x="33" y="291"/>
                      <a:pt x="34" y="317"/>
                    </a:cubicBezTo>
                    <a:cubicBezTo>
                      <a:pt x="34" y="329"/>
                      <a:pt x="49" y="346"/>
                      <a:pt x="49" y="346"/>
                    </a:cubicBezTo>
                    <a:cubicBezTo>
                      <a:pt x="89" y="347"/>
                      <a:pt x="89" y="347"/>
                      <a:pt x="89" y="347"/>
                    </a:cubicBezTo>
                    <a:cubicBezTo>
                      <a:pt x="89" y="347"/>
                      <a:pt x="86" y="341"/>
                      <a:pt x="86" y="308"/>
                    </a:cubicBezTo>
                    <a:cubicBezTo>
                      <a:pt x="86" y="291"/>
                      <a:pt x="78" y="217"/>
                      <a:pt x="88" y="143"/>
                    </a:cubicBezTo>
                    <a:cubicBezTo>
                      <a:pt x="88" y="139"/>
                      <a:pt x="89" y="137"/>
                      <a:pt x="90" y="135"/>
                    </a:cubicBezTo>
                    <a:cubicBezTo>
                      <a:pt x="91" y="134"/>
                      <a:pt x="93" y="130"/>
                      <a:pt x="94" y="126"/>
                    </a:cubicBezTo>
                    <a:cubicBezTo>
                      <a:pt x="96" y="122"/>
                      <a:pt x="100" y="110"/>
                      <a:pt x="100" y="106"/>
                    </a:cubicBezTo>
                    <a:cubicBezTo>
                      <a:pt x="101" y="102"/>
                      <a:pt x="101" y="96"/>
                      <a:pt x="101" y="96"/>
                    </a:cubicBezTo>
                    <a:cubicBezTo>
                      <a:pt x="101" y="96"/>
                      <a:pt x="103" y="90"/>
                      <a:pt x="103" y="87"/>
                    </a:cubicBezTo>
                    <a:cubicBezTo>
                      <a:pt x="102" y="84"/>
                      <a:pt x="102" y="80"/>
                      <a:pt x="102" y="80"/>
                    </a:cubicBezTo>
                    <a:cubicBezTo>
                      <a:pt x="102" y="80"/>
                      <a:pt x="103" y="70"/>
                      <a:pt x="103" y="63"/>
                    </a:cubicBezTo>
                    <a:cubicBezTo>
                      <a:pt x="104" y="56"/>
                      <a:pt x="104" y="45"/>
                      <a:pt x="104" y="43"/>
                    </a:cubicBezTo>
                    <a:cubicBezTo>
                      <a:pt x="104" y="42"/>
                      <a:pt x="103" y="35"/>
                      <a:pt x="99" y="35"/>
                    </a:cubicBezTo>
                    <a:cubicBezTo>
                      <a:pt x="96" y="35"/>
                      <a:pt x="95" y="38"/>
                      <a:pt x="94" y="41"/>
                    </a:cubicBezTo>
                    <a:cubicBezTo>
                      <a:pt x="94" y="43"/>
                      <a:pt x="94" y="51"/>
                      <a:pt x="94" y="51"/>
                    </a:cubicBezTo>
                    <a:cubicBezTo>
                      <a:pt x="94" y="51"/>
                      <a:pt x="91" y="66"/>
                      <a:pt x="90" y="67"/>
                    </a:cubicBezTo>
                    <a:cubicBezTo>
                      <a:pt x="90" y="68"/>
                      <a:pt x="90" y="71"/>
                      <a:pt x="90" y="71"/>
                    </a:cubicBezTo>
                    <a:cubicBezTo>
                      <a:pt x="90" y="71"/>
                      <a:pt x="88" y="70"/>
                      <a:pt x="88" y="70"/>
                    </a:cubicBezTo>
                    <a:cubicBezTo>
                      <a:pt x="87" y="69"/>
                      <a:pt x="87" y="68"/>
                      <a:pt x="87" y="67"/>
                    </a:cubicBezTo>
                    <a:cubicBezTo>
                      <a:pt x="87" y="67"/>
                      <a:pt x="88" y="56"/>
                      <a:pt x="88" y="54"/>
                    </a:cubicBezTo>
                    <a:cubicBezTo>
                      <a:pt x="88" y="53"/>
                      <a:pt x="88" y="43"/>
                      <a:pt x="88" y="41"/>
                    </a:cubicBezTo>
                    <a:cubicBezTo>
                      <a:pt x="88" y="38"/>
                      <a:pt x="87" y="25"/>
                      <a:pt x="87" y="23"/>
                    </a:cubicBezTo>
                    <a:cubicBezTo>
                      <a:pt x="87" y="21"/>
                      <a:pt x="88" y="13"/>
                      <a:pt x="82" y="12"/>
                    </a:cubicBezTo>
                    <a:cubicBezTo>
                      <a:pt x="76" y="11"/>
                      <a:pt x="76" y="18"/>
                      <a:pt x="76" y="19"/>
                    </a:cubicBezTo>
                    <a:cubicBezTo>
                      <a:pt x="76" y="20"/>
                      <a:pt x="76" y="26"/>
                      <a:pt x="76" y="28"/>
                    </a:cubicBezTo>
                    <a:cubicBezTo>
                      <a:pt x="76" y="30"/>
                      <a:pt x="76" y="34"/>
                      <a:pt x="76" y="35"/>
                    </a:cubicBezTo>
                    <a:cubicBezTo>
                      <a:pt x="76" y="36"/>
                      <a:pt x="76" y="42"/>
                      <a:pt x="76" y="42"/>
                    </a:cubicBezTo>
                    <a:cubicBezTo>
                      <a:pt x="76" y="43"/>
                      <a:pt x="75" y="49"/>
                      <a:pt x="75" y="49"/>
                    </a:cubicBezTo>
                    <a:cubicBezTo>
                      <a:pt x="75" y="49"/>
                      <a:pt x="74" y="39"/>
                      <a:pt x="74" y="39"/>
                    </a:cubicBezTo>
                    <a:cubicBezTo>
                      <a:pt x="74" y="38"/>
                      <a:pt x="73" y="29"/>
                      <a:pt x="73" y="27"/>
                    </a:cubicBezTo>
                    <a:cubicBezTo>
                      <a:pt x="73" y="25"/>
                      <a:pt x="72" y="11"/>
                      <a:pt x="72" y="10"/>
                    </a:cubicBezTo>
                    <a:cubicBezTo>
                      <a:pt x="72" y="9"/>
                      <a:pt x="72" y="0"/>
                      <a:pt x="66" y="0"/>
                    </a:cubicBezTo>
                    <a:cubicBezTo>
                      <a:pt x="61" y="0"/>
                      <a:pt x="60" y="8"/>
                      <a:pt x="60" y="8"/>
                    </a:cubicBezTo>
                    <a:cubicBezTo>
                      <a:pt x="60" y="8"/>
                      <a:pt x="61" y="21"/>
                      <a:pt x="61" y="23"/>
                    </a:cubicBezTo>
                    <a:cubicBezTo>
                      <a:pt x="61" y="24"/>
                      <a:pt x="61" y="33"/>
                      <a:pt x="61" y="35"/>
                    </a:cubicBezTo>
                    <a:cubicBezTo>
                      <a:pt x="61" y="37"/>
                      <a:pt x="61" y="40"/>
                      <a:pt x="61" y="42"/>
                    </a:cubicBezTo>
                    <a:cubicBezTo>
                      <a:pt x="61" y="44"/>
                      <a:pt x="62" y="58"/>
                      <a:pt x="62" y="58"/>
                    </a:cubicBezTo>
                    <a:cubicBezTo>
                      <a:pt x="62" y="58"/>
                      <a:pt x="62" y="59"/>
                      <a:pt x="61" y="59"/>
                    </a:cubicBezTo>
                    <a:cubicBezTo>
                      <a:pt x="60" y="60"/>
                      <a:pt x="59" y="57"/>
                      <a:pt x="59" y="57"/>
                    </a:cubicBezTo>
                    <a:cubicBezTo>
                      <a:pt x="59" y="57"/>
                      <a:pt x="57" y="44"/>
                      <a:pt x="56" y="42"/>
                    </a:cubicBezTo>
                    <a:cubicBezTo>
                      <a:pt x="56" y="40"/>
                      <a:pt x="54" y="32"/>
                      <a:pt x="54" y="30"/>
                    </a:cubicBezTo>
                    <a:cubicBezTo>
                      <a:pt x="54" y="28"/>
                      <a:pt x="52" y="16"/>
                      <a:pt x="52" y="14"/>
                    </a:cubicBezTo>
                    <a:cubicBezTo>
                      <a:pt x="52" y="12"/>
                      <a:pt x="51" y="7"/>
                      <a:pt x="46" y="7"/>
                    </a:cubicBezTo>
                    <a:cubicBezTo>
                      <a:pt x="42" y="7"/>
                      <a:pt x="41" y="13"/>
                      <a:pt x="41" y="16"/>
                    </a:cubicBezTo>
                    <a:cubicBezTo>
                      <a:pt x="41" y="19"/>
                      <a:pt x="42" y="26"/>
                      <a:pt x="42" y="28"/>
                    </a:cubicBezTo>
                    <a:cubicBezTo>
                      <a:pt x="42" y="30"/>
                      <a:pt x="42" y="37"/>
                      <a:pt x="43" y="40"/>
                    </a:cubicBezTo>
                    <a:cubicBezTo>
                      <a:pt x="43" y="43"/>
                      <a:pt x="44" y="52"/>
                      <a:pt x="44" y="55"/>
                    </a:cubicBezTo>
                    <a:cubicBezTo>
                      <a:pt x="44" y="57"/>
                      <a:pt x="45" y="61"/>
                      <a:pt x="45" y="61"/>
                    </a:cubicBezTo>
                    <a:cubicBezTo>
                      <a:pt x="45" y="61"/>
                      <a:pt x="45" y="69"/>
                      <a:pt x="45" y="71"/>
                    </a:cubicBezTo>
                    <a:cubicBezTo>
                      <a:pt x="45" y="72"/>
                      <a:pt x="44" y="75"/>
                      <a:pt x="44" y="76"/>
                    </a:cubicBezTo>
                    <a:cubicBezTo>
                      <a:pt x="44" y="77"/>
                      <a:pt x="44" y="79"/>
                      <a:pt x="43" y="79"/>
                    </a:cubicBezTo>
                    <a:cubicBezTo>
                      <a:pt x="43" y="80"/>
                      <a:pt x="42" y="81"/>
                      <a:pt x="41" y="83"/>
                    </a:cubicBezTo>
                    <a:cubicBezTo>
                      <a:pt x="40" y="84"/>
                      <a:pt x="39" y="88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Freeform 43"/>
              <p:cNvSpPr/>
              <p:nvPr/>
            </p:nvSpPr>
            <p:spPr bwMode="auto">
              <a:xfrm>
                <a:off x="7686676" y="2609850"/>
                <a:ext cx="609600" cy="1498600"/>
              </a:xfrm>
              <a:custGeom>
                <a:avLst/>
                <a:gdLst>
                  <a:gd name="T0" fmla="*/ 31 w 162"/>
                  <a:gd name="T1" fmla="*/ 158 h 397"/>
                  <a:gd name="T2" fmla="*/ 21 w 162"/>
                  <a:gd name="T3" fmla="*/ 117 h 397"/>
                  <a:gd name="T4" fmla="*/ 17 w 162"/>
                  <a:gd name="T5" fmla="*/ 92 h 397"/>
                  <a:gd name="T6" fmla="*/ 11 w 162"/>
                  <a:gd name="T7" fmla="*/ 74 h 397"/>
                  <a:gd name="T8" fmla="*/ 7 w 162"/>
                  <a:gd name="T9" fmla="*/ 60 h 397"/>
                  <a:gd name="T10" fmla="*/ 7 w 162"/>
                  <a:gd name="T11" fmla="*/ 39 h 397"/>
                  <a:gd name="T12" fmla="*/ 18 w 162"/>
                  <a:gd name="T13" fmla="*/ 56 h 397"/>
                  <a:gd name="T14" fmla="*/ 23 w 162"/>
                  <a:gd name="T15" fmla="*/ 68 h 397"/>
                  <a:gd name="T16" fmla="*/ 30 w 162"/>
                  <a:gd name="T17" fmla="*/ 81 h 397"/>
                  <a:gd name="T18" fmla="*/ 37 w 162"/>
                  <a:gd name="T19" fmla="*/ 76 h 397"/>
                  <a:gd name="T20" fmla="*/ 33 w 162"/>
                  <a:gd name="T21" fmla="*/ 52 h 397"/>
                  <a:gd name="T22" fmla="*/ 31 w 162"/>
                  <a:gd name="T23" fmla="*/ 34 h 397"/>
                  <a:gd name="T24" fmla="*/ 34 w 162"/>
                  <a:gd name="T25" fmla="*/ 12 h 397"/>
                  <a:gd name="T26" fmla="*/ 45 w 162"/>
                  <a:gd name="T27" fmla="*/ 35 h 397"/>
                  <a:gd name="T28" fmla="*/ 50 w 162"/>
                  <a:gd name="T29" fmla="*/ 61 h 397"/>
                  <a:gd name="T30" fmla="*/ 53 w 162"/>
                  <a:gd name="T31" fmla="*/ 71 h 397"/>
                  <a:gd name="T32" fmla="*/ 56 w 162"/>
                  <a:gd name="T33" fmla="*/ 49 h 397"/>
                  <a:gd name="T34" fmla="*/ 59 w 162"/>
                  <a:gd name="T35" fmla="*/ 14 h 397"/>
                  <a:gd name="T36" fmla="*/ 66 w 162"/>
                  <a:gd name="T37" fmla="*/ 0 h 397"/>
                  <a:gd name="T38" fmla="*/ 72 w 162"/>
                  <a:gd name="T39" fmla="*/ 31 h 397"/>
                  <a:gd name="T40" fmla="*/ 73 w 162"/>
                  <a:gd name="T41" fmla="*/ 48 h 397"/>
                  <a:gd name="T42" fmla="*/ 71 w 162"/>
                  <a:gd name="T43" fmla="*/ 71 h 397"/>
                  <a:gd name="T44" fmla="*/ 75 w 162"/>
                  <a:gd name="T45" fmla="*/ 65 h 397"/>
                  <a:gd name="T46" fmla="*/ 80 w 162"/>
                  <a:gd name="T47" fmla="*/ 40 h 397"/>
                  <a:gd name="T48" fmla="*/ 83 w 162"/>
                  <a:gd name="T49" fmla="*/ 20 h 397"/>
                  <a:gd name="T50" fmla="*/ 96 w 162"/>
                  <a:gd name="T51" fmla="*/ 26 h 397"/>
                  <a:gd name="T52" fmla="*/ 94 w 162"/>
                  <a:gd name="T53" fmla="*/ 53 h 397"/>
                  <a:gd name="T54" fmla="*/ 91 w 162"/>
                  <a:gd name="T55" fmla="*/ 85 h 397"/>
                  <a:gd name="T56" fmla="*/ 96 w 162"/>
                  <a:gd name="T57" fmla="*/ 103 h 397"/>
                  <a:gd name="T58" fmla="*/ 114 w 162"/>
                  <a:gd name="T59" fmla="*/ 115 h 397"/>
                  <a:gd name="T60" fmla="*/ 129 w 162"/>
                  <a:gd name="T61" fmla="*/ 105 h 397"/>
                  <a:gd name="T62" fmla="*/ 159 w 162"/>
                  <a:gd name="T63" fmla="*/ 95 h 397"/>
                  <a:gd name="T64" fmla="*/ 143 w 162"/>
                  <a:gd name="T65" fmla="*/ 117 h 397"/>
                  <a:gd name="T66" fmla="*/ 120 w 162"/>
                  <a:gd name="T67" fmla="*/ 139 h 397"/>
                  <a:gd name="T68" fmla="*/ 87 w 162"/>
                  <a:gd name="T69" fmla="*/ 166 h 397"/>
                  <a:gd name="T70" fmla="*/ 92 w 162"/>
                  <a:gd name="T71" fmla="*/ 397 h 397"/>
                  <a:gd name="T72" fmla="*/ 29 w 162"/>
                  <a:gd name="T73" fmla="*/ 335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2" h="397">
                    <a:moveTo>
                      <a:pt x="35" y="169"/>
                    </a:moveTo>
                    <a:cubicBezTo>
                      <a:pt x="35" y="169"/>
                      <a:pt x="31" y="160"/>
                      <a:pt x="31" y="158"/>
                    </a:cubicBezTo>
                    <a:cubicBezTo>
                      <a:pt x="30" y="157"/>
                      <a:pt x="26" y="144"/>
                      <a:pt x="25" y="141"/>
                    </a:cubicBezTo>
                    <a:cubicBezTo>
                      <a:pt x="24" y="137"/>
                      <a:pt x="21" y="120"/>
                      <a:pt x="21" y="117"/>
                    </a:cubicBezTo>
                    <a:cubicBezTo>
                      <a:pt x="20" y="113"/>
                      <a:pt x="18" y="103"/>
                      <a:pt x="18" y="100"/>
                    </a:cubicBezTo>
                    <a:cubicBezTo>
                      <a:pt x="17" y="97"/>
                      <a:pt x="17" y="93"/>
                      <a:pt x="17" y="92"/>
                    </a:cubicBezTo>
                    <a:cubicBezTo>
                      <a:pt x="17" y="92"/>
                      <a:pt x="15" y="86"/>
                      <a:pt x="14" y="84"/>
                    </a:cubicBezTo>
                    <a:cubicBezTo>
                      <a:pt x="14" y="83"/>
                      <a:pt x="11" y="74"/>
                      <a:pt x="11" y="74"/>
                    </a:cubicBezTo>
                    <a:cubicBezTo>
                      <a:pt x="11" y="74"/>
                      <a:pt x="9" y="70"/>
                      <a:pt x="8" y="67"/>
                    </a:cubicBezTo>
                    <a:cubicBezTo>
                      <a:pt x="8" y="65"/>
                      <a:pt x="7" y="60"/>
                      <a:pt x="7" y="60"/>
                    </a:cubicBezTo>
                    <a:cubicBezTo>
                      <a:pt x="7" y="60"/>
                      <a:pt x="4" y="55"/>
                      <a:pt x="4" y="53"/>
                    </a:cubicBezTo>
                    <a:cubicBezTo>
                      <a:pt x="4" y="50"/>
                      <a:pt x="0" y="41"/>
                      <a:pt x="7" y="39"/>
                    </a:cubicBezTo>
                    <a:cubicBezTo>
                      <a:pt x="14" y="38"/>
                      <a:pt x="16" y="49"/>
                      <a:pt x="16" y="4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18" y="56"/>
                      <a:pt x="21" y="61"/>
                      <a:pt x="21" y="63"/>
                    </a:cubicBezTo>
                    <a:cubicBezTo>
                      <a:pt x="21" y="64"/>
                      <a:pt x="23" y="68"/>
                      <a:pt x="23" y="68"/>
                    </a:cubicBezTo>
                    <a:cubicBezTo>
                      <a:pt x="23" y="68"/>
                      <a:pt x="25" y="72"/>
                      <a:pt x="26" y="75"/>
                    </a:cubicBezTo>
                    <a:cubicBezTo>
                      <a:pt x="27" y="77"/>
                      <a:pt x="29" y="81"/>
                      <a:pt x="30" y="81"/>
                    </a:cubicBezTo>
                    <a:cubicBezTo>
                      <a:pt x="31" y="82"/>
                      <a:pt x="32" y="82"/>
                      <a:pt x="33" y="82"/>
                    </a:cubicBezTo>
                    <a:cubicBezTo>
                      <a:pt x="34" y="81"/>
                      <a:pt x="37" y="79"/>
                      <a:pt x="37" y="76"/>
                    </a:cubicBezTo>
                    <a:cubicBezTo>
                      <a:pt x="37" y="75"/>
                      <a:pt x="35" y="64"/>
                      <a:pt x="34" y="63"/>
                    </a:cubicBezTo>
                    <a:cubicBezTo>
                      <a:pt x="34" y="61"/>
                      <a:pt x="33" y="53"/>
                      <a:pt x="33" y="52"/>
                    </a:cubicBezTo>
                    <a:cubicBezTo>
                      <a:pt x="32" y="51"/>
                      <a:pt x="32" y="44"/>
                      <a:pt x="32" y="40"/>
                    </a:cubicBezTo>
                    <a:cubicBezTo>
                      <a:pt x="31" y="37"/>
                      <a:pt x="31" y="34"/>
                      <a:pt x="31" y="34"/>
                    </a:cubicBezTo>
                    <a:cubicBezTo>
                      <a:pt x="31" y="34"/>
                      <a:pt x="30" y="27"/>
                      <a:pt x="30" y="25"/>
                    </a:cubicBezTo>
                    <a:cubicBezTo>
                      <a:pt x="29" y="23"/>
                      <a:pt x="27" y="13"/>
                      <a:pt x="34" y="12"/>
                    </a:cubicBezTo>
                    <a:cubicBezTo>
                      <a:pt x="41" y="11"/>
                      <a:pt x="43" y="21"/>
                      <a:pt x="43" y="24"/>
                    </a:cubicBezTo>
                    <a:cubicBezTo>
                      <a:pt x="44" y="27"/>
                      <a:pt x="45" y="34"/>
                      <a:pt x="45" y="35"/>
                    </a:cubicBezTo>
                    <a:cubicBezTo>
                      <a:pt x="45" y="35"/>
                      <a:pt x="47" y="50"/>
                      <a:pt x="47" y="51"/>
                    </a:cubicBezTo>
                    <a:cubicBezTo>
                      <a:pt x="47" y="53"/>
                      <a:pt x="49" y="58"/>
                      <a:pt x="50" y="61"/>
                    </a:cubicBezTo>
                    <a:cubicBezTo>
                      <a:pt x="50" y="63"/>
                      <a:pt x="51" y="70"/>
                      <a:pt x="51" y="70"/>
                    </a:cubicBezTo>
                    <a:cubicBezTo>
                      <a:pt x="51" y="70"/>
                      <a:pt x="52" y="72"/>
                      <a:pt x="53" y="71"/>
                    </a:cubicBezTo>
                    <a:cubicBezTo>
                      <a:pt x="55" y="70"/>
                      <a:pt x="56" y="67"/>
                      <a:pt x="56" y="66"/>
                    </a:cubicBezTo>
                    <a:cubicBezTo>
                      <a:pt x="55" y="65"/>
                      <a:pt x="56" y="50"/>
                      <a:pt x="56" y="49"/>
                    </a:cubicBezTo>
                    <a:cubicBezTo>
                      <a:pt x="56" y="47"/>
                      <a:pt x="57" y="31"/>
                      <a:pt x="58" y="29"/>
                    </a:cubicBezTo>
                    <a:cubicBezTo>
                      <a:pt x="58" y="27"/>
                      <a:pt x="59" y="15"/>
                      <a:pt x="59" y="14"/>
                    </a:cubicBezTo>
                    <a:cubicBezTo>
                      <a:pt x="59" y="13"/>
                      <a:pt x="59" y="6"/>
                      <a:pt x="59" y="6"/>
                    </a:cubicBezTo>
                    <a:cubicBezTo>
                      <a:pt x="59" y="6"/>
                      <a:pt x="59" y="0"/>
                      <a:pt x="66" y="0"/>
                    </a:cubicBezTo>
                    <a:cubicBezTo>
                      <a:pt x="74" y="0"/>
                      <a:pt x="74" y="8"/>
                      <a:pt x="74" y="10"/>
                    </a:cubicBezTo>
                    <a:cubicBezTo>
                      <a:pt x="74" y="12"/>
                      <a:pt x="72" y="31"/>
                      <a:pt x="72" y="31"/>
                    </a:cubicBezTo>
                    <a:cubicBezTo>
                      <a:pt x="72" y="31"/>
                      <a:pt x="72" y="39"/>
                      <a:pt x="73" y="40"/>
                    </a:cubicBezTo>
                    <a:cubicBezTo>
                      <a:pt x="73" y="41"/>
                      <a:pt x="73" y="47"/>
                      <a:pt x="73" y="48"/>
                    </a:cubicBezTo>
                    <a:cubicBezTo>
                      <a:pt x="73" y="49"/>
                      <a:pt x="72" y="60"/>
                      <a:pt x="71" y="62"/>
                    </a:cubicBezTo>
                    <a:cubicBezTo>
                      <a:pt x="71" y="63"/>
                      <a:pt x="71" y="71"/>
                      <a:pt x="71" y="71"/>
                    </a:cubicBezTo>
                    <a:cubicBezTo>
                      <a:pt x="71" y="71"/>
                      <a:pt x="70" y="71"/>
                      <a:pt x="72" y="71"/>
                    </a:cubicBezTo>
                    <a:cubicBezTo>
                      <a:pt x="74" y="71"/>
                      <a:pt x="75" y="66"/>
                      <a:pt x="75" y="65"/>
                    </a:cubicBezTo>
                    <a:cubicBezTo>
                      <a:pt x="76" y="63"/>
                      <a:pt x="78" y="53"/>
                      <a:pt x="78" y="52"/>
                    </a:cubicBezTo>
                    <a:cubicBezTo>
                      <a:pt x="78" y="51"/>
                      <a:pt x="80" y="43"/>
                      <a:pt x="80" y="40"/>
                    </a:cubicBezTo>
                    <a:cubicBezTo>
                      <a:pt x="81" y="37"/>
                      <a:pt x="81" y="34"/>
                      <a:pt x="81" y="34"/>
                    </a:cubicBezTo>
                    <a:cubicBezTo>
                      <a:pt x="81" y="34"/>
                      <a:pt x="82" y="22"/>
                      <a:pt x="83" y="20"/>
                    </a:cubicBezTo>
                    <a:cubicBezTo>
                      <a:pt x="84" y="18"/>
                      <a:pt x="84" y="12"/>
                      <a:pt x="90" y="12"/>
                    </a:cubicBezTo>
                    <a:cubicBezTo>
                      <a:pt x="95" y="13"/>
                      <a:pt x="96" y="22"/>
                      <a:pt x="96" y="26"/>
                    </a:cubicBezTo>
                    <a:cubicBezTo>
                      <a:pt x="96" y="30"/>
                      <a:pt x="95" y="38"/>
                      <a:pt x="95" y="38"/>
                    </a:cubicBezTo>
                    <a:cubicBezTo>
                      <a:pt x="95" y="38"/>
                      <a:pt x="95" y="50"/>
                      <a:pt x="94" y="53"/>
                    </a:cubicBezTo>
                    <a:cubicBezTo>
                      <a:pt x="94" y="55"/>
                      <a:pt x="92" y="71"/>
                      <a:pt x="92" y="73"/>
                    </a:cubicBezTo>
                    <a:cubicBezTo>
                      <a:pt x="91" y="76"/>
                      <a:pt x="92" y="83"/>
                      <a:pt x="91" y="85"/>
                    </a:cubicBezTo>
                    <a:cubicBezTo>
                      <a:pt x="91" y="88"/>
                      <a:pt x="91" y="92"/>
                      <a:pt x="91" y="92"/>
                    </a:cubicBezTo>
                    <a:cubicBezTo>
                      <a:pt x="91" y="92"/>
                      <a:pt x="94" y="100"/>
                      <a:pt x="96" y="103"/>
                    </a:cubicBezTo>
                    <a:cubicBezTo>
                      <a:pt x="98" y="106"/>
                      <a:pt x="106" y="114"/>
                      <a:pt x="107" y="114"/>
                    </a:cubicBezTo>
                    <a:cubicBezTo>
                      <a:pt x="107" y="114"/>
                      <a:pt x="112" y="116"/>
                      <a:pt x="114" y="115"/>
                    </a:cubicBezTo>
                    <a:cubicBezTo>
                      <a:pt x="116" y="114"/>
                      <a:pt x="123" y="108"/>
                      <a:pt x="124" y="107"/>
                    </a:cubicBezTo>
                    <a:cubicBezTo>
                      <a:pt x="126" y="106"/>
                      <a:pt x="129" y="105"/>
                      <a:pt x="129" y="105"/>
                    </a:cubicBezTo>
                    <a:cubicBezTo>
                      <a:pt x="129" y="105"/>
                      <a:pt x="135" y="98"/>
                      <a:pt x="140" y="96"/>
                    </a:cubicBezTo>
                    <a:cubicBezTo>
                      <a:pt x="144" y="94"/>
                      <a:pt x="156" y="90"/>
                      <a:pt x="159" y="95"/>
                    </a:cubicBezTo>
                    <a:cubicBezTo>
                      <a:pt x="162" y="100"/>
                      <a:pt x="159" y="102"/>
                      <a:pt x="154" y="105"/>
                    </a:cubicBezTo>
                    <a:cubicBezTo>
                      <a:pt x="150" y="109"/>
                      <a:pt x="145" y="116"/>
                      <a:pt x="143" y="117"/>
                    </a:cubicBezTo>
                    <a:cubicBezTo>
                      <a:pt x="141" y="118"/>
                      <a:pt x="135" y="122"/>
                      <a:pt x="134" y="123"/>
                    </a:cubicBezTo>
                    <a:cubicBezTo>
                      <a:pt x="132" y="125"/>
                      <a:pt x="123" y="137"/>
                      <a:pt x="120" y="139"/>
                    </a:cubicBezTo>
                    <a:cubicBezTo>
                      <a:pt x="117" y="140"/>
                      <a:pt x="101" y="152"/>
                      <a:pt x="100" y="154"/>
                    </a:cubicBezTo>
                    <a:cubicBezTo>
                      <a:pt x="98" y="156"/>
                      <a:pt x="88" y="164"/>
                      <a:pt x="87" y="166"/>
                    </a:cubicBezTo>
                    <a:cubicBezTo>
                      <a:pt x="79" y="179"/>
                      <a:pt x="100" y="305"/>
                      <a:pt x="100" y="320"/>
                    </a:cubicBezTo>
                    <a:cubicBezTo>
                      <a:pt x="102" y="360"/>
                      <a:pt x="92" y="397"/>
                      <a:pt x="92" y="397"/>
                    </a:cubicBezTo>
                    <a:cubicBezTo>
                      <a:pt x="30" y="397"/>
                      <a:pt x="30" y="397"/>
                      <a:pt x="30" y="397"/>
                    </a:cubicBezTo>
                    <a:cubicBezTo>
                      <a:pt x="30" y="397"/>
                      <a:pt x="27" y="361"/>
                      <a:pt x="29" y="335"/>
                    </a:cubicBezTo>
                    <a:cubicBezTo>
                      <a:pt x="30" y="309"/>
                      <a:pt x="35" y="169"/>
                      <a:pt x="35" y="1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04" name="组合 103"/>
            <p:cNvGrpSpPr/>
            <p:nvPr/>
          </p:nvGrpSpPr>
          <p:grpSpPr>
            <a:xfrm>
              <a:off x="5913136" y="5621431"/>
              <a:ext cx="5956300" cy="1635126"/>
              <a:chOff x="3117851" y="2609850"/>
              <a:chExt cx="5956300" cy="1635126"/>
            </a:xfrm>
            <a:solidFill>
              <a:schemeClr val="accent5">
                <a:lumMod val="50000"/>
                <a:lumOff val="50000"/>
              </a:schemeClr>
            </a:solidFill>
          </p:grpSpPr>
          <p:sp>
            <p:nvSpPr>
              <p:cNvPr id="105" name="Freeform 5"/>
              <p:cNvSpPr/>
              <p:nvPr/>
            </p:nvSpPr>
            <p:spPr bwMode="auto">
              <a:xfrm>
                <a:off x="4956176" y="3097213"/>
                <a:ext cx="307975" cy="796925"/>
              </a:xfrm>
              <a:custGeom>
                <a:avLst/>
                <a:gdLst>
                  <a:gd name="T0" fmla="*/ 62 w 82"/>
                  <a:gd name="T1" fmla="*/ 63 h 211"/>
                  <a:gd name="T2" fmla="*/ 69 w 82"/>
                  <a:gd name="T3" fmla="*/ 46 h 211"/>
                  <a:gd name="T4" fmla="*/ 72 w 82"/>
                  <a:gd name="T5" fmla="*/ 36 h 211"/>
                  <a:gd name="T6" fmla="*/ 76 w 82"/>
                  <a:gd name="T7" fmla="*/ 29 h 211"/>
                  <a:gd name="T8" fmla="*/ 79 w 82"/>
                  <a:gd name="T9" fmla="*/ 24 h 211"/>
                  <a:gd name="T10" fmla="*/ 80 w 82"/>
                  <a:gd name="T11" fmla="*/ 17 h 211"/>
                  <a:gd name="T12" fmla="*/ 74 w 82"/>
                  <a:gd name="T13" fmla="*/ 22 h 211"/>
                  <a:gd name="T14" fmla="*/ 72 w 82"/>
                  <a:gd name="T15" fmla="*/ 26 h 211"/>
                  <a:gd name="T16" fmla="*/ 68 w 82"/>
                  <a:gd name="T17" fmla="*/ 31 h 211"/>
                  <a:gd name="T18" fmla="*/ 65 w 82"/>
                  <a:gd name="T19" fmla="*/ 29 h 211"/>
                  <a:gd name="T20" fmla="*/ 69 w 82"/>
                  <a:gd name="T21" fmla="*/ 20 h 211"/>
                  <a:gd name="T22" fmla="*/ 70 w 82"/>
                  <a:gd name="T23" fmla="*/ 13 h 211"/>
                  <a:gd name="T24" fmla="*/ 71 w 82"/>
                  <a:gd name="T25" fmla="*/ 6 h 211"/>
                  <a:gd name="T26" fmla="*/ 65 w 82"/>
                  <a:gd name="T27" fmla="*/ 13 h 211"/>
                  <a:gd name="T28" fmla="*/ 61 w 82"/>
                  <a:gd name="T29" fmla="*/ 22 h 211"/>
                  <a:gd name="T30" fmla="*/ 59 w 82"/>
                  <a:gd name="T31" fmla="*/ 26 h 211"/>
                  <a:gd name="T32" fmla="*/ 60 w 82"/>
                  <a:gd name="T33" fmla="*/ 17 h 211"/>
                  <a:gd name="T34" fmla="*/ 61 w 82"/>
                  <a:gd name="T35" fmla="*/ 5 h 211"/>
                  <a:gd name="T36" fmla="*/ 59 w 82"/>
                  <a:gd name="T37" fmla="*/ 0 h 211"/>
                  <a:gd name="T38" fmla="*/ 54 w 82"/>
                  <a:gd name="T39" fmla="*/ 10 h 211"/>
                  <a:gd name="T40" fmla="*/ 53 w 82"/>
                  <a:gd name="T41" fmla="*/ 16 h 211"/>
                  <a:gd name="T42" fmla="*/ 52 w 82"/>
                  <a:gd name="T43" fmla="*/ 24 h 211"/>
                  <a:gd name="T44" fmla="*/ 51 w 82"/>
                  <a:gd name="T45" fmla="*/ 22 h 211"/>
                  <a:gd name="T46" fmla="*/ 51 w 82"/>
                  <a:gd name="T47" fmla="*/ 13 h 211"/>
                  <a:gd name="T48" fmla="*/ 51 w 82"/>
                  <a:gd name="T49" fmla="*/ 6 h 211"/>
                  <a:gd name="T50" fmla="*/ 46 w 82"/>
                  <a:gd name="T51" fmla="*/ 7 h 211"/>
                  <a:gd name="T52" fmla="*/ 44 w 82"/>
                  <a:gd name="T53" fmla="*/ 17 h 211"/>
                  <a:gd name="T54" fmla="*/ 42 w 82"/>
                  <a:gd name="T55" fmla="*/ 29 h 211"/>
                  <a:gd name="T56" fmla="*/ 39 w 82"/>
                  <a:gd name="T57" fmla="*/ 35 h 211"/>
                  <a:gd name="T58" fmla="*/ 30 w 82"/>
                  <a:gd name="T59" fmla="*/ 39 h 211"/>
                  <a:gd name="T60" fmla="*/ 25 w 82"/>
                  <a:gd name="T61" fmla="*/ 34 h 211"/>
                  <a:gd name="T62" fmla="*/ 14 w 82"/>
                  <a:gd name="T63" fmla="*/ 29 h 211"/>
                  <a:gd name="T64" fmla="*/ 18 w 82"/>
                  <a:gd name="T65" fmla="*/ 38 h 211"/>
                  <a:gd name="T66" fmla="*/ 25 w 82"/>
                  <a:gd name="T67" fmla="*/ 49 h 211"/>
                  <a:gd name="T68" fmla="*/ 35 w 82"/>
                  <a:gd name="T69" fmla="*/ 61 h 211"/>
                  <a:gd name="T70" fmla="*/ 34 w 82"/>
                  <a:gd name="T71" fmla="*/ 73 h 211"/>
                  <a:gd name="T72" fmla="*/ 0 w 82"/>
                  <a:gd name="T73" fmla="*/ 204 h 211"/>
                  <a:gd name="T74" fmla="*/ 50 w 82"/>
                  <a:gd name="T75" fmla="*/ 16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211">
                    <a:moveTo>
                      <a:pt x="59" y="68"/>
                    </a:moveTo>
                    <a:cubicBezTo>
                      <a:pt x="59" y="68"/>
                      <a:pt x="62" y="64"/>
                      <a:pt x="62" y="63"/>
                    </a:cubicBezTo>
                    <a:cubicBezTo>
                      <a:pt x="62" y="63"/>
                      <a:pt x="65" y="57"/>
                      <a:pt x="66" y="56"/>
                    </a:cubicBezTo>
                    <a:cubicBezTo>
                      <a:pt x="66" y="54"/>
                      <a:pt x="69" y="47"/>
                      <a:pt x="69" y="46"/>
                    </a:cubicBezTo>
                    <a:cubicBezTo>
                      <a:pt x="70" y="44"/>
                      <a:pt x="71" y="40"/>
                      <a:pt x="72" y="39"/>
                    </a:cubicBezTo>
                    <a:cubicBezTo>
                      <a:pt x="72" y="38"/>
                      <a:pt x="72" y="36"/>
                      <a:pt x="72" y="36"/>
                    </a:cubicBezTo>
                    <a:cubicBezTo>
                      <a:pt x="72" y="36"/>
                      <a:pt x="74" y="34"/>
                      <a:pt x="74" y="33"/>
                    </a:cubicBezTo>
                    <a:cubicBezTo>
                      <a:pt x="74" y="33"/>
                      <a:pt x="76" y="29"/>
                      <a:pt x="76" y="29"/>
                    </a:cubicBezTo>
                    <a:cubicBezTo>
                      <a:pt x="76" y="29"/>
                      <a:pt x="77" y="28"/>
                      <a:pt x="77" y="27"/>
                    </a:cubicBezTo>
                    <a:cubicBezTo>
                      <a:pt x="78" y="26"/>
                      <a:pt x="79" y="24"/>
                      <a:pt x="79" y="24"/>
                    </a:cubicBezTo>
                    <a:cubicBezTo>
                      <a:pt x="79" y="24"/>
                      <a:pt x="80" y="22"/>
                      <a:pt x="80" y="21"/>
                    </a:cubicBezTo>
                    <a:cubicBezTo>
                      <a:pt x="80" y="21"/>
                      <a:pt x="82" y="17"/>
                      <a:pt x="80" y="17"/>
                    </a:cubicBezTo>
                    <a:cubicBezTo>
                      <a:pt x="77" y="16"/>
                      <a:pt x="76" y="19"/>
                      <a:pt x="76" y="19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3" y="24"/>
                      <a:pt x="73" y="24"/>
                    </a:cubicBezTo>
                    <a:cubicBezTo>
                      <a:pt x="72" y="25"/>
                      <a:pt x="72" y="26"/>
                      <a:pt x="72" y="26"/>
                    </a:cubicBezTo>
                    <a:cubicBezTo>
                      <a:pt x="72" y="26"/>
                      <a:pt x="70" y="28"/>
                      <a:pt x="70" y="29"/>
                    </a:cubicBezTo>
                    <a:cubicBezTo>
                      <a:pt x="69" y="29"/>
                      <a:pt x="68" y="31"/>
                      <a:pt x="68" y="31"/>
                    </a:cubicBezTo>
                    <a:cubicBezTo>
                      <a:pt x="67" y="31"/>
                      <a:pt x="67" y="31"/>
                      <a:pt x="67" y="31"/>
                    </a:cubicBezTo>
                    <a:cubicBezTo>
                      <a:pt x="66" y="31"/>
                      <a:pt x="65" y="29"/>
                      <a:pt x="65" y="29"/>
                    </a:cubicBezTo>
                    <a:cubicBezTo>
                      <a:pt x="65" y="28"/>
                      <a:pt x="67" y="24"/>
                      <a:pt x="67" y="24"/>
                    </a:cubicBezTo>
                    <a:cubicBezTo>
                      <a:pt x="68" y="23"/>
                      <a:pt x="68" y="20"/>
                      <a:pt x="69" y="20"/>
                    </a:cubicBezTo>
                    <a:cubicBezTo>
                      <a:pt x="69" y="20"/>
                      <a:pt x="69" y="17"/>
                      <a:pt x="70" y="16"/>
                    </a:cubicBezTo>
                    <a:cubicBezTo>
                      <a:pt x="70" y="14"/>
                      <a:pt x="70" y="13"/>
                      <a:pt x="70" y="13"/>
                    </a:cubicBezTo>
                    <a:cubicBezTo>
                      <a:pt x="70" y="13"/>
                      <a:pt x="71" y="11"/>
                      <a:pt x="72" y="10"/>
                    </a:cubicBezTo>
                    <a:cubicBezTo>
                      <a:pt x="72" y="9"/>
                      <a:pt x="73" y="6"/>
                      <a:pt x="71" y="6"/>
                    </a:cubicBezTo>
                    <a:cubicBezTo>
                      <a:pt x="68" y="5"/>
                      <a:pt x="67" y="8"/>
                      <a:pt x="66" y="9"/>
                    </a:cubicBezTo>
                    <a:cubicBezTo>
                      <a:pt x="66" y="10"/>
                      <a:pt x="65" y="13"/>
                      <a:pt x="65" y="13"/>
                    </a:cubicBezTo>
                    <a:cubicBezTo>
                      <a:pt x="65" y="13"/>
                      <a:pt x="63" y="18"/>
                      <a:pt x="63" y="19"/>
                    </a:cubicBezTo>
                    <a:cubicBezTo>
                      <a:pt x="63" y="19"/>
                      <a:pt x="62" y="21"/>
                      <a:pt x="61" y="22"/>
                    </a:cubicBezTo>
                    <a:cubicBezTo>
                      <a:pt x="61" y="23"/>
                      <a:pt x="60" y="26"/>
                      <a:pt x="60" y="26"/>
                    </a:cubicBezTo>
                    <a:cubicBezTo>
                      <a:pt x="60" y="26"/>
                      <a:pt x="60" y="26"/>
                      <a:pt x="59" y="26"/>
                    </a:cubicBezTo>
                    <a:cubicBezTo>
                      <a:pt x="59" y="25"/>
                      <a:pt x="58" y="24"/>
                      <a:pt x="58" y="24"/>
                    </a:cubicBezTo>
                    <a:cubicBezTo>
                      <a:pt x="59" y="23"/>
                      <a:pt x="59" y="18"/>
                      <a:pt x="60" y="17"/>
                    </a:cubicBezTo>
                    <a:cubicBezTo>
                      <a:pt x="60" y="17"/>
                      <a:pt x="60" y="11"/>
                      <a:pt x="60" y="10"/>
                    </a:cubicBezTo>
                    <a:cubicBezTo>
                      <a:pt x="60" y="9"/>
                      <a:pt x="61" y="5"/>
                      <a:pt x="61" y="5"/>
                    </a:cubicBezTo>
                    <a:cubicBezTo>
                      <a:pt x="61" y="5"/>
                      <a:pt x="61" y="2"/>
                      <a:pt x="61" y="2"/>
                    </a:cubicBezTo>
                    <a:cubicBezTo>
                      <a:pt x="61" y="2"/>
                      <a:pt x="62" y="0"/>
                      <a:pt x="59" y="0"/>
                    </a:cubicBezTo>
                    <a:cubicBezTo>
                      <a:pt x="56" y="0"/>
                      <a:pt x="56" y="2"/>
                      <a:pt x="56" y="3"/>
                    </a:cubicBezTo>
                    <a:cubicBezTo>
                      <a:pt x="55" y="3"/>
                      <a:pt x="54" y="10"/>
                      <a:pt x="54" y="10"/>
                    </a:cubicBezTo>
                    <a:cubicBezTo>
                      <a:pt x="54" y="10"/>
                      <a:pt x="54" y="13"/>
                      <a:pt x="54" y="13"/>
                    </a:cubicBezTo>
                    <a:cubicBezTo>
                      <a:pt x="53" y="13"/>
                      <a:pt x="53" y="16"/>
                      <a:pt x="53" y="16"/>
                    </a:cubicBezTo>
                    <a:cubicBezTo>
                      <a:pt x="53" y="16"/>
                      <a:pt x="52" y="21"/>
                      <a:pt x="52" y="21"/>
                    </a:cubicBezTo>
                    <a:cubicBezTo>
                      <a:pt x="52" y="22"/>
                      <a:pt x="52" y="24"/>
                      <a:pt x="52" y="24"/>
                    </a:cubicBezTo>
                    <a:cubicBezTo>
                      <a:pt x="52" y="24"/>
                      <a:pt x="52" y="25"/>
                      <a:pt x="51" y="25"/>
                    </a:cubicBezTo>
                    <a:cubicBezTo>
                      <a:pt x="51" y="25"/>
                      <a:pt x="51" y="22"/>
                      <a:pt x="51" y="22"/>
                    </a:cubicBezTo>
                    <a:cubicBezTo>
                      <a:pt x="51" y="22"/>
                      <a:pt x="51" y="18"/>
                      <a:pt x="51" y="17"/>
                    </a:cubicBezTo>
                    <a:cubicBezTo>
                      <a:pt x="51" y="17"/>
                      <a:pt x="51" y="14"/>
                      <a:pt x="51" y="13"/>
                    </a:cubicBezTo>
                    <a:cubicBezTo>
                      <a:pt x="51" y="12"/>
                      <a:pt x="51" y="11"/>
                      <a:pt x="51" y="11"/>
                    </a:cubicBezTo>
                    <a:cubicBezTo>
                      <a:pt x="51" y="11"/>
                      <a:pt x="51" y="6"/>
                      <a:pt x="51" y="6"/>
                    </a:cubicBezTo>
                    <a:cubicBezTo>
                      <a:pt x="51" y="5"/>
                      <a:pt x="51" y="3"/>
                      <a:pt x="49" y="3"/>
                    </a:cubicBezTo>
                    <a:cubicBezTo>
                      <a:pt x="47" y="3"/>
                      <a:pt x="46" y="6"/>
                      <a:pt x="46" y="7"/>
                    </a:cubicBezTo>
                    <a:cubicBezTo>
                      <a:pt x="45" y="8"/>
                      <a:pt x="45" y="11"/>
                      <a:pt x="45" y="11"/>
                    </a:cubicBezTo>
                    <a:cubicBezTo>
                      <a:pt x="45" y="11"/>
                      <a:pt x="44" y="16"/>
                      <a:pt x="44" y="17"/>
                    </a:cubicBezTo>
                    <a:cubicBezTo>
                      <a:pt x="44" y="18"/>
                      <a:pt x="43" y="23"/>
                      <a:pt x="43" y="24"/>
                    </a:cubicBezTo>
                    <a:cubicBezTo>
                      <a:pt x="43" y="25"/>
                      <a:pt x="42" y="28"/>
                      <a:pt x="42" y="29"/>
                    </a:cubicBezTo>
                    <a:cubicBezTo>
                      <a:pt x="42" y="30"/>
                      <a:pt x="42" y="32"/>
                      <a:pt x="42" y="32"/>
                    </a:cubicBezTo>
                    <a:cubicBezTo>
                      <a:pt x="42" y="32"/>
                      <a:pt x="40" y="34"/>
                      <a:pt x="39" y="35"/>
                    </a:cubicBezTo>
                    <a:cubicBezTo>
                      <a:pt x="37" y="37"/>
                      <a:pt x="33" y="39"/>
                      <a:pt x="33" y="39"/>
                    </a:cubicBezTo>
                    <a:cubicBezTo>
                      <a:pt x="33" y="39"/>
                      <a:pt x="31" y="40"/>
                      <a:pt x="30" y="39"/>
                    </a:cubicBezTo>
                    <a:cubicBezTo>
                      <a:pt x="29" y="39"/>
                      <a:pt x="27" y="36"/>
                      <a:pt x="27" y="36"/>
                    </a:cubicBezTo>
                    <a:cubicBezTo>
                      <a:pt x="26" y="35"/>
                      <a:pt x="25" y="34"/>
                      <a:pt x="25" y="34"/>
                    </a:cubicBezTo>
                    <a:cubicBezTo>
                      <a:pt x="25" y="34"/>
                      <a:pt x="23" y="31"/>
                      <a:pt x="22" y="30"/>
                    </a:cubicBezTo>
                    <a:cubicBezTo>
                      <a:pt x="20" y="29"/>
                      <a:pt x="16" y="27"/>
                      <a:pt x="14" y="29"/>
                    </a:cubicBezTo>
                    <a:cubicBezTo>
                      <a:pt x="12" y="31"/>
                      <a:pt x="13" y="31"/>
                      <a:pt x="14" y="33"/>
                    </a:cubicBezTo>
                    <a:cubicBezTo>
                      <a:pt x="16" y="35"/>
                      <a:pt x="17" y="38"/>
                      <a:pt x="18" y="38"/>
                    </a:cubicBezTo>
                    <a:cubicBezTo>
                      <a:pt x="18" y="39"/>
                      <a:pt x="20" y="41"/>
                      <a:pt x="21" y="42"/>
                    </a:cubicBezTo>
                    <a:cubicBezTo>
                      <a:pt x="21" y="42"/>
                      <a:pt x="24" y="48"/>
                      <a:pt x="25" y="49"/>
                    </a:cubicBezTo>
                    <a:cubicBezTo>
                      <a:pt x="26" y="50"/>
                      <a:pt x="31" y="56"/>
                      <a:pt x="32" y="57"/>
                    </a:cubicBezTo>
                    <a:cubicBezTo>
                      <a:pt x="32" y="58"/>
                      <a:pt x="35" y="61"/>
                      <a:pt x="35" y="61"/>
                    </a:cubicBezTo>
                    <a:cubicBezTo>
                      <a:pt x="35" y="61"/>
                      <a:pt x="36" y="62"/>
                      <a:pt x="36" y="63"/>
                    </a:cubicBezTo>
                    <a:cubicBezTo>
                      <a:pt x="36" y="64"/>
                      <a:pt x="35" y="71"/>
                      <a:pt x="34" y="73"/>
                    </a:cubicBezTo>
                    <a:cubicBezTo>
                      <a:pt x="33" y="75"/>
                      <a:pt x="14" y="142"/>
                      <a:pt x="11" y="152"/>
                    </a:cubicBezTo>
                    <a:cubicBezTo>
                      <a:pt x="3" y="181"/>
                      <a:pt x="0" y="204"/>
                      <a:pt x="0" y="204"/>
                    </a:cubicBezTo>
                    <a:cubicBezTo>
                      <a:pt x="37" y="211"/>
                      <a:pt x="37" y="211"/>
                      <a:pt x="37" y="211"/>
                    </a:cubicBezTo>
                    <a:cubicBezTo>
                      <a:pt x="37" y="211"/>
                      <a:pt x="48" y="182"/>
                      <a:pt x="50" y="163"/>
                    </a:cubicBezTo>
                    <a:cubicBezTo>
                      <a:pt x="52" y="145"/>
                      <a:pt x="59" y="68"/>
                      <a:pt x="59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Freeform 6"/>
              <p:cNvSpPr/>
              <p:nvPr/>
            </p:nvSpPr>
            <p:spPr bwMode="auto">
              <a:xfrm>
                <a:off x="4132263" y="3497263"/>
                <a:ext cx="153988" cy="514350"/>
              </a:xfrm>
              <a:custGeom>
                <a:avLst/>
                <a:gdLst>
                  <a:gd name="T0" fmla="*/ 11 w 41"/>
                  <a:gd name="T1" fmla="*/ 38 h 136"/>
                  <a:gd name="T2" fmla="*/ 7 w 41"/>
                  <a:gd name="T3" fmla="*/ 26 h 136"/>
                  <a:gd name="T4" fmla="*/ 4 w 41"/>
                  <a:gd name="T5" fmla="*/ 17 h 136"/>
                  <a:gd name="T6" fmla="*/ 3 w 41"/>
                  <a:gd name="T7" fmla="*/ 12 h 136"/>
                  <a:gd name="T8" fmla="*/ 1 w 41"/>
                  <a:gd name="T9" fmla="*/ 9 h 136"/>
                  <a:gd name="T10" fmla="*/ 4 w 41"/>
                  <a:gd name="T11" fmla="*/ 8 h 136"/>
                  <a:gd name="T12" fmla="*/ 5 w 41"/>
                  <a:gd name="T13" fmla="*/ 12 h 136"/>
                  <a:gd name="T14" fmla="*/ 7 w 41"/>
                  <a:gd name="T15" fmla="*/ 15 h 136"/>
                  <a:gd name="T16" fmla="*/ 9 w 41"/>
                  <a:gd name="T17" fmla="*/ 17 h 136"/>
                  <a:gd name="T18" fmla="*/ 8 w 41"/>
                  <a:gd name="T19" fmla="*/ 12 h 136"/>
                  <a:gd name="T20" fmla="*/ 7 w 41"/>
                  <a:gd name="T21" fmla="*/ 7 h 136"/>
                  <a:gd name="T22" fmla="*/ 6 w 41"/>
                  <a:gd name="T23" fmla="*/ 3 h 136"/>
                  <a:gd name="T24" fmla="*/ 9 w 41"/>
                  <a:gd name="T25" fmla="*/ 4 h 136"/>
                  <a:gd name="T26" fmla="*/ 11 w 41"/>
                  <a:gd name="T27" fmla="*/ 10 h 136"/>
                  <a:gd name="T28" fmla="*/ 12 w 41"/>
                  <a:gd name="T29" fmla="*/ 15 h 136"/>
                  <a:gd name="T30" fmla="*/ 13 w 41"/>
                  <a:gd name="T31" fmla="*/ 10 h 136"/>
                  <a:gd name="T32" fmla="*/ 12 w 41"/>
                  <a:gd name="T33" fmla="*/ 2 h 136"/>
                  <a:gd name="T34" fmla="*/ 14 w 41"/>
                  <a:gd name="T35" fmla="*/ 0 h 136"/>
                  <a:gd name="T36" fmla="*/ 17 w 41"/>
                  <a:gd name="T37" fmla="*/ 10 h 136"/>
                  <a:gd name="T38" fmla="*/ 17 w 41"/>
                  <a:gd name="T39" fmla="*/ 15 h 136"/>
                  <a:gd name="T40" fmla="*/ 18 w 41"/>
                  <a:gd name="T41" fmla="*/ 11 h 136"/>
                  <a:gd name="T42" fmla="*/ 18 w 41"/>
                  <a:gd name="T43" fmla="*/ 8 h 136"/>
                  <a:gd name="T44" fmla="*/ 19 w 41"/>
                  <a:gd name="T45" fmla="*/ 4 h 136"/>
                  <a:gd name="T46" fmla="*/ 21 w 41"/>
                  <a:gd name="T47" fmla="*/ 9 h 136"/>
                  <a:gd name="T48" fmla="*/ 22 w 41"/>
                  <a:gd name="T49" fmla="*/ 17 h 136"/>
                  <a:gd name="T50" fmla="*/ 22 w 41"/>
                  <a:gd name="T51" fmla="*/ 21 h 136"/>
                  <a:gd name="T52" fmla="*/ 27 w 41"/>
                  <a:gd name="T53" fmla="*/ 26 h 136"/>
                  <a:gd name="T54" fmla="*/ 31 w 41"/>
                  <a:gd name="T55" fmla="*/ 25 h 136"/>
                  <a:gd name="T56" fmla="*/ 34 w 41"/>
                  <a:gd name="T57" fmla="*/ 23 h 136"/>
                  <a:gd name="T58" fmla="*/ 38 w 41"/>
                  <a:gd name="T59" fmla="*/ 25 h 136"/>
                  <a:gd name="T60" fmla="*/ 33 w 41"/>
                  <a:gd name="T61" fmla="*/ 29 h 136"/>
                  <a:gd name="T62" fmla="*/ 25 w 41"/>
                  <a:gd name="T63" fmla="*/ 39 h 136"/>
                  <a:gd name="T64" fmla="*/ 41 w 41"/>
                  <a:gd name="T65" fmla="*/ 123 h 136"/>
                  <a:gd name="T66" fmla="*/ 16 w 41"/>
                  <a:gd name="T67" fmla="*/ 104 h 136"/>
                  <a:gd name="T68" fmla="*/ 12 w 41"/>
                  <a:gd name="T69" fmla="*/ 4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136">
                    <a:moveTo>
                      <a:pt x="12" y="41"/>
                    </a:moveTo>
                    <a:cubicBezTo>
                      <a:pt x="12" y="41"/>
                      <a:pt x="11" y="38"/>
                      <a:pt x="11" y="38"/>
                    </a:cubicBezTo>
                    <a:cubicBezTo>
                      <a:pt x="10" y="37"/>
                      <a:pt x="9" y="33"/>
                      <a:pt x="9" y="32"/>
                    </a:cubicBezTo>
                    <a:cubicBezTo>
                      <a:pt x="8" y="31"/>
                      <a:pt x="7" y="26"/>
                      <a:pt x="7" y="26"/>
                    </a:cubicBezTo>
                    <a:cubicBezTo>
                      <a:pt x="7" y="25"/>
                      <a:pt x="6" y="22"/>
                      <a:pt x="6" y="21"/>
                    </a:cubicBezTo>
                    <a:cubicBezTo>
                      <a:pt x="5" y="20"/>
                      <a:pt x="5" y="17"/>
                      <a:pt x="4" y="17"/>
                    </a:cubicBezTo>
                    <a:cubicBezTo>
                      <a:pt x="4" y="17"/>
                      <a:pt x="3" y="14"/>
                      <a:pt x="3" y="14"/>
                    </a:cubicBezTo>
                    <a:cubicBezTo>
                      <a:pt x="3" y="14"/>
                      <a:pt x="3" y="13"/>
                      <a:pt x="3" y="12"/>
                    </a:cubicBezTo>
                    <a:cubicBezTo>
                      <a:pt x="2" y="12"/>
                      <a:pt x="2" y="11"/>
                      <a:pt x="2" y="11"/>
                    </a:cubicBezTo>
                    <a:cubicBezTo>
                      <a:pt x="2" y="11"/>
                      <a:pt x="1" y="9"/>
                      <a:pt x="1" y="9"/>
                    </a:cubicBezTo>
                    <a:cubicBezTo>
                      <a:pt x="1" y="8"/>
                      <a:pt x="0" y="6"/>
                      <a:pt x="2" y="6"/>
                    </a:cubicBezTo>
                    <a:cubicBezTo>
                      <a:pt x="3" y="6"/>
                      <a:pt x="4" y="8"/>
                      <a:pt x="4" y="8"/>
                    </a:cubicBezTo>
                    <a:cubicBezTo>
                      <a:pt x="4" y="9"/>
                      <a:pt x="4" y="9"/>
                      <a:pt x="4" y="10"/>
                    </a:cubicBezTo>
                    <a:cubicBezTo>
                      <a:pt x="4" y="10"/>
                      <a:pt x="5" y="11"/>
                      <a:pt x="5" y="12"/>
                    </a:cubicBezTo>
                    <a:cubicBezTo>
                      <a:pt x="5" y="12"/>
                      <a:pt x="6" y="13"/>
                      <a:pt x="6" y="13"/>
                    </a:cubicBezTo>
                    <a:cubicBezTo>
                      <a:pt x="6" y="13"/>
                      <a:pt x="7" y="14"/>
                      <a:pt x="7" y="15"/>
                    </a:cubicBezTo>
                    <a:cubicBezTo>
                      <a:pt x="7" y="15"/>
                      <a:pt x="8" y="16"/>
                      <a:pt x="8" y="17"/>
                    </a:cubicBezTo>
                    <a:cubicBezTo>
                      <a:pt x="8" y="17"/>
                      <a:pt x="8" y="17"/>
                      <a:pt x="9" y="17"/>
                    </a:cubicBezTo>
                    <a:cubicBezTo>
                      <a:pt x="9" y="17"/>
                      <a:pt x="9" y="16"/>
                      <a:pt x="9" y="16"/>
                    </a:cubicBezTo>
                    <a:cubicBezTo>
                      <a:pt x="9" y="15"/>
                      <a:pt x="8" y="13"/>
                      <a:pt x="8" y="12"/>
                    </a:cubicBezTo>
                    <a:cubicBezTo>
                      <a:pt x="8" y="12"/>
                      <a:pt x="8" y="10"/>
                      <a:pt x="8" y="10"/>
                    </a:cubicBezTo>
                    <a:cubicBezTo>
                      <a:pt x="8" y="10"/>
                      <a:pt x="7" y="8"/>
                      <a:pt x="7" y="7"/>
                    </a:cubicBezTo>
                    <a:cubicBezTo>
                      <a:pt x="7" y="6"/>
                      <a:pt x="7" y="5"/>
                      <a:pt x="7" y="5"/>
                    </a:cubicBezTo>
                    <a:cubicBezTo>
                      <a:pt x="7" y="5"/>
                      <a:pt x="6" y="4"/>
                      <a:pt x="6" y="3"/>
                    </a:cubicBezTo>
                    <a:cubicBezTo>
                      <a:pt x="6" y="3"/>
                      <a:pt x="5" y="1"/>
                      <a:pt x="7" y="1"/>
                    </a:cubicBezTo>
                    <a:cubicBezTo>
                      <a:pt x="8" y="1"/>
                      <a:pt x="9" y="3"/>
                      <a:pt x="9" y="4"/>
                    </a:cubicBezTo>
                    <a:cubicBezTo>
                      <a:pt x="9" y="4"/>
                      <a:pt x="10" y="6"/>
                      <a:pt x="10" y="6"/>
                    </a:cubicBezTo>
                    <a:cubicBezTo>
                      <a:pt x="10" y="6"/>
                      <a:pt x="11" y="10"/>
                      <a:pt x="11" y="10"/>
                    </a:cubicBezTo>
                    <a:cubicBezTo>
                      <a:pt x="11" y="11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2" y="15"/>
                    </a:cubicBezTo>
                    <a:cubicBezTo>
                      <a:pt x="12" y="15"/>
                      <a:pt x="13" y="15"/>
                      <a:pt x="13" y="15"/>
                    </a:cubicBezTo>
                    <a:cubicBezTo>
                      <a:pt x="13" y="15"/>
                      <a:pt x="13" y="10"/>
                      <a:pt x="13" y="10"/>
                    </a:cubicBezTo>
                    <a:cubicBezTo>
                      <a:pt x="13" y="9"/>
                      <a:pt x="13" y="6"/>
                      <a:pt x="13" y="6"/>
                    </a:cubicBezTo>
                    <a:cubicBezTo>
                      <a:pt x="13" y="5"/>
                      <a:pt x="12" y="3"/>
                      <a:pt x="12" y="2"/>
                    </a:cubicBezTo>
                    <a:cubicBezTo>
                      <a:pt x="12" y="2"/>
                      <a:pt x="12" y="1"/>
                      <a:pt x="12" y="1"/>
                    </a:cubicBezTo>
                    <a:cubicBezTo>
                      <a:pt x="12" y="1"/>
                      <a:pt x="12" y="0"/>
                      <a:pt x="14" y="0"/>
                    </a:cubicBezTo>
                    <a:cubicBezTo>
                      <a:pt x="15" y="0"/>
                      <a:pt x="15" y="2"/>
                      <a:pt x="15" y="2"/>
                    </a:cubicBezTo>
                    <a:cubicBezTo>
                      <a:pt x="15" y="3"/>
                      <a:pt x="16" y="10"/>
                      <a:pt x="17" y="10"/>
                    </a:cubicBezTo>
                    <a:cubicBezTo>
                      <a:pt x="17" y="11"/>
                      <a:pt x="17" y="13"/>
                      <a:pt x="17" y="13"/>
                    </a:cubicBezTo>
                    <a:cubicBezTo>
                      <a:pt x="17" y="14"/>
                      <a:pt x="17" y="15"/>
                      <a:pt x="17" y="15"/>
                    </a:cubicBezTo>
                    <a:cubicBezTo>
                      <a:pt x="18" y="15"/>
                      <a:pt x="18" y="14"/>
                      <a:pt x="18" y="14"/>
                    </a:cubicBezTo>
                    <a:cubicBezTo>
                      <a:pt x="18" y="14"/>
                      <a:pt x="18" y="12"/>
                      <a:pt x="18" y="11"/>
                    </a:cubicBezTo>
                    <a:cubicBezTo>
                      <a:pt x="18" y="11"/>
                      <a:pt x="18" y="10"/>
                      <a:pt x="18" y="9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5"/>
                      <a:pt x="18" y="5"/>
                    </a:cubicBezTo>
                    <a:cubicBezTo>
                      <a:pt x="18" y="5"/>
                      <a:pt x="18" y="3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21" y="7"/>
                      <a:pt x="21" y="9"/>
                      <a:pt x="21" y="9"/>
                    </a:cubicBezTo>
                    <a:cubicBezTo>
                      <a:pt x="21" y="9"/>
                      <a:pt x="22" y="12"/>
                      <a:pt x="22" y="12"/>
                    </a:cubicBezTo>
                    <a:cubicBezTo>
                      <a:pt x="21" y="13"/>
                      <a:pt x="22" y="16"/>
                      <a:pt x="22" y="17"/>
                    </a:cubicBezTo>
                    <a:cubicBezTo>
                      <a:pt x="22" y="17"/>
                      <a:pt x="22" y="19"/>
                      <a:pt x="22" y="19"/>
                    </a:cubicBezTo>
                    <a:cubicBezTo>
                      <a:pt x="22" y="20"/>
                      <a:pt x="22" y="21"/>
                      <a:pt x="22" y="21"/>
                    </a:cubicBezTo>
                    <a:cubicBezTo>
                      <a:pt x="22" y="21"/>
                      <a:pt x="23" y="23"/>
                      <a:pt x="24" y="24"/>
                    </a:cubicBezTo>
                    <a:cubicBezTo>
                      <a:pt x="25" y="24"/>
                      <a:pt x="27" y="26"/>
                      <a:pt x="27" y="26"/>
                    </a:cubicBezTo>
                    <a:cubicBezTo>
                      <a:pt x="27" y="27"/>
                      <a:pt x="28" y="27"/>
                      <a:pt x="29" y="27"/>
                    </a:cubicBezTo>
                    <a:cubicBezTo>
                      <a:pt x="29" y="27"/>
                      <a:pt x="30" y="26"/>
                      <a:pt x="31" y="25"/>
                    </a:cubicBezTo>
                    <a:cubicBezTo>
                      <a:pt x="31" y="25"/>
                      <a:pt x="32" y="25"/>
                      <a:pt x="32" y="25"/>
                    </a:cubicBezTo>
                    <a:cubicBezTo>
                      <a:pt x="32" y="25"/>
                      <a:pt x="33" y="23"/>
                      <a:pt x="34" y="23"/>
                    </a:cubicBezTo>
                    <a:cubicBezTo>
                      <a:pt x="35" y="22"/>
                      <a:pt x="37" y="22"/>
                      <a:pt x="38" y="23"/>
                    </a:cubicBezTo>
                    <a:cubicBezTo>
                      <a:pt x="39" y="25"/>
                      <a:pt x="38" y="25"/>
                      <a:pt x="38" y="25"/>
                    </a:cubicBezTo>
                    <a:cubicBezTo>
                      <a:pt x="37" y="26"/>
                      <a:pt x="35" y="27"/>
                      <a:pt x="35" y="27"/>
                    </a:cubicBezTo>
                    <a:cubicBezTo>
                      <a:pt x="35" y="27"/>
                      <a:pt x="33" y="28"/>
                      <a:pt x="33" y="29"/>
                    </a:cubicBezTo>
                    <a:cubicBezTo>
                      <a:pt x="33" y="29"/>
                      <a:pt x="32" y="32"/>
                      <a:pt x="31" y="33"/>
                    </a:cubicBezTo>
                    <a:cubicBezTo>
                      <a:pt x="31" y="33"/>
                      <a:pt x="25" y="38"/>
                      <a:pt x="25" y="39"/>
                    </a:cubicBezTo>
                    <a:cubicBezTo>
                      <a:pt x="24" y="44"/>
                      <a:pt x="35" y="87"/>
                      <a:pt x="36" y="93"/>
                    </a:cubicBezTo>
                    <a:cubicBezTo>
                      <a:pt x="39" y="110"/>
                      <a:pt x="41" y="123"/>
                      <a:pt x="41" y="123"/>
                    </a:cubicBezTo>
                    <a:cubicBezTo>
                      <a:pt x="35" y="127"/>
                      <a:pt x="29" y="132"/>
                      <a:pt x="22" y="136"/>
                    </a:cubicBezTo>
                    <a:cubicBezTo>
                      <a:pt x="22" y="136"/>
                      <a:pt x="17" y="117"/>
                      <a:pt x="16" y="104"/>
                    </a:cubicBezTo>
                    <a:cubicBezTo>
                      <a:pt x="15" y="98"/>
                      <a:pt x="14" y="79"/>
                      <a:pt x="13" y="65"/>
                    </a:cubicBezTo>
                    <a:cubicBezTo>
                      <a:pt x="13" y="51"/>
                      <a:pt x="12" y="41"/>
                      <a:pt x="12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7"/>
              <p:cNvSpPr/>
              <p:nvPr/>
            </p:nvSpPr>
            <p:spPr bwMode="auto">
              <a:xfrm>
                <a:off x="3403601" y="3462338"/>
                <a:ext cx="222250" cy="650875"/>
              </a:xfrm>
              <a:custGeom>
                <a:avLst/>
                <a:gdLst>
                  <a:gd name="T0" fmla="*/ 45 w 59"/>
                  <a:gd name="T1" fmla="*/ 59 h 172"/>
                  <a:gd name="T2" fmla="*/ 46 w 59"/>
                  <a:gd name="T3" fmla="*/ 41 h 172"/>
                  <a:gd name="T4" fmla="*/ 47 w 59"/>
                  <a:gd name="T5" fmla="*/ 31 h 172"/>
                  <a:gd name="T6" fmla="*/ 48 w 59"/>
                  <a:gd name="T7" fmla="*/ 24 h 172"/>
                  <a:gd name="T8" fmla="*/ 49 w 59"/>
                  <a:gd name="T9" fmla="*/ 18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3 h 172"/>
                  <a:gd name="T16" fmla="*/ 42 w 59"/>
                  <a:gd name="T17" fmla="*/ 28 h 172"/>
                  <a:gd name="T18" fmla="*/ 39 w 59"/>
                  <a:gd name="T19" fmla="*/ 27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5 w 59"/>
                  <a:gd name="T27" fmla="*/ 12 h 172"/>
                  <a:gd name="T28" fmla="*/ 35 w 59"/>
                  <a:gd name="T29" fmla="*/ 22 h 172"/>
                  <a:gd name="T30" fmla="*/ 34 w 59"/>
                  <a:gd name="T31" fmla="*/ 26 h 172"/>
                  <a:gd name="T32" fmla="*/ 32 w 59"/>
                  <a:gd name="T33" fmla="*/ 18 h 172"/>
                  <a:gd name="T34" fmla="*/ 30 w 59"/>
                  <a:gd name="T35" fmla="*/ 5 h 172"/>
                  <a:gd name="T36" fmla="*/ 27 w 59"/>
                  <a:gd name="T37" fmla="*/ 1 h 172"/>
                  <a:gd name="T38" fmla="*/ 26 w 59"/>
                  <a:gd name="T39" fmla="*/ 13 h 172"/>
                  <a:gd name="T40" fmla="*/ 27 w 59"/>
                  <a:gd name="T41" fmla="*/ 19 h 172"/>
                  <a:gd name="T42" fmla="*/ 28 w 59"/>
                  <a:gd name="T43" fmla="*/ 27 h 172"/>
                  <a:gd name="T44" fmla="*/ 27 w 59"/>
                  <a:gd name="T45" fmla="*/ 25 h 172"/>
                  <a:gd name="T46" fmla="*/ 24 w 59"/>
                  <a:gd name="T47" fmla="*/ 17 h 172"/>
                  <a:gd name="T48" fmla="*/ 23 w 59"/>
                  <a:gd name="T49" fmla="*/ 10 h 172"/>
                  <a:gd name="T50" fmla="*/ 19 w 59"/>
                  <a:gd name="T51" fmla="*/ 13 h 172"/>
                  <a:gd name="T52" fmla="*/ 20 w 59"/>
                  <a:gd name="T53" fmla="*/ 23 h 172"/>
                  <a:gd name="T54" fmla="*/ 22 w 59"/>
                  <a:gd name="T55" fmla="*/ 35 h 172"/>
                  <a:gd name="T56" fmla="*/ 21 w 59"/>
                  <a:gd name="T57" fmla="*/ 42 h 172"/>
                  <a:gd name="T58" fmla="*/ 16 w 59"/>
                  <a:gd name="T59" fmla="*/ 48 h 172"/>
                  <a:gd name="T60" fmla="*/ 10 w 59"/>
                  <a:gd name="T61" fmla="*/ 46 h 172"/>
                  <a:gd name="T62" fmla="*/ 1 w 59"/>
                  <a:gd name="T63" fmla="*/ 44 h 172"/>
                  <a:gd name="T64" fmla="*/ 6 w 59"/>
                  <a:gd name="T65" fmla="*/ 51 h 172"/>
                  <a:gd name="T66" fmla="*/ 14 w 59"/>
                  <a:gd name="T67" fmla="*/ 58 h 172"/>
                  <a:gd name="T68" fmla="*/ 25 w 59"/>
                  <a:gd name="T69" fmla="*/ 65 h 172"/>
                  <a:gd name="T70" fmla="*/ 27 w 59"/>
                  <a:gd name="T71" fmla="*/ 76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4"/>
                    </a:moveTo>
                    <a:cubicBezTo>
                      <a:pt x="44" y="64"/>
                      <a:pt x="45" y="60"/>
                      <a:pt x="45" y="59"/>
                    </a:cubicBezTo>
                    <a:cubicBezTo>
                      <a:pt x="45" y="58"/>
                      <a:pt x="46" y="53"/>
                      <a:pt x="46" y="51"/>
                    </a:cubicBezTo>
                    <a:cubicBezTo>
                      <a:pt x="46" y="50"/>
                      <a:pt x="46" y="42"/>
                      <a:pt x="46" y="41"/>
                    </a:cubicBezTo>
                    <a:cubicBezTo>
                      <a:pt x="46" y="40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7" y="31"/>
                    </a:cubicBezTo>
                    <a:cubicBezTo>
                      <a:pt x="47" y="31"/>
                      <a:pt x="47" y="28"/>
                      <a:pt x="47" y="28"/>
                    </a:cubicBezTo>
                    <a:cubicBezTo>
                      <a:pt x="47" y="27"/>
                      <a:pt x="48" y="24"/>
                      <a:pt x="48" y="24"/>
                    </a:cubicBezTo>
                    <a:cubicBezTo>
                      <a:pt x="48" y="24"/>
                      <a:pt x="48" y="22"/>
                      <a:pt x="48" y="21"/>
                    </a:cubicBezTo>
                    <a:cubicBezTo>
                      <a:pt x="48" y="20"/>
                      <a:pt x="49" y="18"/>
                      <a:pt x="49" y="18"/>
                    </a:cubicBezTo>
                    <a:cubicBezTo>
                      <a:pt x="49" y="18"/>
                      <a:pt x="49" y="16"/>
                      <a:pt x="49" y="15"/>
                    </a:cubicBezTo>
                    <a:cubicBezTo>
                      <a:pt x="49" y="14"/>
                      <a:pt x="50" y="10"/>
                      <a:pt x="48" y="10"/>
                    </a:cubicBezTo>
                    <a:cubicBezTo>
                      <a:pt x="45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20"/>
                      <a:pt x="44" y="20"/>
                    </a:cubicBezTo>
                    <a:cubicBezTo>
                      <a:pt x="44" y="21"/>
                      <a:pt x="44" y="23"/>
                      <a:pt x="44" y="23"/>
                    </a:cubicBezTo>
                    <a:cubicBezTo>
                      <a:pt x="44" y="23"/>
                      <a:pt x="43" y="24"/>
                      <a:pt x="43" y="25"/>
                    </a:cubicBezTo>
                    <a:cubicBezTo>
                      <a:pt x="43" y="26"/>
                      <a:pt x="42" y="28"/>
                      <a:pt x="42" y="28"/>
                    </a:cubicBezTo>
                    <a:cubicBezTo>
                      <a:pt x="42" y="28"/>
                      <a:pt x="41" y="29"/>
                      <a:pt x="41" y="28"/>
                    </a:cubicBezTo>
                    <a:cubicBezTo>
                      <a:pt x="41" y="28"/>
                      <a:pt x="40" y="28"/>
                      <a:pt x="39" y="27"/>
                    </a:cubicBezTo>
                    <a:cubicBezTo>
                      <a:pt x="39" y="26"/>
                      <a:pt x="40" y="22"/>
                      <a:pt x="40" y="21"/>
                    </a:cubicBezTo>
                    <a:cubicBezTo>
                      <a:pt x="40" y="21"/>
                      <a:pt x="40" y="18"/>
                      <a:pt x="40" y="17"/>
                    </a:cubicBezTo>
                    <a:cubicBezTo>
                      <a:pt x="40" y="17"/>
                      <a:pt x="40" y="14"/>
                      <a:pt x="40" y="13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7"/>
                    </a:cubicBezTo>
                    <a:cubicBezTo>
                      <a:pt x="40" y="6"/>
                      <a:pt x="40" y="2"/>
                      <a:pt x="38" y="2"/>
                    </a:cubicBezTo>
                    <a:cubicBezTo>
                      <a:pt x="36" y="3"/>
                      <a:pt x="35" y="6"/>
                      <a:pt x="35" y="8"/>
                    </a:cubicBezTo>
                    <a:cubicBezTo>
                      <a:pt x="35" y="9"/>
                      <a:pt x="35" y="11"/>
                      <a:pt x="35" y="12"/>
                    </a:cubicBezTo>
                    <a:cubicBezTo>
                      <a:pt x="35" y="12"/>
                      <a:pt x="35" y="17"/>
                      <a:pt x="35" y="18"/>
                    </a:cubicBezTo>
                    <a:cubicBezTo>
                      <a:pt x="35" y="19"/>
                      <a:pt x="35" y="21"/>
                      <a:pt x="35" y="22"/>
                    </a:cubicBezTo>
                    <a:cubicBezTo>
                      <a:pt x="35" y="23"/>
                      <a:pt x="35" y="26"/>
                      <a:pt x="35" y="26"/>
                    </a:cubicBezTo>
                    <a:cubicBezTo>
                      <a:pt x="35" y="26"/>
                      <a:pt x="35" y="26"/>
                      <a:pt x="34" y="26"/>
                    </a:cubicBezTo>
                    <a:cubicBezTo>
                      <a:pt x="33" y="26"/>
                      <a:pt x="33" y="25"/>
                      <a:pt x="33" y="24"/>
                    </a:cubicBezTo>
                    <a:cubicBezTo>
                      <a:pt x="33" y="24"/>
                      <a:pt x="32" y="18"/>
                      <a:pt x="32" y="18"/>
                    </a:cubicBezTo>
                    <a:cubicBezTo>
                      <a:pt x="32" y="17"/>
                      <a:pt x="31" y="11"/>
                      <a:pt x="31" y="11"/>
                    </a:cubicBezTo>
                    <a:cubicBezTo>
                      <a:pt x="31" y="10"/>
                      <a:pt x="30" y="6"/>
                      <a:pt x="30" y="5"/>
                    </a:cubicBezTo>
                    <a:cubicBezTo>
                      <a:pt x="30" y="5"/>
                      <a:pt x="30" y="2"/>
                      <a:pt x="30" y="2"/>
                    </a:cubicBezTo>
                    <a:cubicBezTo>
                      <a:pt x="30" y="2"/>
                      <a:pt x="30" y="0"/>
                      <a:pt x="27" y="1"/>
                    </a:cubicBezTo>
                    <a:cubicBezTo>
                      <a:pt x="25" y="2"/>
                      <a:pt x="25" y="4"/>
                      <a:pt x="25" y="5"/>
                    </a:cubicBezTo>
                    <a:cubicBezTo>
                      <a:pt x="25" y="6"/>
                      <a:pt x="26" y="13"/>
                      <a:pt x="26" y="13"/>
                    </a:cubicBezTo>
                    <a:cubicBezTo>
                      <a:pt x="26" y="13"/>
                      <a:pt x="27" y="16"/>
                      <a:pt x="27" y="16"/>
                    </a:cubicBezTo>
                    <a:cubicBezTo>
                      <a:pt x="27" y="16"/>
                      <a:pt x="27" y="19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5"/>
                      <a:pt x="28" y="27"/>
                      <a:pt x="28" y="27"/>
                    </a:cubicBezTo>
                    <a:cubicBezTo>
                      <a:pt x="28" y="27"/>
                      <a:pt x="29" y="28"/>
                      <a:pt x="28" y="28"/>
                    </a:cubicBezTo>
                    <a:cubicBezTo>
                      <a:pt x="27" y="28"/>
                      <a:pt x="27" y="26"/>
                      <a:pt x="27" y="25"/>
                    </a:cubicBezTo>
                    <a:cubicBezTo>
                      <a:pt x="27" y="25"/>
                      <a:pt x="25" y="21"/>
                      <a:pt x="25" y="21"/>
                    </a:cubicBezTo>
                    <a:cubicBezTo>
                      <a:pt x="25" y="21"/>
                      <a:pt x="24" y="18"/>
                      <a:pt x="24" y="17"/>
                    </a:cubicBezTo>
                    <a:cubicBezTo>
                      <a:pt x="24" y="16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10"/>
                    </a:cubicBezTo>
                    <a:cubicBezTo>
                      <a:pt x="22" y="9"/>
                      <a:pt x="22" y="6"/>
                      <a:pt x="20" y="7"/>
                    </a:cubicBezTo>
                    <a:cubicBezTo>
                      <a:pt x="19" y="8"/>
                      <a:pt x="19" y="11"/>
                      <a:pt x="19" y="13"/>
                    </a:cubicBezTo>
                    <a:cubicBezTo>
                      <a:pt x="19" y="14"/>
                      <a:pt x="19" y="17"/>
                      <a:pt x="19" y="17"/>
                    </a:cubicBezTo>
                    <a:cubicBezTo>
                      <a:pt x="19" y="17"/>
                      <a:pt x="20" y="22"/>
                      <a:pt x="20" y="23"/>
                    </a:cubicBezTo>
                    <a:cubicBezTo>
                      <a:pt x="20" y="24"/>
                      <a:pt x="21" y="29"/>
                      <a:pt x="22" y="30"/>
                    </a:cubicBezTo>
                    <a:cubicBezTo>
                      <a:pt x="22" y="31"/>
                      <a:pt x="22" y="34"/>
                      <a:pt x="22" y="35"/>
                    </a:cubicBezTo>
                    <a:cubicBezTo>
                      <a:pt x="22" y="36"/>
                      <a:pt x="22" y="37"/>
                      <a:pt x="22" y="37"/>
                    </a:cubicBezTo>
                    <a:cubicBezTo>
                      <a:pt x="22" y="37"/>
                      <a:pt x="22" y="41"/>
                      <a:pt x="21" y="42"/>
                    </a:cubicBezTo>
                    <a:cubicBezTo>
                      <a:pt x="21" y="43"/>
                      <a:pt x="18" y="47"/>
                      <a:pt x="18" y="47"/>
                    </a:cubicBezTo>
                    <a:cubicBezTo>
                      <a:pt x="18" y="47"/>
                      <a:pt x="16" y="49"/>
                      <a:pt x="16" y="48"/>
                    </a:cubicBezTo>
                    <a:cubicBezTo>
                      <a:pt x="15" y="48"/>
                      <a:pt x="13" y="46"/>
                      <a:pt x="12" y="46"/>
                    </a:cubicBezTo>
                    <a:cubicBezTo>
                      <a:pt x="12" y="46"/>
                      <a:pt x="10" y="46"/>
                      <a:pt x="10" y="46"/>
                    </a:cubicBezTo>
                    <a:cubicBezTo>
                      <a:pt x="10" y="46"/>
                      <a:pt x="8" y="43"/>
                      <a:pt x="7" y="43"/>
                    </a:cubicBezTo>
                    <a:cubicBezTo>
                      <a:pt x="5" y="43"/>
                      <a:pt x="1" y="42"/>
                      <a:pt x="1" y="44"/>
                    </a:cubicBezTo>
                    <a:cubicBezTo>
                      <a:pt x="0" y="46"/>
                      <a:pt x="1" y="47"/>
                      <a:pt x="2" y="48"/>
                    </a:cubicBezTo>
                    <a:cubicBezTo>
                      <a:pt x="4" y="49"/>
                      <a:pt x="6" y="51"/>
                      <a:pt x="6" y="51"/>
                    </a:cubicBezTo>
                    <a:cubicBezTo>
                      <a:pt x="7" y="52"/>
                      <a:pt x="9" y="53"/>
                      <a:pt x="10" y="53"/>
                    </a:cubicBezTo>
                    <a:cubicBezTo>
                      <a:pt x="10" y="54"/>
                      <a:pt x="13" y="58"/>
                      <a:pt x="14" y="58"/>
                    </a:cubicBezTo>
                    <a:cubicBezTo>
                      <a:pt x="15" y="59"/>
                      <a:pt x="21" y="62"/>
                      <a:pt x="22" y="63"/>
                    </a:cubicBezTo>
                    <a:cubicBezTo>
                      <a:pt x="22" y="63"/>
                      <a:pt x="25" y="65"/>
                      <a:pt x="25" y="65"/>
                    </a:cubicBezTo>
                    <a:cubicBezTo>
                      <a:pt x="25" y="65"/>
                      <a:pt x="26" y="66"/>
                      <a:pt x="26" y="66"/>
                    </a:cubicBezTo>
                    <a:cubicBezTo>
                      <a:pt x="27" y="67"/>
                      <a:pt x="27" y="74"/>
                      <a:pt x="27" y="76"/>
                    </a:cubicBezTo>
                    <a:cubicBezTo>
                      <a:pt x="27" y="78"/>
                      <a:pt x="29" y="132"/>
                      <a:pt x="30" y="139"/>
                    </a:cubicBezTo>
                    <a:cubicBezTo>
                      <a:pt x="31" y="159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4"/>
                      <a:pt x="44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Freeform 8"/>
              <p:cNvSpPr/>
              <p:nvPr/>
            </p:nvSpPr>
            <p:spPr bwMode="auto">
              <a:xfrm>
                <a:off x="4549776" y="3398838"/>
                <a:ext cx="222250" cy="649288"/>
              </a:xfrm>
              <a:custGeom>
                <a:avLst/>
                <a:gdLst>
                  <a:gd name="T0" fmla="*/ 45 w 59"/>
                  <a:gd name="T1" fmla="*/ 58 h 172"/>
                  <a:gd name="T2" fmla="*/ 47 w 59"/>
                  <a:gd name="T3" fmla="*/ 41 h 172"/>
                  <a:gd name="T4" fmla="*/ 47 w 59"/>
                  <a:gd name="T5" fmla="*/ 31 h 172"/>
                  <a:gd name="T6" fmla="*/ 48 w 59"/>
                  <a:gd name="T7" fmla="*/ 23 h 172"/>
                  <a:gd name="T8" fmla="*/ 49 w 59"/>
                  <a:gd name="T9" fmla="*/ 17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2 h 172"/>
                  <a:gd name="T16" fmla="*/ 42 w 59"/>
                  <a:gd name="T17" fmla="*/ 28 h 172"/>
                  <a:gd name="T18" fmla="*/ 40 w 59"/>
                  <a:gd name="T19" fmla="*/ 26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6 w 59"/>
                  <a:gd name="T27" fmla="*/ 11 h 172"/>
                  <a:gd name="T28" fmla="*/ 35 w 59"/>
                  <a:gd name="T29" fmla="*/ 21 h 172"/>
                  <a:gd name="T30" fmla="*/ 34 w 59"/>
                  <a:gd name="T31" fmla="*/ 25 h 172"/>
                  <a:gd name="T32" fmla="*/ 33 w 59"/>
                  <a:gd name="T33" fmla="*/ 17 h 172"/>
                  <a:gd name="T34" fmla="*/ 31 w 59"/>
                  <a:gd name="T35" fmla="*/ 5 h 172"/>
                  <a:gd name="T36" fmla="*/ 28 w 59"/>
                  <a:gd name="T37" fmla="*/ 0 h 172"/>
                  <a:gd name="T38" fmla="*/ 27 w 59"/>
                  <a:gd name="T39" fmla="*/ 12 h 172"/>
                  <a:gd name="T40" fmla="*/ 27 w 59"/>
                  <a:gd name="T41" fmla="*/ 19 h 172"/>
                  <a:gd name="T42" fmla="*/ 29 w 59"/>
                  <a:gd name="T43" fmla="*/ 27 h 172"/>
                  <a:gd name="T44" fmla="*/ 27 w 59"/>
                  <a:gd name="T45" fmla="*/ 25 h 172"/>
                  <a:gd name="T46" fmla="*/ 25 w 59"/>
                  <a:gd name="T47" fmla="*/ 16 h 172"/>
                  <a:gd name="T48" fmla="*/ 23 w 59"/>
                  <a:gd name="T49" fmla="*/ 9 h 172"/>
                  <a:gd name="T50" fmla="*/ 19 w 59"/>
                  <a:gd name="T51" fmla="*/ 12 h 172"/>
                  <a:gd name="T52" fmla="*/ 21 w 59"/>
                  <a:gd name="T53" fmla="*/ 22 h 172"/>
                  <a:gd name="T54" fmla="*/ 23 w 59"/>
                  <a:gd name="T55" fmla="*/ 34 h 172"/>
                  <a:gd name="T56" fmla="*/ 22 w 59"/>
                  <a:gd name="T57" fmla="*/ 41 h 172"/>
                  <a:gd name="T58" fmla="*/ 16 w 59"/>
                  <a:gd name="T59" fmla="*/ 48 h 172"/>
                  <a:gd name="T60" fmla="*/ 11 w 59"/>
                  <a:gd name="T61" fmla="*/ 45 h 172"/>
                  <a:gd name="T62" fmla="*/ 1 w 59"/>
                  <a:gd name="T63" fmla="*/ 44 h 172"/>
                  <a:gd name="T64" fmla="*/ 7 w 59"/>
                  <a:gd name="T65" fmla="*/ 51 h 172"/>
                  <a:gd name="T66" fmla="*/ 15 w 59"/>
                  <a:gd name="T67" fmla="*/ 58 h 172"/>
                  <a:gd name="T68" fmla="*/ 25 w 59"/>
                  <a:gd name="T69" fmla="*/ 65 h 172"/>
                  <a:gd name="T70" fmla="*/ 28 w 59"/>
                  <a:gd name="T71" fmla="*/ 75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3"/>
                    </a:moveTo>
                    <a:cubicBezTo>
                      <a:pt x="44" y="63"/>
                      <a:pt x="45" y="59"/>
                      <a:pt x="45" y="58"/>
                    </a:cubicBezTo>
                    <a:cubicBezTo>
                      <a:pt x="45" y="58"/>
                      <a:pt x="46" y="52"/>
                      <a:pt x="46" y="51"/>
                    </a:cubicBezTo>
                    <a:cubicBezTo>
                      <a:pt x="47" y="49"/>
                      <a:pt x="47" y="42"/>
                      <a:pt x="47" y="41"/>
                    </a:cubicBezTo>
                    <a:cubicBezTo>
                      <a:pt x="47" y="39"/>
                      <a:pt x="47" y="35"/>
                      <a:pt x="47" y="34"/>
                    </a:cubicBezTo>
                    <a:cubicBezTo>
                      <a:pt x="47" y="33"/>
                      <a:pt x="47" y="31"/>
                      <a:pt x="47" y="31"/>
                    </a:cubicBezTo>
                    <a:cubicBezTo>
                      <a:pt x="47" y="31"/>
                      <a:pt x="48" y="28"/>
                      <a:pt x="48" y="27"/>
                    </a:cubicBezTo>
                    <a:cubicBezTo>
                      <a:pt x="48" y="27"/>
                      <a:pt x="48" y="23"/>
                      <a:pt x="48" y="23"/>
                    </a:cubicBezTo>
                    <a:cubicBezTo>
                      <a:pt x="48" y="23"/>
                      <a:pt x="49" y="21"/>
                      <a:pt x="49" y="20"/>
                    </a:cubicBezTo>
                    <a:cubicBezTo>
                      <a:pt x="49" y="20"/>
                      <a:pt x="49" y="17"/>
                      <a:pt x="49" y="17"/>
                    </a:cubicBezTo>
                    <a:cubicBezTo>
                      <a:pt x="49" y="17"/>
                      <a:pt x="50" y="15"/>
                      <a:pt x="50" y="14"/>
                    </a:cubicBezTo>
                    <a:cubicBezTo>
                      <a:pt x="50" y="13"/>
                      <a:pt x="50" y="10"/>
                      <a:pt x="48" y="10"/>
                    </a:cubicBezTo>
                    <a:cubicBezTo>
                      <a:pt x="46" y="10"/>
                      <a:pt x="46" y="14"/>
                      <a:pt x="46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19"/>
                      <a:pt x="44" y="20"/>
                    </a:cubicBezTo>
                    <a:cubicBezTo>
                      <a:pt x="44" y="20"/>
                      <a:pt x="44" y="22"/>
                      <a:pt x="44" y="22"/>
                    </a:cubicBezTo>
                    <a:cubicBezTo>
                      <a:pt x="44" y="22"/>
                      <a:pt x="44" y="24"/>
                      <a:pt x="43" y="25"/>
                    </a:cubicBezTo>
                    <a:cubicBezTo>
                      <a:pt x="43" y="26"/>
                      <a:pt x="43" y="27"/>
                      <a:pt x="42" y="28"/>
                    </a:cubicBezTo>
                    <a:cubicBezTo>
                      <a:pt x="42" y="28"/>
                      <a:pt x="42" y="28"/>
                      <a:pt x="41" y="28"/>
                    </a:cubicBezTo>
                    <a:cubicBezTo>
                      <a:pt x="41" y="28"/>
                      <a:pt x="40" y="27"/>
                      <a:pt x="40" y="26"/>
                    </a:cubicBezTo>
                    <a:cubicBezTo>
                      <a:pt x="40" y="26"/>
                      <a:pt x="40" y="21"/>
                      <a:pt x="40" y="21"/>
                    </a:cubicBezTo>
                    <a:cubicBezTo>
                      <a:pt x="40" y="20"/>
                      <a:pt x="40" y="17"/>
                      <a:pt x="40" y="17"/>
                    </a:cubicBezTo>
                    <a:cubicBezTo>
                      <a:pt x="40" y="16"/>
                      <a:pt x="40" y="13"/>
                      <a:pt x="40" y="12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6"/>
                    </a:cubicBezTo>
                    <a:cubicBezTo>
                      <a:pt x="40" y="5"/>
                      <a:pt x="41" y="2"/>
                      <a:pt x="38" y="2"/>
                    </a:cubicBezTo>
                    <a:cubicBezTo>
                      <a:pt x="36" y="2"/>
                      <a:pt x="36" y="6"/>
                      <a:pt x="36" y="7"/>
                    </a:cubicBezTo>
                    <a:cubicBezTo>
                      <a:pt x="36" y="8"/>
                      <a:pt x="36" y="11"/>
                      <a:pt x="36" y="11"/>
                    </a:cubicBezTo>
                    <a:cubicBezTo>
                      <a:pt x="36" y="11"/>
                      <a:pt x="36" y="17"/>
                      <a:pt x="36" y="18"/>
                    </a:cubicBezTo>
                    <a:cubicBezTo>
                      <a:pt x="36" y="18"/>
                      <a:pt x="35" y="20"/>
                      <a:pt x="35" y="21"/>
                    </a:cubicBezTo>
                    <a:cubicBezTo>
                      <a:pt x="35" y="22"/>
                      <a:pt x="35" y="25"/>
                      <a:pt x="35" y="25"/>
                    </a:cubicBezTo>
                    <a:cubicBezTo>
                      <a:pt x="35" y="25"/>
                      <a:pt x="35" y="26"/>
                      <a:pt x="34" y="25"/>
                    </a:cubicBezTo>
                    <a:cubicBezTo>
                      <a:pt x="34" y="25"/>
                      <a:pt x="33" y="24"/>
                      <a:pt x="33" y="24"/>
                    </a:cubicBezTo>
                    <a:cubicBezTo>
                      <a:pt x="34" y="24"/>
                      <a:pt x="33" y="18"/>
                      <a:pt x="33" y="17"/>
                    </a:cubicBezTo>
                    <a:cubicBezTo>
                      <a:pt x="33" y="17"/>
                      <a:pt x="32" y="11"/>
                      <a:pt x="31" y="10"/>
                    </a:cubicBezTo>
                    <a:cubicBezTo>
                      <a:pt x="31" y="9"/>
                      <a:pt x="31" y="5"/>
                      <a:pt x="31" y="5"/>
                    </a:cubicBezTo>
                    <a:cubicBezTo>
                      <a:pt x="31" y="4"/>
                      <a:pt x="30" y="2"/>
                      <a:pt x="30" y="2"/>
                    </a:cubicBezTo>
                    <a:cubicBezTo>
                      <a:pt x="30" y="2"/>
                      <a:pt x="30" y="0"/>
                      <a:pt x="28" y="0"/>
                    </a:cubicBezTo>
                    <a:cubicBezTo>
                      <a:pt x="25" y="1"/>
                      <a:pt x="26" y="4"/>
                      <a:pt x="26" y="4"/>
                    </a:cubicBezTo>
                    <a:cubicBezTo>
                      <a:pt x="26" y="5"/>
                      <a:pt x="27" y="12"/>
                      <a:pt x="27" y="12"/>
                    </a:cubicBezTo>
                    <a:cubicBezTo>
                      <a:pt x="27" y="12"/>
                      <a:pt x="27" y="15"/>
                      <a:pt x="27" y="15"/>
                    </a:cubicBezTo>
                    <a:cubicBezTo>
                      <a:pt x="27" y="16"/>
                      <a:pt x="27" y="18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4"/>
                      <a:pt x="29" y="27"/>
                      <a:pt x="29" y="27"/>
                    </a:cubicBezTo>
                    <a:cubicBezTo>
                      <a:pt x="29" y="27"/>
                      <a:pt x="29" y="27"/>
                      <a:pt x="28" y="27"/>
                    </a:cubicBezTo>
                    <a:cubicBezTo>
                      <a:pt x="28" y="27"/>
                      <a:pt x="27" y="25"/>
                      <a:pt x="27" y="25"/>
                    </a:cubicBezTo>
                    <a:cubicBezTo>
                      <a:pt x="27" y="25"/>
                      <a:pt x="26" y="21"/>
                      <a:pt x="26" y="21"/>
                    </a:cubicBezTo>
                    <a:cubicBezTo>
                      <a:pt x="26" y="20"/>
                      <a:pt x="25" y="17"/>
                      <a:pt x="25" y="16"/>
                    </a:cubicBezTo>
                    <a:cubicBezTo>
                      <a:pt x="24" y="15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9"/>
                    </a:cubicBezTo>
                    <a:cubicBezTo>
                      <a:pt x="23" y="8"/>
                      <a:pt x="22" y="6"/>
                      <a:pt x="21" y="7"/>
                    </a:cubicBezTo>
                    <a:cubicBezTo>
                      <a:pt x="19" y="7"/>
                      <a:pt x="19" y="11"/>
                      <a:pt x="19" y="12"/>
                    </a:cubicBezTo>
                    <a:cubicBezTo>
                      <a:pt x="19" y="14"/>
                      <a:pt x="20" y="17"/>
                      <a:pt x="20" y="17"/>
                    </a:cubicBezTo>
                    <a:cubicBezTo>
                      <a:pt x="20" y="17"/>
                      <a:pt x="20" y="21"/>
                      <a:pt x="21" y="22"/>
                    </a:cubicBezTo>
                    <a:cubicBezTo>
                      <a:pt x="21" y="23"/>
                      <a:pt x="22" y="29"/>
                      <a:pt x="22" y="30"/>
                    </a:cubicBezTo>
                    <a:cubicBezTo>
                      <a:pt x="22" y="31"/>
                      <a:pt x="22" y="33"/>
                      <a:pt x="23" y="34"/>
                    </a:cubicBezTo>
                    <a:cubicBezTo>
                      <a:pt x="23" y="35"/>
                      <a:pt x="23" y="37"/>
                      <a:pt x="23" y="37"/>
                    </a:cubicBezTo>
                    <a:cubicBezTo>
                      <a:pt x="23" y="37"/>
                      <a:pt x="22" y="40"/>
                      <a:pt x="22" y="41"/>
                    </a:cubicBezTo>
                    <a:cubicBezTo>
                      <a:pt x="21" y="43"/>
                      <a:pt x="19" y="47"/>
                      <a:pt x="18" y="47"/>
                    </a:cubicBezTo>
                    <a:cubicBezTo>
                      <a:pt x="18" y="47"/>
                      <a:pt x="17" y="48"/>
                      <a:pt x="16" y="48"/>
                    </a:cubicBezTo>
                    <a:cubicBezTo>
                      <a:pt x="15" y="47"/>
                      <a:pt x="13" y="46"/>
                      <a:pt x="13" y="46"/>
                    </a:cubicBezTo>
                    <a:cubicBezTo>
                      <a:pt x="12" y="45"/>
                      <a:pt x="11" y="45"/>
                      <a:pt x="11" y="45"/>
                    </a:cubicBezTo>
                    <a:cubicBezTo>
                      <a:pt x="11" y="45"/>
                      <a:pt x="9" y="43"/>
                      <a:pt x="7" y="42"/>
                    </a:cubicBezTo>
                    <a:cubicBezTo>
                      <a:pt x="6" y="42"/>
                      <a:pt x="2" y="41"/>
                      <a:pt x="1" y="44"/>
                    </a:cubicBezTo>
                    <a:cubicBezTo>
                      <a:pt x="0" y="46"/>
                      <a:pt x="1" y="46"/>
                      <a:pt x="3" y="47"/>
                    </a:cubicBezTo>
                    <a:cubicBezTo>
                      <a:pt x="4" y="48"/>
                      <a:pt x="6" y="51"/>
                      <a:pt x="7" y="51"/>
                    </a:cubicBezTo>
                    <a:cubicBezTo>
                      <a:pt x="7" y="51"/>
                      <a:pt x="9" y="52"/>
                      <a:pt x="10" y="53"/>
                    </a:cubicBezTo>
                    <a:cubicBezTo>
                      <a:pt x="10" y="53"/>
                      <a:pt x="14" y="57"/>
                      <a:pt x="15" y="58"/>
                    </a:cubicBezTo>
                    <a:cubicBezTo>
                      <a:pt x="16" y="58"/>
                      <a:pt x="22" y="62"/>
                      <a:pt x="22" y="62"/>
                    </a:cubicBezTo>
                    <a:cubicBezTo>
                      <a:pt x="23" y="63"/>
                      <a:pt x="25" y="65"/>
                      <a:pt x="25" y="65"/>
                    </a:cubicBezTo>
                    <a:cubicBezTo>
                      <a:pt x="26" y="65"/>
                      <a:pt x="26" y="65"/>
                      <a:pt x="27" y="66"/>
                    </a:cubicBezTo>
                    <a:cubicBezTo>
                      <a:pt x="27" y="67"/>
                      <a:pt x="27" y="73"/>
                      <a:pt x="28" y="75"/>
                    </a:cubicBezTo>
                    <a:cubicBezTo>
                      <a:pt x="28" y="77"/>
                      <a:pt x="30" y="131"/>
                      <a:pt x="30" y="138"/>
                    </a:cubicBezTo>
                    <a:cubicBezTo>
                      <a:pt x="31" y="158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3"/>
                      <a:pt x="4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9"/>
              <p:cNvSpPr/>
              <p:nvPr/>
            </p:nvSpPr>
            <p:spPr bwMode="auto">
              <a:xfrm>
                <a:off x="5207001" y="3603625"/>
                <a:ext cx="184150" cy="498475"/>
              </a:xfrm>
              <a:custGeom>
                <a:avLst/>
                <a:gdLst>
                  <a:gd name="T0" fmla="*/ 35 w 49"/>
                  <a:gd name="T1" fmla="*/ 54 h 132"/>
                  <a:gd name="T2" fmla="*/ 40 w 49"/>
                  <a:gd name="T3" fmla="*/ 40 h 132"/>
                  <a:gd name="T4" fmla="*/ 42 w 49"/>
                  <a:gd name="T5" fmla="*/ 32 h 132"/>
                  <a:gd name="T6" fmla="*/ 44 w 49"/>
                  <a:gd name="T7" fmla="*/ 26 h 132"/>
                  <a:gd name="T8" fmla="*/ 46 w 49"/>
                  <a:gd name="T9" fmla="*/ 21 h 132"/>
                  <a:gd name="T10" fmla="*/ 47 w 49"/>
                  <a:gd name="T11" fmla="*/ 15 h 132"/>
                  <a:gd name="T12" fmla="*/ 43 w 49"/>
                  <a:gd name="T13" fmla="*/ 20 h 132"/>
                  <a:gd name="T14" fmla="*/ 41 w 49"/>
                  <a:gd name="T15" fmla="*/ 24 h 132"/>
                  <a:gd name="T16" fmla="*/ 39 w 49"/>
                  <a:gd name="T17" fmla="*/ 28 h 132"/>
                  <a:gd name="T18" fmla="*/ 37 w 49"/>
                  <a:gd name="T19" fmla="*/ 26 h 132"/>
                  <a:gd name="T20" fmla="*/ 39 w 49"/>
                  <a:gd name="T21" fmla="*/ 18 h 132"/>
                  <a:gd name="T22" fmla="*/ 40 w 49"/>
                  <a:gd name="T23" fmla="*/ 12 h 132"/>
                  <a:gd name="T24" fmla="*/ 41 w 49"/>
                  <a:gd name="T25" fmla="*/ 5 h 132"/>
                  <a:gd name="T26" fmla="*/ 37 w 49"/>
                  <a:gd name="T27" fmla="*/ 12 h 132"/>
                  <a:gd name="T28" fmla="*/ 34 w 49"/>
                  <a:gd name="T29" fmla="*/ 21 h 132"/>
                  <a:gd name="T30" fmla="*/ 33 w 49"/>
                  <a:gd name="T31" fmla="*/ 24 h 132"/>
                  <a:gd name="T32" fmla="*/ 33 w 49"/>
                  <a:gd name="T33" fmla="*/ 17 h 132"/>
                  <a:gd name="T34" fmla="*/ 34 w 49"/>
                  <a:gd name="T35" fmla="*/ 5 h 132"/>
                  <a:gd name="T36" fmla="*/ 32 w 49"/>
                  <a:gd name="T37" fmla="*/ 0 h 132"/>
                  <a:gd name="T38" fmla="*/ 29 w 49"/>
                  <a:gd name="T39" fmla="*/ 11 h 132"/>
                  <a:gd name="T40" fmla="*/ 28 w 49"/>
                  <a:gd name="T41" fmla="*/ 16 h 132"/>
                  <a:gd name="T42" fmla="*/ 28 w 49"/>
                  <a:gd name="T43" fmla="*/ 24 h 132"/>
                  <a:gd name="T44" fmla="*/ 27 w 49"/>
                  <a:gd name="T45" fmla="*/ 21 h 132"/>
                  <a:gd name="T46" fmla="*/ 26 w 49"/>
                  <a:gd name="T47" fmla="*/ 13 h 132"/>
                  <a:gd name="T48" fmla="*/ 26 w 49"/>
                  <a:gd name="T49" fmla="*/ 7 h 132"/>
                  <a:gd name="T50" fmla="*/ 23 w 49"/>
                  <a:gd name="T51" fmla="*/ 8 h 132"/>
                  <a:gd name="T52" fmla="*/ 22 w 49"/>
                  <a:gd name="T53" fmla="*/ 17 h 132"/>
                  <a:gd name="T54" fmla="*/ 21 w 49"/>
                  <a:gd name="T55" fmla="*/ 28 h 132"/>
                  <a:gd name="T56" fmla="*/ 19 w 49"/>
                  <a:gd name="T57" fmla="*/ 34 h 132"/>
                  <a:gd name="T58" fmla="*/ 13 w 49"/>
                  <a:gd name="T59" fmla="*/ 37 h 132"/>
                  <a:gd name="T60" fmla="*/ 9 w 49"/>
                  <a:gd name="T61" fmla="*/ 34 h 132"/>
                  <a:gd name="T62" fmla="*/ 1 w 49"/>
                  <a:gd name="T63" fmla="*/ 30 h 132"/>
                  <a:gd name="T64" fmla="*/ 5 w 49"/>
                  <a:gd name="T65" fmla="*/ 37 h 132"/>
                  <a:gd name="T66" fmla="*/ 10 w 49"/>
                  <a:gd name="T67" fmla="*/ 45 h 132"/>
                  <a:gd name="T68" fmla="*/ 18 w 49"/>
                  <a:gd name="T69" fmla="*/ 53 h 132"/>
                  <a:gd name="T70" fmla="*/ 18 w 49"/>
                  <a:gd name="T71" fmla="*/ 62 h 132"/>
                  <a:gd name="T72" fmla="*/ 7 w 49"/>
                  <a:gd name="T73" fmla="*/ 131 h 132"/>
                  <a:gd name="T74" fmla="*/ 29 w 49"/>
                  <a:gd name="T75" fmla="*/ 11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132">
                    <a:moveTo>
                      <a:pt x="33" y="57"/>
                    </a:moveTo>
                    <a:cubicBezTo>
                      <a:pt x="33" y="57"/>
                      <a:pt x="35" y="54"/>
                      <a:pt x="35" y="54"/>
                    </a:cubicBezTo>
                    <a:cubicBezTo>
                      <a:pt x="35" y="53"/>
                      <a:pt x="37" y="49"/>
                      <a:pt x="37" y="48"/>
                    </a:cubicBezTo>
                    <a:cubicBezTo>
                      <a:pt x="38" y="47"/>
                      <a:pt x="39" y="41"/>
                      <a:pt x="40" y="40"/>
                    </a:cubicBezTo>
                    <a:cubicBezTo>
                      <a:pt x="40" y="39"/>
                      <a:pt x="41" y="35"/>
                      <a:pt x="41" y="34"/>
                    </a:cubicBezTo>
                    <a:cubicBezTo>
                      <a:pt x="42" y="33"/>
                      <a:pt x="42" y="32"/>
                      <a:pt x="42" y="32"/>
                    </a:cubicBezTo>
                    <a:cubicBezTo>
                      <a:pt x="42" y="32"/>
                      <a:pt x="43" y="30"/>
                      <a:pt x="43" y="29"/>
                    </a:cubicBezTo>
                    <a:cubicBezTo>
                      <a:pt x="43" y="29"/>
                      <a:pt x="44" y="26"/>
                      <a:pt x="44" y="26"/>
                    </a:cubicBezTo>
                    <a:cubicBezTo>
                      <a:pt x="44" y="26"/>
                      <a:pt x="45" y="25"/>
                      <a:pt x="45" y="24"/>
                    </a:cubicBezTo>
                    <a:cubicBezTo>
                      <a:pt x="46" y="23"/>
                      <a:pt x="46" y="21"/>
                      <a:pt x="46" y="21"/>
                    </a:cubicBezTo>
                    <a:cubicBezTo>
                      <a:pt x="46" y="21"/>
                      <a:pt x="47" y="20"/>
                      <a:pt x="47" y="19"/>
                    </a:cubicBezTo>
                    <a:cubicBezTo>
                      <a:pt x="48" y="18"/>
                      <a:pt x="49" y="15"/>
                      <a:pt x="47" y="15"/>
                    </a:cubicBezTo>
                    <a:cubicBezTo>
                      <a:pt x="45" y="14"/>
                      <a:pt x="44" y="17"/>
                      <a:pt x="44" y="17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2" y="22"/>
                      <a:pt x="42" y="22"/>
                    </a:cubicBezTo>
                    <a:cubicBezTo>
                      <a:pt x="42" y="22"/>
                      <a:pt x="41" y="24"/>
                      <a:pt x="41" y="24"/>
                    </a:cubicBezTo>
                    <a:cubicBezTo>
                      <a:pt x="41" y="24"/>
                      <a:pt x="40" y="25"/>
                      <a:pt x="40" y="26"/>
                    </a:cubicBezTo>
                    <a:cubicBezTo>
                      <a:pt x="40" y="27"/>
                      <a:pt x="39" y="28"/>
                      <a:pt x="39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28"/>
                      <a:pt x="37" y="27"/>
                      <a:pt x="37" y="26"/>
                    </a:cubicBezTo>
                    <a:cubicBezTo>
                      <a:pt x="37" y="26"/>
                      <a:pt x="38" y="22"/>
                      <a:pt x="38" y="22"/>
                    </a:cubicBezTo>
                    <a:cubicBezTo>
                      <a:pt x="39" y="21"/>
                      <a:pt x="39" y="19"/>
                      <a:pt x="39" y="18"/>
                    </a:cubicBezTo>
                    <a:cubicBezTo>
                      <a:pt x="39" y="18"/>
                      <a:pt x="40" y="15"/>
                      <a:pt x="40" y="14"/>
                    </a:cubicBezTo>
                    <a:cubicBezTo>
                      <a:pt x="40" y="13"/>
                      <a:pt x="40" y="12"/>
                      <a:pt x="40" y="12"/>
                    </a:cubicBezTo>
                    <a:cubicBezTo>
                      <a:pt x="40" y="12"/>
                      <a:pt x="41" y="10"/>
                      <a:pt x="41" y="9"/>
                    </a:cubicBezTo>
                    <a:cubicBezTo>
                      <a:pt x="42" y="9"/>
                      <a:pt x="43" y="5"/>
                      <a:pt x="41" y="5"/>
                    </a:cubicBezTo>
                    <a:cubicBezTo>
                      <a:pt x="39" y="4"/>
                      <a:pt x="38" y="8"/>
                      <a:pt x="38" y="9"/>
                    </a:cubicBezTo>
                    <a:cubicBezTo>
                      <a:pt x="37" y="10"/>
                      <a:pt x="37" y="12"/>
                      <a:pt x="37" y="12"/>
                    </a:cubicBezTo>
                    <a:cubicBezTo>
                      <a:pt x="37" y="12"/>
                      <a:pt x="35" y="17"/>
                      <a:pt x="35" y="18"/>
                    </a:cubicBezTo>
                    <a:cubicBezTo>
                      <a:pt x="35" y="18"/>
                      <a:pt x="34" y="20"/>
                      <a:pt x="34" y="21"/>
                    </a:cubicBezTo>
                    <a:cubicBezTo>
                      <a:pt x="34" y="21"/>
                      <a:pt x="33" y="24"/>
                      <a:pt x="33" y="24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2" y="24"/>
                      <a:pt x="32" y="23"/>
                      <a:pt x="32" y="22"/>
                    </a:cubicBezTo>
                    <a:cubicBezTo>
                      <a:pt x="32" y="22"/>
                      <a:pt x="33" y="17"/>
                      <a:pt x="33" y="17"/>
                    </a:cubicBezTo>
                    <a:cubicBezTo>
                      <a:pt x="33" y="16"/>
                      <a:pt x="33" y="11"/>
                      <a:pt x="33" y="10"/>
                    </a:cubicBezTo>
                    <a:cubicBezTo>
                      <a:pt x="33" y="9"/>
                      <a:pt x="34" y="6"/>
                      <a:pt x="34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0"/>
                      <a:pt x="32" y="0"/>
                    </a:cubicBezTo>
                    <a:cubicBezTo>
                      <a:pt x="30" y="0"/>
                      <a:pt x="30" y="3"/>
                      <a:pt x="30" y="3"/>
                    </a:cubicBezTo>
                    <a:cubicBezTo>
                      <a:pt x="30" y="4"/>
                      <a:pt x="29" y="11"/>
                      <a:pt x="29" y="11"/>
                    </a:cubicBezTo>
                    <a:cubicBezTo>
                      <a:pt x="29" y="11"/>
                      <a:pt x="29" y="13"/>
                      <a:pt x="28" y="13"/>
                    </a:cubicBezTo>
                    <a:cubicBezTo>
                      <a:pt x="28" y="14"/>
                      <a:pt x="28" y="16"/>
                      <a:pt x="28" y="16"/>
                    </a:cubicBezTo>
                    <a:cubicBezTo>
                      <a:pt x="28" y="16"/>
                      <a:pt x="28" y="20"/>
                      <a:pt x="28" y="21"/>
                    </a:cubicBezTo>
                    <a:cubicBezTo>
                      <a:pt x="28" y="21"/>
                      <a:pt x="28" y="24"/>
                      <a:pt x="28" y="24"/>
                    </a:cubicBezTo>
                    <a:cubicBezTo>
                      <a:pt x="28" y="24"/>
                      <a:pt x="28" y="24"/>
                      <a:pt x="27" y="24"/>
                    </a:cubicBezTo>
                    <a:cubicBezTo>
                      <a:pt x="27" y="24"/>
                      <a:pt x="27" y="22"/>
                      <a:pt x="27" y="21"/>
                    </a:cubicBezTo>
                    <a:cubicBezTo>
                      <a:pt x="27" y="21"/>
                      <a:pt x="26" y="18"/>
                      <a:pt x="26" y="17"/>
                    </a:cubicBezTo>
                    <a:cubicBezTo>
                      <a:pt x="26" y="17"/>
                      <a:pt x="26" y="14"/>
                      <a:pt x="26" y="13"/>
                    </a:cubicBezTo>
                    <a:cubicBezTo>
                      <a:pt x="26" y="12"/>
                      <a:pt x="26" y="11"/>
                      <a:pt x="26" y="11"/>
                    </a:cubicBezTo>
                    <a:cubicBezTo>
                      <a:pt x="26" y="11"/>
                      <a:pt x="27" y="7"/>
                      <a:pt x="26" y="7"/>
                    </a:cubicBezTo>
                    <a:cubicBezTo>
                      <a:pt x="26" y="6"/>
                      <a:pt x="26" y="4"/>
                      <a:pt x="25" y="4"/>
                    </a:cubicBezTo>
                    <a:cubicBezTo>
                      <a:pt x="23" y="4"/>
                      <a:pt x="23" y="7"/>
                      <a:pt x="23" y="8"/>
                    </a:cubicBezTo>
                    <a:cubicBezTo>
                      <a:pt x="22" y="10"/>
                      <a:pt x="22" y="12"/>
                      <a:pt x="22" y="12"/>
                    </a:cubicBezTo>
                    <a:cubicBezTo>
                      <a:pt x="22" y="12"/>
                      <a:pt x="22" y="16"/>
                      <a:pt x="22" y="17"/>
                    </a:cubicBezTo>
                    <a:cubicBezTo>
                      <a:pt x="22" y="18"/>
                      <a:pt x="21" y="23"/>
                      <a:pt x="21" y="24"/>
                    </a:cubicBezTo>
                    <a:cubicBezTo>
                      <a:pt x="21" y="25"/>
                      <a:pt x="21" y="27"/>
                      <a:pt x="21" y="28"/>
                    </a:cubicBezTo>
                    <a:cubicBezTo>
                      <a:pt x="21" y="29"/>
                      <a:pt x="21" y="30"/>
                      <a:pt x="21" y="30"/>
                    </a:cubicBezTo>
                    <a:cubicBezTo>
                      <a:pt x="21" y="30"/>
                      <a:pt x="20" y="33"/>
                      <a:pt x="19" y="34"/>
                    </a:cubicBezTo>
                    <a:cubicBezTo>
                      <a:pt x="18" y="35"/>
                      <a:pt x="16" y="37"/>
                      <a:pt x="15" y="37"/>
                    </a:cubicBezTo>
                    <a:cubicBezTo>
                      <a:pt x="15" y="37"/>
                      <a:pt x="14" y="38"/>
                      <a:pt x="13" y="37"/>
                    </a:cubicBezTo>
                    <a:cubicBezTo>
                      <a:pt x="13" y="37"/>
                      <a:pt x="11" y="35"/>
                      <a:pt x="11" y="35"/>
                    </a:cubicBezTo>
                    <a:cubicBezTo>
                      <a:pt x="10" y="34"/>
                      <a:pt x="9" y="34"/>
                      <a:pt x="9" y="34"/>
                    </a:cubicBezTo>
                    <a:cubicBezTo>
                      <a:pt x="9" y="34"/>
                      <a:pt x="8" y="31"/>
                      <a:pt x="7" y="31"/>
                    </a:cubicBezTo>
                    <a:cubicBezTo>
                      <a:pt x="6" y="30"/>
                      <a:pt x="3" y="28"/>
                      <a:pt x="1" y="30"/>
                    </a:cubicBezTo>
                    <a:cubicBezTo>
                      <a:pt x="0" y="31"/>
                      <a:pt x="1" y="32"/>
                      <a:pt x="2" y="33"/>
                    </a:cubicBezTo>
                    <a:cubicBezTo>
                      <a:pt x="3" y="35"/>
                      <a:pt x="5" y="37"/>
                      <a:pt x="5" y="37"/>
                    </a:cubicBezTo>
                    <a:cubicBezTo>
                      <a:pt x="5" y="38"/>
                      <a:pt x="7" y="39"/>
                      <a:pt x="7" y="40"/>
                    </a:cubicBezTo>
                    <a:cubicBezTo>
                      <a:pt x="8" y="40"/>
                      <a:pt x="10" y="45"/>
                      <a:pt x="10" y="45"/>
                    </a:cubicBezTo>
                    <a:cubicBezTo>
                      <a:pt x="11" y="46"/>
                      <a:pt x="15" y="50"/>
                      <a:pt x="16" y="51"/>
                    </a:cubicBezTo>
                    <a:cubicBezTo>
                      <a:pt x="16" y="51"/>
                      <a:pt x="17" y="53"/>
                      <a:pt x="18" y="53"/>
                    </a:cubicBezTo>
                    <a:cubicBezTo>
                      <a:pt x="18" y="54"/>
                      <a:pt x="18" y="54"/>
                      <a:pt x="19" y="55"/>
                    </a:cubicBezTo>
                    <a:cubicBezTo>
                      <a:pt x="19" y="55"/>
                      <a:pt x="18" y="60"/>
                      <a:pt x="18" y="62"/>
                    </a:cubicBezTo>
                    <a:cubicBezTo>
                      <a:pt x="17" y="64"/>
                      <a:pt x="10" y="103"/>
                      <a:pt x="9" y="108"/>
                    </a:cubicBezTo>
                    <a:cubicBezTo>
                      <a:pt x="7" y="122"/>
                      <a:pt x="7" y="131"/>
                      <a:pt x="7" y="131"/>
                    </a:cubicBezTo>
                    <a:cubicBezTo>
                      <a:pt x="24" y="132"/>
                      <a:pt x="24" y="132"/>
                      <a:pt x="24" y="132"/>
                    </a:cubicBezTo>
                    <a:cubicBezTo>
                      <a:pt x="24" y="132"/>
                      <a:pt x="29" y="120"/>
                      <a:pt x="29" y="112"/>
                    </a:cubicBezTo>
                    <a:cubicBezTo>
                      <a:pt x="30" y="103"/>
                      <a:pt x="33" y="57"/>
                      <a:pt x="33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Freeform 10"/>
              <p:cNvSpPr/>
              <p:nvPr/>
            </p:nvSpPr>
            <p:spPr bwMode="auto">
              <a:xfrm>
                <a:off x="4624388" y="2854325"/>
                <a:ext cx="474663" cy="1160463"/>
              </a:xfrm>
              <a:custGeom>
                <a:avLst/>
                <a:gdLst>
                  <a:gd name="T0" fmla="*/ 90 w 126"/>
                  <a:gd name="T1" fmla="*/ 113 h 307"/>
                  <a:gd name="T2" fmla="*/ 102 w 126"/>
                  <a:gd name="T3" fmla="*/ 80 h 307"/>
                  <a:gd name="T4" fmla="*/ 110 w 126"/>
                  <a:gd name="T5" fmla="*/ 54 h 307"/>
                  <a:gd name="T6" fmla="*/ 117 w 126"/>
                  <a:gd name="T7" fmla="*/ 40 h 307"/>
                  <a:gd name="T8" fmla="*/ 122 w 126"/>
                  <a:gd name="T9" fmla="*/ 28 h 307"/>
                  <a:gd name="T10" fmla="*/ 113 w 126"/>
                  <a:gd name="T11" fmla="*/ 27 h 307"/>
                  <a:gd name="T12" fmla="*/ 107 w 126"/>
                  <a:gd name="T13" fmla="*/ 39 h 307"/>
                  <a:gd name="T14" fmla="*/ 102 w 126"/>
                  <a:gd name="T15" fmla="*/ 48 h 307"/>
                  <a:gd name="T16" fmla="*/ 96 w 126"/>
                  <a:gd name="T17" fmla="*/ 55 h 307"/>
                  <a:gd name="T18" fmla="*/ 97 w 126"/>
                  <a:gd name="T19" fmla="*/ 41 h 307"/>
                  <a:gd name="T20" fmla="*/ 101 w 126"/>
                  <a:gd name="T21" fmla="*/ 24 h 307"/>
                  <a:gd name="T22" fmla="*/ 104 w 126"/>
                  <a:gd name="T23" fmla="*/ 11 h 307"/>
                  <a:gd name="T24" fmla="*/ 94 w 126"/>
                  <a:gd name="T25" fmla="*/ 14 h 307"/>
                  <a:gd name="T26" fmla="*/ 88 w 126"/>
                  <a:gd name="T27" fmla="*/ 35 h 307"/>
                  <a:gd name="T28" fmla="*/ 84 w 126"/>
                  <a:gd name="T29" fmla="*/ 49 h 307"/>
                  <a:gd name="T30" fmla="*/ 82 w 126"/>
                  <a:gd name="T31" fmla="*/ 34 h 307"/>
                  <a:gd name="T32" fmla="*/ 83 w 126"/>
                  <a:gd name="T33" fmla="*/ 10 h 307"/>
                  <a:gd name="T34" fmla="*/ 79 w 126"/>
                  <a:gd name="T35" fmla="*/ 2 h 307"/>
                  <a:gd name="T36" fmla="*/ 69 w 126"/>
                  <a:gd name="T37" fmla="*/ 37 h 307"/>
                  <a:gd name="T38" fmla="*/ 67 w 126"/>
                  <a:gd name="T39" fmla="*/ 51 h 307"/>
                  <a:gd name="T40" fmla="*/ 65 w 126"/>
                  <a:gd name="T41" fmla="*/ 41 h 307"/>
                  <a:gd name="T42" fmla="*/ 64 w 126"/>
                  <a:gd name="T43" fmla="*/ 29 h 307"/>
                  <a:gd name="T44" fmla="*/ 60 w 126"/>
                  <a:gd name="T45" fmla="*/ 16 h 307"/>
                  <a:gd name="T46" fmla="*/ 54 w 126"/>
                  <a:gd name="T47" fmla="*/ 34 h 307"/>
                  <a:gd name="T48" fmla="*/ 53 w 126"/>
                  <a:gd name="T49" fmla="*/ 57 h 307"/>
                  <a:gd name="T50" fmla="*/ 52 w 126"/>
                  <a:gd name="T51" fmla="*/ 70 h 307"/>
                  <a:gd name="T52" fmla="*/ 38 w 126"/>
                  <a:gd name="T53" fmla="*/ 86 h 307"/>
                  <a:gd name="T54" fmla="*/ 26 w 126"/>
                  <a:gd name="T55" fmla="*/ 84 h 307"/>
                  <a:gd name="T56" fmla="*/ 16 w 126"/>
                  <a:gd name="T57" fmla="*/ 78 h 307"/>
                  <a:gd name="T58" fmla="*/ 5 w 126"/>
                  <a:gd name="T59" fmla="*/ 85 h 307"/>
                  <a:gd name="T60" fmla="*/ 18 w 126"/>
                  <a:gd name="T61" fmla="*/ 95 h 307"/>
                  <a:gd name="T62" fmla="*/ 40 w 126"/>
                  <a:gd name="T63" fmla="*/ 113 h 307"/>
                  <a:gd name="T64" fmla="*/ 26 w 126"/>
                  <a:gd name="T65" fmla="*/ 236 h 307"/>
                  <a:gd name="T66" fmla="*/ 65 w 126"/>
                  <a:gd name="T67" fmla="*/ 307 h 307"/>
                  <a:gd name="T68" fmla="*/ 83 w 126"/>
                  <a:gd name="T69" fmla="*/ 17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6" h="307">
                    <a:moveTo>
                      <a:pt x="86" y="122"/>
                    </a:moveTo>
                    <a:cubicBezTo>
                      <a:pt x="86" y="122"/>
                      <a:pt x="90" y="115"/>
                      <a:pt x="90" y="113"/>
                    </a:cubicBezTo>
                    <a:cubicBezTo>
                      <a:pt x="91" y="112"/>
                      <a:pt x="95" y="102"/>
                      <a:pt x="96" y="99"/>
                    </a:cubicBezTo>
                    <a:cubicBezTo>
                      <a:pt x="97" y="97"/>
                      <a:pt x="101" y="83"/>
                      <a:pt x="102" y="80"/>
                    </a:cubicBezTo>
                    <a:cubicBezTo>
                      <a:pt x="103" y="78"/>
                      <a:pt x="106" y="69"/>
                      <a:pt x="106" y="67"/>
                    </a:cubicBezTo>
                    <a:cubicBezTo>
                      <a:pt x="107" y="64"/>
                      <a:pt x="110" y="55"/>
                      <a:pt x="110" y="54"/>
                    </a:cubicBezTo>
                    <a:cubicBezTo>
                      <a:pt x="111" y="53"/>
                      <a:pt x="114" y="46"/>
                      <a:pt x="114" y="46"/>
                    </a:cubicBezTo>
                    <a:cubicBezTo>
                      <a:pt x="114" y="46"/>
                      <a:pt x="116" y="42"/>
                      <a:pt x="117" y="40"/>
                    </a:cubicBezTo>
                    <a:cubicBezTo>
                      <a:pt x="117" y="38"/>
                      <a:pt x="119" y="34"/>
                      <a:pt x="119" y="34"/>
                    </a:cubicBezTo>
                    <a:cubicBezTo>
                      <a:pt x="119" y="34"/>
                      <a:pt x="121" y="30"/>
                      <a:pt x="122" y="28"/>
                    </a:cubicBezTo>
                    <a:cubicBezTo>
                      <a:pt x="122" y="26"/>
                      <a:pt x="126" y="17"/>
                      <a:pt x="121" y="18"/>
                    </a:cubicBezTo>
                    <a:cubicBezTo>
                      <a:pt x="115" y="18"/>
                      <a:pt x="113" y="27"/>
                      <a:pt x="113" y="27"/>
                    </a:cubicBezTo>
                    <a:cubicBezTo>
                      <a:pt x="112" y="29"/>
                      <a:pt x="111" y="31"/>
                      <a:pt x="110" y="33"/>
                    </a:cubicBezTo>
                    <a:cubicBezTo>
                      <a:pt x="110" y="33"/>
                      <a:pt x="108" y="37"/>
                      <a:pt x="107" y="39"/>
                    </a:cubicBezTo>
                    <a:cubicBezTo>
                      <a:pt x="107" y="40"/>
                      <a:pt x="105" y="43"/>
                      <a:pt x="105" y="43"/>
                    </a:cubicBezTo>
                    <a:cubicBezTo>
                      <a:pt x="105" y="43"/>
                      <a:pt x="103" y="47"/>
                      <a:pt x="102" y="48"/>
                    </a:cubicBezTo>
                    <a:cubicBezTo>
                      <a:pt x="101" y="50"/>
                      <a:pt x="99" y="54"/>
                      <a:pt x="98" y="54"/>
                    </a:cubicBezTo>
                    <a:cubicBezTo>
                      <a:pt x="97" y="55"/>
                      <a:pt x="97" y="55"/>
                      <a:pt x="96" y="55"/>
                    </a:cubicBezTo>
                    <a:cubicBezTo>
                      <a:pt x="96" y="54"/>
                      <a:pt x="94" y="53"/>
                      <a:pt x="94" y="51"/>
                    </a:cubicBezTo>
                    <a:cubicBezTo>
                      <a:pt x="94" y="50"/>
                      <a:pt x="97" y="42"/>
                      <a:pt x="97" y="41"/>
                    </a:cubicBezTo>
                    <a:cubicBezTo>
                      <a:pt x="98" y="39"/>
                      <a:pt x="99" y="34"/>
                      <a:pt x="99" y="33"/>
                    </a:cubicBezTo>
                    <a:cubicBezTo>
                      <a:pt x="100" y="32"/>
                      <a:pt x="100" y="26"/>
                      <a:pt x="101" y="24"/>
                    </a:cubicBezTo>
                    <a:cubicBezTo>
                      <a:pt x="102" y="21"/>
                      <a:pt x="102" y="19"/>
                      <a:pt x="102" y="19"/>
                    </a:cubicBezTo>
                    <a:cubicBezTo>
                      <a:pt x="102" y="19"/>
                      <a:pt x="104" y="13"/>
                      <a:pt x="104" y="11"/>
                    </a:cubicBezTo>
                    <a:cubicBezTo>
                      <a:pt x="105" y="10"/>
                      <a:pt x="108" y="2"/>
                      <a:pt x="102" y="3"/>
                    </a:cubicBezTo>
                    <a:cubicBezTo>
                      <a:pt x="97" y="4"/>
                      <a:pt x="95" y="11"/>
                      <a:pt x="94" y="14"/>
                    </a:cubicBezTo>
                    <a:cubicBezTo>
                      <a:pt x="93" y="16"/>
                      <a:pt x="92" y="22"/>
                      <a:pt x="92" y="22"/>
                    </a:cubicBezTo>
                    <a:cubicBezTo>
                      <a:pt x="92" y="22"/>
                      <a:pt x="89" y="33"/>
                      <a:pt x="88" y="35"/>
                    </a:cubicBezTo>
                    <a:cubicBezTo>
                      <a:pt x="88" y="36"/>
                      <a:pt x="86" y="40"/>
                      <a:pt x="86" y="42"/>
                    </a:cubicBezTo>
                    <a:cubicBezTo>
                      <a:pt x="85" y="44"/>
                      <a:pt x="85" y="47"/>
                      <a:pt x="84" y="49"/>
                    </a:cubicBezTo>
                    <a:cubicBezTo>
                      <a:pt x="84" y="49"/>
                      <a:pt x="83" y="50"/>
                      <a:pt x="82" y="50"/>
                    </a:cubicBezTo>
                    <a:cubicBezTo>
                      <a:pt x="81" y="49"/>
                      <a:pt x="82" y="35"/>
                      <a:pt x="82" y="34"/>
                    </a:cubicBezTo>
                    <a:cubicBezTo>
                      <a:pt x="82" y="33"/>
                      <a:pt x="83" y="22"/>
                      <a:pt x="82" y="21"/>
                    </a:cubicBezTo>
                    <a:cubicBezTo>
                      <a:pt x="82" y="19"/>
                      <a:pt x="83" y="11"/>
                      <a:pt x="83" y="10"/>
                    </a:cubicBezTo>
                    <a:cubicBezTo>
                      <a:pt x="83" y="10"/>
                      <a:pt x="84" y="5"/>
                      <a:pt x="84" y="5"/>
                    </a:cubicBezTo>
                    <a:cubicBezTo>
                      <a:pt x="84" y="5"/>
                      <a:pt x="84" y="0"/>
                      <a:pt x="79" y="2"/>
                    </a:cubicBezTo>
                    <a:cubicBezTo>
                      <a:pt x="73" y="4"/>
                      <a:pt x="73" y="9"/>
                      <a:pt x="72" y="11"/>
                    </a:cubicBezTo>
                    <a:cubicBezTo>
                      <a:pt x="72" y="12"/>
                      <a:pt x="69" y="36"/>
                      <a:pt x="69" y="37"/>
                    </a:cubicBezTo>
                    <a:cubicBezTo>
                      <a:pt x="69" y="37"/>
                      <a:pt x="69" y="45"/>
                      <a:pt x="69" y="46"/>
                    </a:cubicBezTo>
                    <a:cubicBezTo>
                      <a:pt x="69" y="47"/>
                      <a:pt x="69" y="51"/>
                      <a:pt x="67" y="51"/>
                    </a:cubicBezTo>
                    <a:cubicBezTo>
                      <a:pt x="66" y="51"/>
                      <a:pt x="66" y="49"/>
                      <a:pt x="66" y="49"/>
                    </a:cubicBezTo>
                    <a:cubicBezTo>
                      <a:pt x="66" y="48"/>
                      <a:pt x="65" y="41"/>
                      <a:pt x="65" y="41"/>
                    </a:cubicBezTo>
                    <a:cubicBezTo>
                      <a:pt x="65" y="40"/>
                      <a:pt x="64" y="35"/>
                      <a:pt x="64" y="33"/>
                    </a:cubicBezTo>
                    <a:cubicBezTo>
                      <a:pt x="64" y="31"/>
                      <a:pt x="64" y="29"/>
                      <a:pt x="64" y="29"/>
                    </a:cubicBezTo>
                    <a:cubicBezTo>
                      <a:pt x="64" y="29"/>
                      <a:pt x="65" y="21"/>
                      <a:pt x="64" y="20"/>
                    </a:cubicBezTo>
                    <a:cubicBezTo>
                      <a:pt x="64" y="19"/>
                      <a:pt x="64" y="14"/>
                      <a:pt x="60" y="16"/>
                    </a:cubicBezTo>
                    <a:cubicBezTo>
                      <a:pt x="56" y="17"/>
                      <a:pt x="55" y="24"/>
                      <a:pt x="54" y="26"/>
                    </a:cubicBezTo>
                    <a:cubicBezTo>
                      <a:pt x="54" y="29"/>
                      <a:pt x="54" y="34"/>
                      <a:pt x="54" y="34"/>
                    </a:cubicBezTo>
                    <a:cubicBezTo>
                      <a:pt x="54" y="34"/>
                      <a:pt x="53" y="42"/>
                      <a:pt x="53" y="44"/>
                    </a:cubicBezTo>
                    <a:cubicBezTo>
                      <a:pt x="53" y="45"/>
                      <a:pt x="53" y="56"/>
                      <a:pt x="53" y="57"/>
                    </a:cubicBezTo>
                    <a:cubicBezTo>
                      <a:pt x="53" y="59"/>
                      <a:pt x="52" y="64"/>
                      <a:pt x="52" y="65"/>
                    </a:cubicBezTo>
                    <a:cubicBezTo>
                      <a:pt x="52" y="67"/>
                      <a:pt x="52" y="70"/>
                      <a:pt x="52" y="70"/>
                    </a:cubicBezTo>
                    <a:cubicBezTo>
                      <a:pt x="52" y="70"/>
                      <a:pt x="49" y="75"/>
                      <a:pt x="47" y="78"/>
                    </a:cubicBezTo>
                    <a:cubicBezTo>
                      <a:pt x="45" y="80"/>
                      <a:pt x="39" y="86"/>
                      <a:pt x="38" y="86"/>
                    </a:cubicBezTo>
                    <a:cubicBezTo>
                      <a:pt x="38" y="86"/>
                      <a:pt x="34" y="88"/>
                      <a:pt x="33" y="88"/>
                    </a:cubicBezTo>
                    <a:cubicBezTo>
                      <a:pt x="32" y="87"/>
                      <a:pt x="27" y="84"/>
                      <a:pt x="26" y="84"/>
                    </a:cubicBezTo>
                    <a:cubicBezTo>
                      <a:pt x="25" y="83"/>
                      <a:pt x="23" y="83"/>
                      <a:pt x="23" y="83"/>
                    </a:cubicBezTo>
                    <a:cubicBezTo>
                      <a:pt x="23" y="83"/>
                      <a:pt x="19" y="78"/>
                      <a:pt x="16" y="78"/>
                    </a:cubicBezTo>
                    <a:cubicBezTo>
                      <a:pt x="13" y="78"/>
                      <a:pt x="5" y="76"/>
                      <a:pt x="3" y="80"/>
                    </a:cubicBezTo>
                    <a:cubicBezTo>
                      <a:pt x="0" y="83"/>
                      <a:pt x="3" y="83"/>
                      <a:pt x="5" y="85"/>
                    </a:cubicBezTo>
                    <a:cubicBezTo>
                      <a:pt x="8" y="87"/>
                      <a:pt x="11" y="91"/>
                      <a:pt x="12" y="91"/>
                    </a:cubicBezTo>
                    <a:cubicBezTo>
                      <a:pt x="13" y="92"/>
                      <a:pt x="17" y="94"/>
                      <a:pt x="18" y="95"/>
                    </a:cubicBezTo>
                    <a:cubicBezTo>
                      <a:pt x="19" y="95"/>
                      <a:pt x="24" y="103"/>
                      <a:pt x="26" y="104"/>
                    </a:cubicBezTo>
                    <a:cubicBezTo>
                      <a:pt x="28" y="104"/>
                      <a:pt x="39" y="112"/>
                      <a:pt x="40" y="113"/>
                    </a:cubicBezTo>
                    <a:cubicBezTo>
                      <a:pt x="40" y="114"/>
                      <a:pt x="46" y="116"/>
                      <a:pt x="48" y="120"/>
                    </a:cubicBezTo>
                    <a:cubicBezTo>
                      <a:pt x="50" y="126"/>
                      <a:pt x="28" y="225"/>
                      <a:pt x="26" y="236"/>
                    </a:cubicBezTo>
                    <a:cubicBezTo>
                      <a:pt x="21" y="265"/>
                      <a:pt x="21" y="287"/>
                      <a:pt x="21" y="287"/>
                    </a:cubicBezTo>
                    <a:cubicBezTo>
                      <a:pt x="36" y="294"/>
                      <a:pt x="50" y="300"/>
                      <a:pt x="65" y="307"/>
                    </a:cubicBezTo>
                    <a:cubicBezTo>
                      <a:pt x="65" y="307"/>
                      <a:pt x="78" y="278"/>
                      <a:pt x="79" y="256"/>
                    </a:cubicBezTo>
                    <a:cubicBezTo>
                      <a:pt x="80" y="245"/>
                      <a:pt x="81" y="210"/>
                      <a:pt x="83" y="179"/>
                    </a:cubicBezTo>
                    <a:cubicBezTo>
                      <a:pt x="84" y="149"/>
                      <a:pt x="86" y="122"/>
                      <a:pt x="86" y="1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Freeform 11"/>
              <p:cNvSpPr/>
              <p:nvPr/>
            </p:nvSpPr>
            <p:spPr bwMode="auto">
              <a:xfrm>
                <a:off x="3760788" y="3421063"/>
                <a:ext cx="214313" cy="657225"/>
              </a:xfrm>
              <a:custGeom>
                <a:avLst/>
                <a:gdLst>
                  <a:gd name="T0" fmla="*/ 20 w 57"/>
                  <a:gd name="T1" fmla="*/ 68 h 174"/>
                  <a:gd name="T2" fmla="*/ 13 w 57"/>
                  <a:gd name="T3" fmla="*/ 50 h 174"/>
                  <a:gd name="T4" fmla="*/ 8 w 57"/>
                  <a:gd name="T5" fmla="*/ 35 h 174"/>
                  <a:gd name="T6" fmla="*/ 5 w 57"/>
                  <a:gd name="T7" fmla="*/ 27 h 174"/>
                  <a:gd name="T8" fmla="*/ 2 w 57"/>
                  <a:gd name="T9" fmla="*/ 20 h 174"/>
                  <a:gd name="T10" fmla="*/ 6 w 57"/>
                  <a:gd name="T11" fmla="*/ 19 h 174"/>
                  <a:gd name="T12" fmla="*/ 9 w 57"/>
                  <a:gd name="T13" fmla="*/ 25 h 174"/>
                  <a:gd name="T14" fmla="*/ 11 w 57"/>
                  <a:gd name="T15" fmla="*/ 31 h 174"/>
                  <a:gd name="T16" fmla="*/ 14 w 57"/>
                  <a:gd name="T17" fmla="*/ 34 h 174"/>
                  <a:gd name="T18" fmla="*/ 13 w 57"/>
                  <a:gd name="T19" fmla="*/ 26 h 174"/>
                  <a:gd name="T20" fmla="*/ 10 w 57"/>
                  <a:gd name="T21" fmla="*/ 16 h 174"/>
                  <a:gd name="T22" fmla="*/ 8 w 57"/>
                  <a:gd name="T23" fmla="*/ 9 h 174"/>
                  <a:gd name="T24" fmla="*/ 13 w 57"/>
                  <a:gd name="T25" fmla="*/ 9 h 174"/>
                  <a:gd name="T26" fmla="*/ 16 w 57"/>
                  <a:gd name="T27" fmla="*/ 21 h 174"/>
                  <a:gd name="T28" fmla="*/ 19 w 57"/>
                  <a:gd name="T29" fmla="*/ 30 h 174"/>
                  <a:gd name="T30" fmla="*/ 19 w 57"/>
                  <a:gd name="T31" fmla="*/ 20 h 174"/>
                  <a:gd name="T32" fmla="*/ 17 w 57"/>
                  <a:gd name="T33" fmla="*/ 6 h 174"/>
                  <a:gd name="T34" fmla="*/ 18 w 57"/>
                  <a:gd name="T35" fmla="*/ 0 h 174"/>
                  <a:gd name="T36" fmla="*/ 24 w 57"/>
                  <a:gd name="T37" fmla="*/ 21 h 174"/>
                  <a:gd name="T38" fmla="*/ 26 w 57"/>
                  <a:gd name="T39" fmla="*/ 29 h 174"/>
                  <a:gd name="T40" fmla="*/ 26 w 57"/>
                  <a:gd name="T41" fmla="*/ 23 h 174"/>
                  <a:gd name="T42" fmla="*/ 26 w 57"/>
                  <a:gd name="T43" fmla="*/ 15 h 174"/>
                  <a:gd name="T44" fmla="*/ 27 w 57"/>
                  <a:gd name="T45" fmla="*/ 7 h 174"/>
                  <a:gd name="T46" fmla="*/ 31 w 57"/>
                  <a:gd name="T47" fmla="*/ 18 h 174"/>
                  <a:gd name="T48" fmla="*/ 32 w 57"/>
                  <a:gd name="T49" fmla="*/ 32 h 174"/>
                  <a:gd name="T50" fmla="*/ 34 w 57"/>
                  <a:gd name="T51" fmla="*/ 39 h 174"/>
                  <a:gd name="T52" fmla="*/ 40 w 57"/>
                  <a:gd name="T53" fmla="*/ 48 h 174"/>
                  <a:gd name="T54" fmla="*/ 45 w 57"/>
                  <a:gd name="T55" fmla="*/ 45 h 174"/>
                  <a:gd name="T56" fmla="*/ 49 w 57"/>
                  <a:gd name="T57" fmla="*/ 41 h 174"/>
                  <a:gd name="T58" fmla="*/ 55 w 57"/>
                  <a:gd name="T59" fmla="*/ 45 h 174"/>
                  <a:gd name="T60" fmla="*/ 49 w 57"/>
                  <a:gd name="T61" fmla="*/ 52 h 174"/>
                  <a:gd name="T62" fmla="*/ 41 w 57"/>
                  <a:gd name="T63" fmla="*/ 64 h 174"/>
                  <a:gd name="T64" fmla="*/ 53 w 57"/>
                  <a:gd name="T65" fmla="*/ 134 h 174"/>
                  <a:gd name="T66" fmla="*/ 40 w 57"/>
                  <a:gd name="T67" fmla="*/ 174 h 174"/>
                  <a:gd name="T68" fmla="*/ 27 w 57"/>
                  <a:gd name="T69" fmla="*/ 10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" h="174">
                    <a:moveTo>
                      <a:pt x="22" y="73"/>
                    </a:moveTo>
                    <a:cubicBezTo>
                      <a:pt x="22" y="73"/>
                      <a:pt x="20" y="69"/>
                      <a:pt x="20" y="68"/>
                    </a:cubicBezTo>
                    <a:cubicBezTo>
                      <a:pt x="20" y="67"/>
                      <a:pt x="17" y="62"/>
                      <a:pt x="17" y="60"/>
                    </a:cubicBezTo>
                    <a:cubicBezTo>
                      <a:pt x="16" y="59"/>
                      <a:pt x="14" y="51"/>
                      <a:pt x="13" y="50"/>
                    </a:cubicBezTo>
                    <a:cubicBezTo>
                      <a:pt x="13" y="48"/>
                      <a:pt x="11" y="43"/>
                      <a:pt x="11" y="42"/>
                    </a:cubicBezTo>
                    <a:cubicBezTo>
                      <a:pt x="11" y="41"/>
                      <a:pt x="9" y="36"/>
                      <a:pt x="8" y="35"/>
                    </a:cubicBezTo>
                    <a:cubicBezTo>
                      <a:pt x="8" y="35"/>
                      <a:pt x="7" y="30"/>
                      <a:pt x="7" y="30"/>
                    </a:cubicBezTo>
                    <a:cubicBezTo>
                      <a:pt x="7" y="30"/>
                      <a:pt x="6" y="28"/>
                      <a:pt x="5" y="27"/>
                    </a:cubicBezTo>
                    <a:cubicBezTo>
                      <a:pt x="5" y="26"/>
                      <a:pt x="4" y="24"/>
                      <a:pt x="4" y="24"/>
                    </a:cubicBezTo>
                    <a:cubicBezTo>
                      <a:pt x="4" y="24"/>
                      <a:pt x="3" y="22"/>
                      <a:pt x="2" y="20"/>
                    </a:cubicBezTo>
                    <a:cubicBezTo>
                      <a:pt x="2" y="19"/>
                      <a:pt x="0" y="15"/>
                      <a:pt x="2" y="14"/>
                    </a:cubicBezTo>
                    <a:cubicBezTo>
                      <a:pt x="4" y="14"/>
                      <a:pt x="6" y="19"/>
                      <a:pt x="6" y="19"/>
                    </a:cubicBezTo>
                    <a:cubicBezTo>
                      <a:pt x="6" y="20"/>
                      <a:pt x="7" y="21"/>
                      <a:pt x="7" y="22"/>
                    </a:cubicBezTo>
                    <a:cubicBezTo>
                      <a:pt x="7" y="22"/>
                      <a:pt x="8" y="25"/>
                      <a:pt x="9" y="25"/>
                    </a:cubicBezTo>
                    <a:cubicBezTo>
                      <a:pt x="9" y="26"/>
                      <a:pt x="10" y="28"/>
                      <a:pt x="10" y="28"/>
                    </a:cubicBezTo>
                    <a:cubicBezTo>
                      <a:pt x="10" y="28"/>
                      <a:pt x="11" y="30"/>
                      <a:pt x="11" y="31"/>
                    </a:cubicBezTo>
                    <a:cubicBezTo>
                      <a:pt x="12" y="32"/>
                      <a:pt x="13" y="34"/>
                      <a:pt x="13" y="34"/>
                    </a:cubicBezTo>
                    <a:cubicBezTo>
                      <a:pt x="14" y="34"/>
                      <a:pt x="14" y="34"/>
                      <a:pt x="14" y="34"/>
                    </a:cubicBezTo>
                    <a:cubicBezTo>
                      <a:pt x="14" y="34"/>
                      <a:pt x="15" y="33"/>
                      <a:pt x="15" y="32"/>
                    </a:cubicBezTo>
                    <a:cubicBezTo>
                      <a:pt x="15" y="31"/>
                      <a:pt x="13" y="27"/>
                      <a:pt x="13" y="26"/>
                    </a:cubicBezTo>
                    <a:cubicBezTo>
                      <a:pt x="13" y="25"/>
                      <a:pt x="12" y="22"/>
                      <a:pt x="12" y="21"/>
                    </a:cubicBezTo>
                    <a:cubicBezTo>
                      <a:pt x="11" y="21"/>
                      <a:pt x="11" y="17"/>
                      <a:pt x="10" y="16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10" y="13"/>
                      <a:pt x="9" y="10"/>
                      <a:pt x="8" y="9"/>
                    </a:cubicBezTo>
                    <a:cubicBezTo>
                      <a:pt x="8" y="8"/>
                      <a:pt x="6" y="3"/>
                      <a:pt x="9" y="3"/>
                    </a:cubicBezTo>
                    <a:cubicBezTo>
                      <a:pt x="11" y="4"/>
                      <a:pt x="12" y="8"/>
                      <a:pt x="13" y="9"/>
                    </a:cubicBezTo>
                    <a:cubicBezTo>
                      <a:pt x="13" y="11"/>
                      <a:pt x="14" y="14"/>
                      <a:pt x="14" y="14"/>
                    </a:cubicBezTo>
                    <a:cubicBezTo>
                      <a:pt x="14" y="14"/>
                      <a:pt x="16" y="21"/>
                      <a:pt x="16" y="21"/>
                    </a:cubicBezTo>
                    <a:cubicBezTo>
                      <a:pt x="16" y="22"/>
                      <a:pt x="17" y="24"/>
                      <a:pt x="18" y="25"/>
                    </a:cubicBezTo>
                    <a:cubicBezTo>
                      <a:pt x="18" y="26"/>
                      <a:pt x="18" y="29"/>
                      <a:pt x="19" y="30"/>
                    </a:cubicBezTo>
                    <a:cubicBezTo>
                      <a:pt x="19" y="30"/>
                      <a:pt x="19" y="30"/>
                      <a:pt x="20" y="30"/>
                    </a:cubicBezTo>
                    <a:cubicBezTo>
                      <a:pt x="20" y="29"/>
                      <a:pt x="19" y="21"/>
                      <a:pt x="19" y="20"/>
                    </a:cubicBezTo>
                    <a:cubicBezTo>
                      <a:pt x="19" y="20"/>
                      <a:pt x="18" y="13"/>
                      <a:pt x="18" y="12"/>
                    </a:cubicBezTo>
                    <a:cubicBezTo>
                      <a:pt x="18" y="11"/>
                      <a:pt x="17" y="6"/>
                      <a:pt x="17" y="6"/>
                    </a:cubicBezTo>
                    <a:cubicBezTo>
                      <a:pt x="17" y="5"/>
                      <a:pt x="16" y="3"/>
                      <a:pt x="16" y="3"/>
                    </a:cubicBezTo>
                    <a:cubicBezTo>
                      <a:pt x="16" y="3"/>
                      <a:pt x="16" y="0"/>
                      <a:pt x="18" y="0"/>
                    </a:cubicBezTo>
                    <a:cubicBezTo>
                      <a:pt x="21" y="1"/>
                      <a:pt x="21" y="4"/>
                      <a:pt x="21" y="5"/>
                    </a:cubicBezTo>
                    <a:cubicBezTo>
                      <a:pt x="22" y="6"/>
                      <a:pt x="24" y="21"/>
                      <a:pt x="24" y="21"/>
                    </a:cubicBezTo>
                    <a:cubicBezTo>
                      <a:pt x="24" y="21"/>
                      <a:pt x="25" y="26"/>
                      <a:pt x="25" y="26"/>
                    </a:cubicBezTo>
                    <a:cubicBezTo>
                      <a:pt x="25" y="27"/>
                      <a:pt x="25" y="29"/>
                      <a:pt x="26" y="29"/>
                    </a:cubicBezTo>
                    <a:cubicBezTo>
                      <a:pt x="26" y="29"/>
                      <a:pt x="26" y="28"/>
                      <a:pt x="26" y="28"/>
                    </a:cubicBezTo>
                    <a:cubicBezTo>
                      <a:pt x="26" y="27"/>
                      <a:pt x="26" y="23"/>
                      <a:pt x="26" y="23"/>
                    </a:cubicBezTo>
                    <a:cubicBezTo>
                      <a:pt x="26" y="22"/>
                      <a:pt x="26" y="19"/>
                      <a:pt x="26" y="18"/>
                    </a:cubicBezTo>
                    <a:cubicBezTo>
                      <a:pt x="26" y="16"/>
                      <a:pt x="26" y="15"/>
                      <a:pt x="26" y="15"/>
                    </a:cubicBezTo>
                    <a:cubicBezTo>
                      <a:pt x="26" y="15"/>
                      <a:pt x="25" y="10"/>
                      <a:pt x="25" y="10"/>
                    </a:cubicBezTo>
                    <a:cubicBezTo>
                      <a:pt x="25" y="9"/>
                      <a:pt x="25" y="6"/>
                      <a:pt x="27" y="7"/>
                    </a:cubicBezTo>
                    <a:cubicBezTo>
                      <a:pt x="29" y="7"/>
                      <a:pt x="30" y="11"/>
                      <a:pt x="30" y="13"/>
                    </a:cubicBezTo>
                    <a:cubicBezTo>
                      <a:pt x="30" y="14"/>
                      <a:pt x="31" y="18"/>
                      <a:pt x="31" y="18"/>
                    </a:cubicBezTo>
                    <a:cubicBezTo>
                      <a:pt x="31" y="18"/>
                      <a:pt x="32" y="22"/>
                      <a:pt x="32" y="23"/>
                    </a:cubicBezTo>
                    <a:cubicBezTo>
                      <a:pt x="32" y="24"/>
                      <a:pt x="32" y="31"/>
                      <a:pt x="32" y="32"/>
                    </a:cubicBezTo>
                    <a:cubicBezTo>
                      <a:pt x="32" y="33"/>
                      <a:pt x="33" y="36"/>
                      <a:pt x="33" y="37"/>
                    </a:cubicBezTo>
                    <a:cubicBezTo>
                      <a:pt x="33" y="37"/>
                      <a:pt x="34" y="39"/>
                      <a:pt x="34" y="39"/>
                    </a:cubicBezTo>
                    <a:cubicBezTo>
                      <a:pt x="34" y="39"/>
                      <a:pt x="35" y="42"/>
                      <a:pt x="36" y="44"/>
                    </a:cubicBezTo>
                    <a:cubicBezTo>
                      <a:pt x="37" y="45"/>
                      <a:pt x="40" y="48"/>
                      <a:pt x="40" y="48"/>
                    </a:cubicBezTo>
                    <a:cubicBezTo>
                      <a:pt x="40" y="48"/>
                      <a:pt x="42" y="49"/>
                      <a:pt x="43" y="48"/>
                    </a:cubicBezTo>
                    <a:cubicBezTo>
                      <a:pt x="43" y="48"/>
                      <a:pt x="45" y="46"/>
                      <a:pt x="45" y="45"/>
                    </a:cubicBezTo>
                    <a:cubicBezTo>
                      <a:pt x="46" y="45"/>
                      <a:pt x="47" y="44"/>
                      <a:pt x="47" y="44"/>
                    </a:cubicBezTo>
                    <a:cubicBezTo>
                      <a:pt x="47" y="44"/>
                      <a:pt x="48" y="42"/>
                      <a:pt x="49" y="41"/>
                    </a:cubicBezTo>
                    <a:cubicBezTo>
                      <a:pt x="51" y="41"/>
                      <a:pt x="54" y="39"/>
                      <a:pt x="55" y="41"/>
                    </a:cubicBezTo>
                    <a:cubicBezTo>
                      <a:pt x="57" y="43"/>
                      <a:pt x="56" y="43"/>
                      <a:pt x="55" y="45"/>
                    </a:cubicBezTo>
                    <a:cubicBezTo>
                      <a:pt x="53" y="46"/>
                      <a:pt x="52" y="49"/>
                      <a:pt x="52" y="49"/>
                    </a:cubicBezTo>
                    <a:cubicBezTo>
                      <a:pt x="51" y="49"/>
                      <a:pt x="50" y="51"/>
                      <a:pt x="49" y="52"/>
                    </a:cubicBezTo>
                    <a:cubicBezTo>
                      <a:pt x="49" y="52"/>
                      <a:pt x="47" y="57"/>
                      <a:pt x="46" y="58"/>
                    </a:cubicBezTo>
                    <a:cubicBezTo>
                      <a:pt x="46" y="58"/>
                      <a:pt x="41" y="63"/>
                      <a:pt x="41" y="64"/>
                    </a:cubicBezTo>
                    <a:cubicBezTo>
                      <a:pt x="41" y="65"/>
                      <a:pt x="39" y="66"/>
                      <a:pt x="38" y="69"/>
                    </a:cubicBezTo>
                    <a:cubicBezTo>
                      <a:pt x="37" y="73"/>
                      <a:pt x="52" y="128"/>
                      <a:pt x="53" y="134"/>
                    </a:cubicBezTo>
                    <a:cubicBezTo>
                      <a:pt x="56" y="150"/>
                      <a:pt x="57" y="162"/>
                      <a:pt x="57" y="162"/>
                    </a:cubicBezTo>
                    <a:cubicBezTo>
                      <a:pt x="52" y="166"/>
                      <a:pt x="46" y="170"/>
                      <a:pt x="40" y="174"/>
                    </a:cubicBezTo>
                    <a:cubicBezTo>
                      <a:pt x="40" y="174"/>
                      <a:pt x="34" y="158"/>
                      <a:pt x="32" y="147"/>
                    </a:cubicBezTo>
                    <a:cubicBezTo>
                      <a:pt x="32" y="141"/>
                      <a:pt x="29" y="122"/>
                      <a:pt x="27" y="105"/>
                    </a:cubicBezTo>
                    <a:cubicBezTo>
                      <a:pt x="24" y="88"/>
                      <a:pt x="22" y="73"/>
                      <a:pt x="22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Freeform 12"/>
              <p:cNvSpPr/>
              <p:nvPr/>
            </p:nvSpPr>
            <p:spPr bwMode="auto">
              <a:xfrm>
                <a:off x="5267326" y="2790825"/>
                <a:ext cx="307975" cy="1163638"/>
              </a:xfrm>
              <a:custGeom>
                <a:avLst/>
                <a:gdLst>
                  <a:gd name="T0" fmla="*/ 67 w 82"/>
                  <a:gd name="T1" fmla="*/ 99 h 308"/>
                  <a:gd name="T2" fmla="*/ 72 w 82"/>
                  <a:gd name="T3" fmla="*/ 72 h 308"/>
                  <a:gd name="T4" fmla="*/ 73 w 82"/>
                  <a:gd name="T5" fmla="*/ 57 h 308"/>
                  <a:gd name="T6" fmla="*/ 77 w 82"/>
                  <a:gd name="T7" fmla="*/ 46 h 308"/>
                  <a:gd name="T8" fmla="*/ 79 w 82"/>
                  <a:gd name="T9" fmla="*/ 37 h 308"/>
                  <a:gd name="T10" fmla="*/ 79 w 82"/>
                  <a:gd name="T11" fmla="*/ 24 h 308"/>
                  <a:gd name="T12" fmla="*/ 73 w 82"/>
                  <a:gd name="T13" fmla="*/ 35 h 308"/>
                  <a:gd name="T14" fmla="*/ 71 w 82"/>
                  <a:gd name="T15" fmla="*/ 43 h 308"/>
                  <a:gd name="T16" fmla="*/ 67 w 82"/>
                  <a:gd name="T17" fmla="*/ 51 h 308"/>
                  <a:gd name="T18" fmla="*/ 63 w 82"/>
                  <a:gd name="T19" fmla="*/ 47 h 308"/>
                  <a:gd name="T20" fmla="*/ 66 w 82"/>
                  <a:gd name="T21" fmla="*/ 33 h 308"/>
                  <a:gd name="T22" fmla="*/ 66 w 82"/>
                  <a:gd name="T23" fmla="*/ 21 h 308"/>
                  <a:gd name="T24" fmla="*/ 65 w 82"/>
                  <a:gd name="T25" fmla="*/ 7 h 308"/>
                  <a:gd name="T26" fmla="*/ 59 w 82"/>
                  <a:gd name="T27" fmla="*/ 21 h 308"/>
                  <a:gd name="T28" fmla="*/ 57 w 82"/>
                  <a:gd name="T29" fmla="*/ 38 h 308"/>
                  <a:gd name="T30" fmla="*/ 55 w 82"/>
                  <a:gd name="T31" fmla="*/ 44 h 308"/>
                  <a:gd name="T32" fmla="*/ 54 w 82"/>
                  <a:gd name="T33" fmla="*/ 30 h 308"/>
                  <a:gd name="T34" fmla="*/ 53 w 82"/>
                  <a:gd name="T35" fmla="*/ 9 h 308"/>
                  <a:gd name="T36" fmla="*/ 49 w 82"/>
                  <a:gd name="T37" fmla="*/ 0 h 308"/>
                  <a:gd name="T38" fmla="*/ 46 w 82"/>
                  <a:gd name="T39" fmla="*/ 20 h 308"/>
                  <a:gd name="T40" fmla="*/ 45 w 82"/>
                  <a:gd name="T41" fmla="*/ 30 h 308"/>
                  <a:gd name="T42" fmla="*/ 46 w 82"/>
                  <a:gd name="T43" fmla="*/ 44 h 308"/>
                  <a:gd name="T44" fmla="*/ 44 w 82"/>
                  <a:gd name="T45" fmla="*/ 40 h 308"/>
                  <a:gd name="T46" fmla="*/ 41 w 82"/>
                  <a:gd name="T47" fmla="*/ 25 h 308"/>
                  <a:gd name="T48" fmla="*/ 40 w 82"/>
                  <a:gd name="T49" fmla="*/ 13 h 308"/>
                  <a:gd name="T50" fmla="*/ 34 w 82"/>
                  <a:gd name="T51" fmla="*/ 16 h 308"/>
                  <a:gd name="T52" fmla="*/ 34 w 82"/>
                  <a:gd name="T53" fmla="*/ 33 h 308"/>
                  <a:gd name="T54" fmla="*/ 36 w 82"/>
                  <a:gd name="T55" fmla="*/ 53 h 308"/>
                  <a:gd name="T56" fmla="*/ 34 w 82"/>
                  <a:gd name="T57" fmla="*/ 64 h 308"/>
                  <a:gd name="T58" fmla="*/ 24 w 82"/>
                  <a:gd name="T59" fmla="*/ 71 h 308"/>
                  <a:gd name="T60" fmla="*/ 17 w 82"/>
                  <a:gd name="T61" fmla="*/ 65 h 308"/>
                  <a:gd name="T62" fmla="*/ 2 w 82"/>
                  <a:gd name="T63" fmla="*/ 59 h 308"/>
                  <a:gd name="T64" fmla="*/ 10 w 82"/>
                  <a:gd name="T65" fmla="*/ 73 h 308"/>
                  <a:gd name="T66" fmla="*/ 21 w 82"/>
                  <a:gd name="T67" fmla="*/ 86 h 308"/>
                  <a:gd name="T68" fmla="*/ 36 w 82"/>
                  <a:gd name="T69" fmla="*/ 101 h 308"/>
                  <a:gd name="T70" fmla="*/ 38 w 82"/>
                  <a:gd name="T71" fmla="*/ 117 h 308"/>
                  <a:gd name="T72" fmla="*/ 36 w 82"/>
                  <a:gd name="T73" fmla="*/ 308 h 308"/>
                  <a:gd name="T74" fmla="*/ 71 w 82"/>
                  <a:gd name="T75" fmla="*/ 20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308">
                    <a:moveTo>
                      <a:pt x="64" y="105"/>
                    </a:moveTo>
                    <a:cubicBezTo>
                      <a:pt x="64" y="105"/>
                      <a:pt x="66" y="100"/>
                      <a:pt x="67" y="99"/>
                    </a:cubicBezTo>
                    <a:cubicBezTo>
                      <a:pt x="67" y="97"/>
                      <a:pt x="69" y="90"/>
                      <a:pt x="70" y="88"/>
                    </a:cubicBezTo>
                    <a:cubicBezTo>
                      <a:pt x="70" y="85"/>
                      <a:pt x="72" y="74"/>
                      <a:pt x="72" y="72"/>
                    </a:cubicBezTo>
                    <a:cubicBezTo>
                      <a:pt x="72" y="71"/>
                      <a:pt x="73" y="64"/>
                      <a:pt x="73" y="62"/>
                    </a:cubicBezTo>
                    <a:cubicBezTo>
                      <a:pt x="74" y="60"/>
                      <a:pt x="73" y="58"/>
                      <a:pt x="73" y="57"/>
                    </a:cubicBezTo>
                    <a:cubicBezTo>
                      <a:pt x="73" y="57"/>
                      <a:pt x="75" y="53"/>
                      <a:pt x="75" y="52"/>
                    </a:cubicBezTo>
                    <a:cubicBezTo>
                      <a:pt x="75" y="52"/>
                      <a:pt x="77" y="46"/>
                      <a:pt x="77" y="46"/>
                    </a:cubicBezTo>
                    <a:cubicBezTo>
                      <a:pt x="77" y="46"/>
                      <a:pt x="78" y="43"/>
                      <a:pt x="78" y="42"/>
                    </a:cubicBezTo>
                    <a:cubicBezTo>
                      <a:pt x="78" y="41"/>
                      <a:pt x="79" y="37"/>
                      <a:pt x="79" y="37"/>
                    </a:cubicBezTo>
                    <a:cubicBezTo>
                      <a:pt x="79" y="37"/>
                      <a:pt x="80" y="34"/>
                      <a:pt x="80" y="33"/>
                    </a:cubicBezTo>
                    <a:cubicBezTo>
                      <a:pt x="80" y="31"/>
                      <a:pt x="82" y="25"/>
                      <a:pt x="79" y="24"/>
                    </a:cubicBezTo>
                    <a:cubicBezTo>
                      <a:pt x="75" y="24"/>
                      <a:pt x="74" y="30"/>
                      <a:pt x="74" y="30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35"/>
                      <a:pt x="72" y="38"/>
                      <a:pt x="72" y="39"/>
                    </a:cubicBezTo>
                    <a:cubicBezTo>
                      <a:pt x="71" y="40"/>
                      <a:pt x="71" y="43"/>
                      <a:pt x="71" y="43"/>
                    </a:cubicBezTo>
                    <a:cubicBezTo>
                      <a:pt x="71" y="43"/>
                      <a:pt x="70" y="45"/>
                      <a:pt x="69" y="46"/>
                    </a:cubicBezTo>
                    <a:cubicBezTo>
                      <a:pt x="68" y="48"/>
                      <a:pt x="67" y="50"/>
                      <a:pt x="67" y="51"/>
                    </a:cubicBezTo>
                    <a:cubicBezTo>
                      <a:pt x="66" y="51"/>
                      <a:pt x="66" y="51"/>
                      <a:pt x="65" y="51"/>
                    </a:cubicBezTo>
                    <a:cubicBezTo>
                      <a:pt x="65" y="50"/>
                      <a:pt x="64" y="49"/>
                      <a:pt x="63" y="47"/>
                    </a:cubicBezTo>
                    <a:cubicBezTo>
                      <a:pt x="63" y="47"/>
                      <a:pt x="65" y="40"/>
                      <a:pt x="65" y="39"/>
                    </a:cubicBezTo>
                    <a:cubicBezTo>
                      <a:pt x="65" y="38"/>
                      <a:pt x="65" y="33"/>
                      <a:pt x="66" y="33"/>
                    </a:cubicBezTo>
                    <a:cubicBezTo>
                      <a:pt x="66" y="32"/>
                      <a:pt x="66" y="27"/>
                      <a:pt x="66" y="25"/>
                    </a:cubicBezTo>
                    <a:cubicBezTo>
                      <a:pt x="66" y="23"/>
                      <a:pt x="66" y="21"/>
                      <a:pt x="66" y="21"/>
                    </a:cubicBezTo>
                    <a:cubicBezTo>
                      <a:pt x="66" y="21"/>
                      <a:pt x="67" y="17"/>
                      <a:pt x="67" y="15"/>
                    </a:cubicBezTo>
                    <a:cubicBezTo>
                      <a:pt x="67" y="14"/>
                      <a:pt x="69" y="8"/>
                      <a:pt x="65" y="7"/>
                    </a:cubicBezTo>
                    <a:cubicBezTo>
                      <a:pt x="61" y="7"/>
                      <a:pt x="61" y="13"/>
                      <a:pt x="60" y="15"/>
                    </a:cubicBezTo>
                    <a:cubicBezTo>
                      <a:pt x="60" y="17"/>
                      <a:pt x="59" y="21"/>
                      <a:pt x="59" y="21"/>
                    </a:cubicBezTo>
                    <a:cubicBezTo>
                      <a:pt x="59" y="22"/>
                      <a:pt x="58" y="31"/>
                      <a:pt x="58" y="32"/>
                    </a:cubicBezTo>
                    <a:cubicBezTo>
                      <a:pt x="58" y="33"/>
                      <a:pt x="57" y="36"/>
                      <a:pt x="57" y="38"/>
                    </a:cubicBezTo>
                    <a:cubicBezTo>
                      <a:pt x="57" y="39"/>
                      <a:pt x="56" y="44"/>
                      <a:pt x="56" y="44"/>
                    </a:cubicBezTo>
                    <a:cubicBezTo>
                      <a:pt x="56" y="44"/>
                      <a:pt x="56" y="45"/>
                      <a:pt x="55" y="44"/>
                    </a:cubicBezTo>
                    <a:cubicBezTo>
                      <a:pt x="55" y="43"/>
                      <a:pt x="54" y="42"/>
                      <a:pt x="54" y="41"/>
                    </a:cubicBezTo>
                    <a:cubicBezTo>
                      <a:pt x="54" y="41"/>
                      <a:pt x="54" y="31"/>
                      <a:pt x="54" y="30"/>
                    </a:cubicBezTo>
                    <a:cubicBezTo>
                      <a:pt x="54" y="29"/>
                      <a:pt x="53" y="19"/>
                      <a:pt x="53" y="18"/>
                    </a:cubicBezTo>
                    <a:cubicBezTo>
                      <a:pt x="53" y="17"/>
                      <a:pt x="53" y="10"/>
                      <a:pt x="53" y="9"/>
                    </a:cubicBezTo>
                    <a:cubicBezTo>
                      <a:pt x="53" y="8"/>
                      <a:pt x="53" y="4"/>
                      <a:pt x="53" y="4"/>
                    </a:cubicBezTo>
                    <a:cubicBezTo>
                      <a:pt x="53" y="4"/>
                      <a:pt x="52" y="0"/>
                      <a:pt x="49" y="0"/>
                    </a:cubicBezTo>
                    <a:cubicBezTo>
                      <a:pt x="45" y="0"/>
                      <a:pt x="45" y="5"/>
                      <a:pt x="45" y="6"/>
                    </a:cubicBezTo>
                    <a:cubicBezTo>
                      <a:pt x="45" y="7"/>
                      <a:pt x="46" y="20"/>
                      <a:pt x="46" y="20"/>
                    </a:cubicBezTo>
                    <a:cubicBezTo>
                      <a:pt x="46" y="20"/>
                      <a:pt x="46" y="24"/>
                      <a:pt x="45" y="25"/>
                    </a:cubicBezTo>
                    <a:cubicBezTo>
                      <a:pt x="45" y="25"/>
                      <a:pt x="45" y="29"/>
                      <a:pt x="45" y="30"/>
                    </a:cubicBezTo>
                    <a:cubicBezTo>
                      <a:pt x="45" y="30"/>
                      <a:pt x="46" y="37"/>
                      <a:pt x="46" y="38"/>
                    </a:cubicBezTo>
                    <a:cubicBezTo>
                      <a:pt x="46" y="39"/>
                      <a:pt x="46" y="44"/>
                      <a:pt x="46" y="44"/>
                    </a:cubicBezTo>
                    <a:cubicBezTo>
                      <a:pt x="46" y="44"/>
                      <a:pt x="47" y="44"/>
                      <a:pt x="46" y="44"/>
                    </a:cubicBezTo>
                    <a:cubicBezTo>
                      <a:pt x="45" y="44"/>
                      <a:pt x="44" y="41"/>
                      <a:pt x="44" y="40"/>
                    </a:cubicBezTo>
                    <a:cubicBezTo>
                      <a:pt x="44" y="39"/>
                      <a:pt x="43" y="33"/>
                      <a:pt x="43" y="32"/>
                    </a:cubicBezTo>
                    <a:cubicBezTo>
                      <a:pt x="43" y="32"/>
                      <a:pt x="42" y="27"/>
                      <a:pt x="41" y="25"/>
                    </a:cubicBezTo>
                    <a:cubicBezTo>
                      <a:pt x="41" y="23"/>
                      <a:pt x="41" y="21"/>
                      <a:pt x="41" y="21"/>
                    </a:cubicBezTo>
                    <a:cubicBezTo>
                      <a:pt x="41" y="21"/>
                      <a:pt x="41" y="14"/>
                      <a:pt x="40" y="13"/>
                    </a:cubicBezTo>
                    <a:cubicBezTo>
                      <a:pt x="40" y="11"/>
                      <a:pt x="39" y="7"/>
                      <a:pt x="37" y="8"/>
                    </a:cubicBezTo>
                    <a:cubicBezTo>
                      <a:pt x="34" y="8"/>
                      <a:pt x="34" y="14"/>
                      <a:pt x="34" y="16"/>
                    </a:cubicBezTo>
                    <a:cubicBezTo>
                      <a:pt x="34" y="19"/>
                      <a:pt x="34" y="24"/>
                      <a:pt x="34" y="24"/>
                    </a:cubicBezTo>
                    <a:cubicBezTo>
                      <a:pt x="34" y="24"/>
                      <a:pt x="34" y="31"/>
                      <a:pt x="34" y="33"/>
                    </a:cubicBezTo>
                    <a:cubicBezTo>
                      <a:pt x="35" y="34"/>
                      <a:pt x="35" y="44"/>
                      <a:pt x="36" y="46"/>
                    </a:cubicBezTo>
                    <a:cubicBezTo>
                      <a:pt x="36" y="47"/>
                      <a:pt x="36" y="52"/>
                      <a:pt x="36" y="53"/>
                    </a:cubicBezTo>
                    <a:cubicBezTo>
                      <a:pt x="36" y="55"/>
                      <a:pt x="36" y="57"/>
                      <a:pt x="36" y="57"/>
                    </a:cubicBezTo>
                    <a:cubicBezTo>
                      <a:pt x="36" y="57"/>
                      <a:pt x="35" y="62"/>
                      <a:pt x="34" y="64"/>
                    </a:cubicBezTo>
                    <a:cubicBezTo>
                      <a:pt x="32" y="66"/>
                      <a:pt x="28" y="71"/>
                      <a:pt x="28" y="71"/>
                    </a:cubicBezTo>
                    <a:cubicBezTo>
                      <a:pt x="28" y="71"/>
                      <a:pt x="25" y="72"/>
                      <a:pt x="24" y="71"/>
                    </a:cubicBezTo>
                    <a:cubicBezTo>
                      <a:pt x="23" y="71"/>
                      <a:pt x="20" y="67"/>
                      <a:pt x="19" y="67"/>
                    </a:cubicBezTo>
                    <a:cubicBezTo>
                      <a:pt x="19" y="66"/>
                      <a:pt x="17" y="65"/>
                      <a:pt x="17" y="65"/>
                    </a:cubicBezTo>
                    <a:cubicBezTo>
                      <a:pt x="17" y="65"/>
                      <a:pt x="14" y="61"/>
                      <a:pt x="11" y="60"/>
                    </a:cubicBezTo>
                    <a:cubicBezTo>
                      <a:pt x="9" y="59"/>
                      <a:pt x="3" y="56"/>
                      <a:pt x="2" y="59"/>
                    </a:cubicBezTo>
                    <a:cubicBezTo>
                      <a:pt x="0" y="62"/>
                      <a:pt x="2" y="63"/>
                      <a:pt x="4" y="65"/>
                    </a:cubicBezTo>
                    <a:cubicBezTo>
                      <a:pt x="6" y="68"/>
                      <a:pt x="9" y="72"/>
                      <a:pt x="10" y="73"/>
                    </a:cubicBezTo>
                    <a:cubicBezTo>
                      <a:pt x="11" y="73"/>
                      <a:pt x="14" y="76"/>
                      <a:pt x="15" y="77"/>
                    </a:cubicBezTo>
                    <a:cubicBezTo>
                      <a:pt x="15" y="78"/>
                      <a:pt x="20" y="85"/>
                      <a:pt x="21" y="86"/>
                    </a:cubicBezTo>
                    <a:cubicBezTo>
                      <a:pt x="23" y="87"/>
                      <a:pt x="31" y="95"/>
                      <a:pt x="32" y="96"/>
                    </a:cubicBezTo>
                    <a:cubicBezTo>
                      <a:pt x="32" y="97"/>
                      <a:pt x="36" y="100"/>
                      <a:pt x="36" y="101"/>
                    </a:cubicBezTo>
                    <a:cubicBezTo>
                      <a:pt x="37" y="101"/>
                      <a:pt x="38" y="102"/>
                      <a:pt x="38" y="103"/>
                    </a:cubicBezTo>
                    <a:cubicBezTo>
                      <a:pt x="38" y="104"/>
                      <a:pt x="38" y="114"/>
                      <a:pt x="38" y="117"/>
                    </a:cubicBezTo>
                    <a:cubicBezTo>
                      <a:pt x="38" y="120"/>
                      <a:pt x="35" y="194"/>
                      <a:pt x="34" y="204"/>
                    </a:cubicBezTo>
                    <a:cubicBezTo>
                      <a:pt x="34" y="229"/>
                      <a:pt x="36" y="308"/>
                      <a:pt x="36" y="308"/>
                    </a:cubicBezTo>
                    <a:cubicBezTo>
                      <a:pt x="67" y="308"/>
                      <a:pt x="67" y="308"/>
                      <a:pt x="67" y="308"/>
                    </a:cubicBezTo>
                    <a:cubicBezTo>
                      <a:pt x="67" y="308"/>
                      <a:pt x="72" y="223"/>
                      <a:pt x="71" y="207"/>
                    </a:cubicBezTo>
                    <a:cubicBezTo>
                      <a:pt x="71" y="191"/>
                      <a:pt x="64" y="105"/>
                      <a:pt x="6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Freeform 13"/>
              <p:cNvSpPr/>
              <p:nvPr/>
            </p:nvSpPr>
            <p:spPr bwMode="auto">
              <a:xfrm>
                <a:off x="4940301" y="3357563"/>
                <a:ext cx="373063" cy="887413"/>
              </a:xfrm>
              <a:custGeom>
                <a:avLst/>
                <a:gdLst>
                  <a:gd name="T0" fmla="*/ 30 w 99"/>
                  <a:gd name="T1" fmla="*/ 93 h 235"/>
                  <a:gd name="T2" fmla="*/ 20 w 99"/>
                  <a:gd name="T3" fmla="*/ 68 h 235"/>
                  <a:gd name="T4" fmla="*/ 13 w 99"/>
                  <a:gd name="T5" fmla="*/ 48 h 235"/>
                  <a:gd name="T6" fmla="*/ 8 w 99"/>
                  <a:gd name="T7" fmla="*/ 38 h 235"/>
                  <a:gd name="T8" fmla="*/ 4 w 99"/>
                  <a:gd name="T9" fmla="*/ 29 h 235"/>
                  <a:gd name="T10" fmla="*/ 10 w 99"/>
                  <a:gd name="T11" fmla="*/ 26 h 235"/>
                  <a:gd name="T12" fmla="*/ 15 w 99"/>
                  <a:gd name="T13" fmla="*/ 35 h 235"/>
                  <a:gd name="T14" fmla="*/ 19 w 99"/>
                  <a:gd name="T15" fmla="*/ 43 h 235"/>
                  <a:gd name="T16" fmla="*/ 24 w 99"/>
                  <a:gd name="T17" fmla="*/ 47 h 235"/>
                  <a:gd name="T18" fmla="*/ 22 w 99"/>
                  <a:gd name="T19" fmla="*/ 36 h 235"/>
                  <a:gd name="T20" fmla="*/ 19 w 99"/>
                  <a:gd name="T21" fmla="*/ 22 h 235"/>
                  <a:gd name="T22" fmla="*/ 16 w 99"/>
                  <a:gd name="T23" fmla="*/ 13 h 235"/>
                  <a:gd name="T24" fmla="*/ 24 w 99"/>
                  <a:gd name="T25" fmla="*/ 13 h 235"/>
                  <a:gd name="T26" fmla="*/ 29 w 99"/>
                  <a:gd name="T27" fmla="*/ 29 h 235"/>
                  <a:gd name="T28" fmla="*/ 33 w 99"/>
                  <a:gd name="T29" fmla="*/ 40 h 235"/>
                  <a:gd name="T30" fmla="*/ 34 w 99"/>
                  <a:gd name="T31" fmla="*/ 28 h 235"/>
                  <a:gd name="T32" fmla="*/ 32 w 99"/>
                  <a:gd name="T33" fmla="*/ 8 h 235"/>
                  <a:gd name="T34" fmla="*/ 35 w 99"/>
                  <a:gd name="T35" fmla="*/ 1 h 235"/>
                  <a:gd name="T36" fmla="*/ 43 w 99"/>
                  <a:gd name="T37" fmla="*/ 28 h 235"/>
                  <a:gd name="T38" fmla="*/ 45 w 99"/>
                  <a:gd name="T39" fmla="*/ 40 h 235"/>
                  <a:gd name="T40" fmla="*/ 47 w 99"/>
                  <a:gd name="T41" fmla="*/ 31 h 235"/>
                  <a:gd name="T42" fmla="*/ 47 w 99"/>
                  <a:gd name="T43" fmla="*/ 21 h 235"/>
                  <a:gd name="T44" fmla="*/ 50 w 99"/>
                  <a:gd name="T45" fmla="*/ 9 h 235"/>
                  <a:gd name="T46" fmla="*/ 56 w 99"/>
                  <a:gd name="T47" fmla="*/ 24 h 235"/>
                  <a:gd name="T48" fmla="*/ 57 w 99"/>
                  <a:gd name="T49" fmla="*/ 43 h 235"/>
                  <a:gd name="T50" fmla="*/ 58 w 99"/>
                  <a:gd name="T51" fmla="*/ 53 h 235"/>
                  <a:gd name="T52" fmla="*/ 69 w 99"/>
                  <a:gd name="T53" fmla="*/ 65 h 235"/>
                  <a:gd name="T54" fmla="*/ 78 w 99"/>
                  <a:gd name="T55" fmla="*/ 61 h 235"/>
                  <a:gd name="T56" fmla="*/ 87 w 99"/>
                  <a:gd name="T57" fmla="*/ 54 h 235"/>
                  <a:gd name="T58" fmla="*/ 95 w 99"/>
                  <a:gd name="T59" fmla="*/ 60 h 235"/>
                  <a:gd name="T60" fmla="*/ 84 w 99"/>
                  <a:gd name="T61" fmla="*/ 69 h 235"/>
                  <a:gd name="T62" fmla="*/ 68 w 99"/>
                  <a:gd name="T63" fmla="*/ 87 h 235"/>
                  <a:gd name="T64" fmla="*/ 62 w 99"/>
                  <a:gd name="T65" fmla="*/ 93 h 235"/>
                  <a:gd name="T66" fmla="*/ 81 w 99"/>
                  <a:gd name="T67" fmla="*/ 181 h 235"/>
                  <a:gd name="T68" fmla="*/ 53 w 99"/>
                  <a:gd name="T69" fmla="*/ 235 h 235"/>
                  <a:gd name="T70" fmla="*/ 37 w 99"/>
                  <a:gd name="T71" fmla="*/ 14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9" h="235">
                    <a:moveTo>
                      <a:pt x="34" y="99"/>
                    </a:moveTo>
                    <a:cubicBezTo>
                      <a:pt x="34" y="99"/>
                      <a:pt x="30" y="94"/>
                      <a:pt x="30" y="93"/>
                    </a:cubicBezTo>
                    <a:cubicBezTo>
                      <a:pt x="29" y="92"/>
                      <a:pt x="26" y="85"/>
                      <a:pt x="25" y="83"/>
                    </a:cubicBezTo>
                    <a:cubicBezTo>
                      <a:pt x="24" y="81"/>
                      <a:pt x="21" y="70"/>
                      <a:pt x="20" y="68"/>
                    </a:cubicBezTo>
                    <a:cubicBezTo>
                      <a:pt x="19" y="66"/>
                      <a:pt x="17" y="60"/>
                      <a:pt x="17" y="58"/>
                    </a:cubicBezTo>
                    <a:cubicBezTo>
                      <a:pt x="16" y="56"/>
                      <a:pt x="14" y="49"/>
                      <a:pt x="13" y="48"/>
                    </a:cubicBezTo>
                    <a:cubicBezTo>
                      <a:pt x="13" y="48"/>
                      <a:pt x="10" y="42"/>
                      <a:pt x="10" y="42"/>
                    </a:cubicBezTo>
                    <a:cubicBezTo>
                      <a:pt x="10" y="42"/>
                      <a:pt x="9" y="39"/>
                      <a:pt x="8" y="38"/>
                    </a:cubicBezTo>
                    <a:cubicBezTo>
                      <a:pt x="8" y="36"/>
                      <a:pt x="6" y="33"/>
                      <a:pt x="6" y="33"/>
                    </a:cubicBezTo>
                    <a:cubicBezTo>
                      <a:pt x="6" y="33"/>
                      <a:pt x="5" y="30"/>
                      <a:pt x="4" y="29"/>
                    </a:cubicBezTo>
                    <a:cubicBezTo>
                      <a:pt x="3" y="27"/>
                      <a:pt x="0" y="21"/>
                      <a:pt x="4" y="20"/>
                    </a:cubicBezTo>
                    <a:cubicBezTo>
                      <a:pt x="8" y="20"/>
                      <a:pt x="10" y="26"/>
                      <a:pt x="10" y="26"/>
                    </a:cubicBezTo>
                    <a:cubicBezTo>
                      <a:pt x="11" y="28"/>
                      <a:pt x="12" y="30"/>
                      <a:pt x="12" y="31"/>
                    </a:cubicBezTo>
                    <a:cubicBezTo>
                      <a:pt x="12" y="31"/>
                      <a:pt x="14" y="34"/>
                      <a:pt x="15" y="35"/>
                    </a:cubicBezTo>
                    <a:cubicBezTo>
                      <a:pt x="15" y="36"/>
                      <a:pt x="16" y="39"/>
                      <a:pt x="16" y="39"/>
                    </a:cubicBezTo>
                    <a:cubicBezTo>
                      <a:pt x="16" y="39"/>
                      <a:pt x="18" y="41"/>
                      <a:pt x="19" y="43"/>
                    </a:cubicBezTo>
                    <a:cubicBezTo>
                      <a:pt x="20" y="44"/>
                      <a:pt x="21" y="46"/>
                      <a:pt x="22" y="47"/>
                    </a:cubicBezTo>
                    <a:cubicBezTo>
                      <a:pt x="23" y="47"/>
                      <a:pt x="23" y="47"/>
                      <a:pt x="24" y="47"/>
                    </a:cubicBezTo>
                    <a:cubicBezTo>
                      <a:pt x="24" y="47"/>
                      <a:pt x="26" y="45"/>
                      <a:pt x="26" y="44"/>
                    </a:cubicBezTo>
                    <a:cubicBezTo>
                      <a:pt x="25" y="43"/>
                      <a:pt x="23" y="37"/>
                      <a:pt x="22" y="36"/>
                    </a:cubicBezTo>
                    <a:cubicBezTo>
                      <a:pt x="22" y="35"/>
                      <a:pt x="21" y="30"/>
                      <a:pt x="21" y="29"/>
                    </a:cubicBezTo>
                    <a:cubicBezTo>
                      <a:pt x="20" y="29"/>
                      <a:pt x="19" y="24"/>
                      <a:pt x="19" y="22"/>
                    </a:cubicBezTo>
                    <a:cubicBezTo>
                      <a:pt x="18" y="20"/>
                      <a:pt x="18" y="18"/>
                      <a:pt x="18" y="18"/>
                    </a:cubicBezTo>
                    <a:cubicBezTo>
                      <a:pt x="18" y="18"/>
                      <a:pt x="16" y="14"/>
                      <a:pt x="16" y="13"/>
                    </a:cubicBezTo>
                    <a:cubicBezTo>
                      <a:pt x="16" y="11"/>
                      <a:pt x="13" y="5"/>
                      <a:pt x="17" y="5"/>
                    </a:cubicBezTo>
                    <a:cubicBezTo>
                      <a:pt x="22" y="5"/>
                      <a:pt x="23" y="11"/>
                      <a:pt x="24" y="13"/>
                    </a:cubicBezTo>
                    <a:cubicBezTo>
                      <a:pt x="24" y="15"/>
                      <a:pt x="26" y="19"/>
                      <a:pt x="26" y="19"/>
                    </a:cubicBezTo>
                    <a:cubicBezTo>
                      <a:pt x="26" y="20"/>
                      <a:pt x="29" y="28"/>
                      <a:pt x="29" y="29"/>
                    </a:cubicBezTo>
                    <a:cubicBezTo>
                      <a:pt x="29" y="30"/>
                      <a:pt x="31" y="33"/>
                      <a:pt x="31" y="35"/>
                    </a:cubicBezTo>
                    <a:cubicBezTo>
                      <a:pt x="32" y="36"/>
                      <a:pt x="32" y="39"/>
                      <a:pt x="33" y="40"/>
                    </a:cubicBezTo>
                    <a:cubicBezTo>
                      <a:pt x="33" y="40"/>
                      <a:pt x="33" y="41"/>
                      <a:pt x="34" y="41"/>
                    </a:cubicBezTo>
                    <a:cubicBezTo>
                      <a:pt x="35" y="40"/>
                      <a:pt x="34" y="29"/>
                      <a:pt x="34" y="28"/>
                    </a:cubicBezTo>
                    <a:cubicBezTo>
                      <a:pt x="34" y="27"/>
                      <a:pt x="33" y="18"/>
                      <a:pt x="33" y="17"/>
                    </a:cubicBezTo>
                    <a:cubicBezTo>
                      <a:pt x="33" y="16"/>
                      <a:pt x="32" y="9"/>
                      <a:pt x="32" y="8"/>
                    </a:cubicBezTo>
                    <a:cubicBezTo>
                      <a:pt x="32" y="8"/>
                      <a:pt x="31" y="4"/>
                      <a:pt x="31" y="4"/>
                    </a:cubicBezTo>
                    <a:cubicBezTo>
                      <a:pt x="31" y="4"/>
                      <a:pt x="31" y="0"/>
                      <a:pt x="35" y="1"/>
                    </a:cubicBezTo>
                    <a:cubicBezTo>
                      <a:pt x="40" y="2"/>
                      <a:pt x="40" y="6"/>
                      <a:pt x="40" y="7"/>
                    </a:cubicBezTo>
                    <a:cubicBezTo>
                      <a:pt x="41" y="8"/>
                      <a:pt x="43" y="28"/>
                      <a:pt x="43" y="28"/>
                    </a:cubicBezTo>
                    <a:cubicBezTo>
                      <a:pt x="44" y="29"/>
                      <a:pt x="44" y="35"/>
                      <a:pt x="44" y="36"/>
                    </a:cubicBezTo>
                    <a:cubicBezTo>
                      <a:pt x="44" y="37"/>
                      <a:pt x="44" y="40"/>
                      <a:pt x="45" y="40"/>
                    </a:cubicBezTo>
                    <a:cubicBezTo>
                      <a:pt x="46" y="40"/>
                      <a:pt x="46" y="38"/>
                      <a:pt x="46" y="38"/>
                    </a:cubicBezTo>
                    <a:cubicBezTo>
                      <a:pt x="46" y="37"/>
                      <a:pt x="47" y="31"/>
                      <a:pt x="47" y="31"/>
                    </a:cubicBezTo>
                    <a:cubicBezTo>
                      <a:pt x="47" y="30"/>
                      <a:pt x="47" y="26"/>
                      <a:pt x="47" y="24"/>
                    </a:cubicBezTo>
                    <a:cubicBezTo>
                      <a:pt x="47" y="22"/>
                      <a:pt x="47" y="21"/>
                      <a:pt x="47" y="21"/>
                    </a:cubicBezTo>
                    <a:cubicBezTo>
                      <a:pt x="47" y="21"/>
                      <a:pt x="47" y="14"/>
                      <a:pt x="47" y="13"/>
                    </a:cubicBezTo>
                    <a:cubicBezTo>
                      <a:pt x="47" y="12"/>
                      <a:pt x="47" y="9"/>
                      <a:pt x="50" y="9"/>
                    </a:cubicBezTo>
                    <a:cubicBezTo>
                      <a:pt x="53" y="10"/>
                      <a:pt x="55" y="15"/>
                      <a:pt x="55" y="17"/>
                    </a:cubicBezTo>
                    <a:cubicBezTo>
                      <a:pt x="55" y="19"/>
                      <a:pt x="56" y="24"/>
                      <a:pt x="56" y="24"/>
                    </a:cubicBezTo>
                    <a:cubicBezTo>
                      <a:pt x="56" y="24"/>
                      <a:pt x="57" y="30"/>
                      <a:pt x="56" y="32"/>
                    </a:cubicBezTo>
                    <a:cubicBezTo>
                      <a:pt x="56" y="33"/>
                      <a:pt x="57" y="42"/>
                      <a:pt x="57" y="43"/>
                    </a:cubicBezTo>
                    <a:cubicBezTo>
                      <a:pt x="57" y="44"/>
                      <a:pt x="57" y="48"/>
                      <a:pt x="57" y="49"/>
                    </a:cubicBezTo>
                    <a:cubicBezTo>
                      <a:pt x="58" y="51"/>
                      <a:pt x="58" y="53"/>
                      <a:pt x="58" y="53"/>
                    </a:cubicBezTo>
                    <a:cubicBezTo>
                      <a:pt x="58" y="53"/>
                      <a:pt x="60" y="57"/>
                      <a:pt x="62" y="59"/>
                    </a:cubicBezTo>
                    <a:cubicBezTo>
                      <a:pt x="63" y="60"/>
                      <a:pt x="68" y="65"/>
                      <a:pt x="69" y="65"/>
                    </a:cubicBezTo>
                    <a:cubicBezTo>
                      <a:pt x="69" y="65"/>
                      <a:pt x="72" y="66"/>
                      <a:pt x="73" y="65"/>
                    </a:cubicBezTo>
                    <a:cubicBezTo>
                      <a:pt x="74" y="65"/>
                      <a:pt x="77" y="62"/>
                      <a:pt x="78" y="61"/>
                    </a:cubicBezTo>
                    <a:cubicBezTo>
                      <a:pt x="79" y="60"/>
                      <a:pt x="81" y="60"/>
                      <a:pt x="81" y="60"/>
                    </a:cubicBezTo>
                    <a:cubicBezTo>
                      <a:pt x="81" y="60"/>
                      <a:pt x="85" y="55"/>
                      <a:pt x="87" y="54"/>
                    </a:cubicBezTo>
                    <a:cubicBezTo>
                      <a:pt x="89" y="53"/>
                      <a:pt x="95" y="52"/>
                      <a:pt x="97" y="55"/>
                    </a:cubicBezTo>
                    <a:cubicBezTo>
                      <a:pt x="99" y="57"/>
                      <a:pt x="97" y="58"/>
                      <a:pt x="95" y="60"/>
                    </a:cubicBezTo>
                    <a:cubicBezTo>
                      <a:pt x="93" y="61"/>
                      <a:pt x="90" y="64"/>
                      <a:pt x="89" y="64"/>
                    </a:cubicBezTo>
                    <a:cubicBezTo>
                      <a:pt x="88" y="65"/>
                      <a:pt x="84" y="68"/>
                      <a:pt x="84" y="69"/>
                    </a:cubicBezTo>
                    <a:cubicBezTo>
                      <a:pt x="83" y="69"/>
                      <a:pt x="80" y="77"/>
                      <a:pt x="79" y="78"/>
                    </a:cubicBezTo>
                    <a:cubicBezTo>
                      <a:pt x="77" y="78"/>
                      <a:pt x="69" y="86"/>
                      <a:pt x="68" y="87"/>
                    </a:cubicBezTo>
                    <a:cubicBezTo>
                      <a:pt x="68" y="87"/>
                      <a:pt x="65" y="91"/>
                      <a:pt x="64" y="91"/>
                    </a:cubicBezTo>
                    <a:cubicBezTo>
                      <a:pt x="63" y="92"/>
                      <a:pt x="62" y="92"/>
                      <a:pt x="62" y="93"/>
                    </a:cubicBezTo>
                    <a:cubicBezTo>
                      <a:pt x="62" y="95"/>
                      <a:pt x="63" y="103"/>
                      <a:pt x="64" y="106"/>
                    </a:cubicBezTo>
                    <a:cubicBezTo>
                      <a:pt x="65" y="108"/>
                      <a:pt x="79" y="173"/>
                      <a:pt x="81" y="181"/>
                    </a:cubicBezTo>
                    <a:cubicBezTo>
                      <a:pt x="85" y="203"/>
                      <a:pt x="85" y="220"/>
                      <a:pt x="85" y="220"/>
                    </a:cubicBezTo>
                    <a:cubicBezTo>
                      <a:pt x="74" y="225"/>
                      <a:pt x="64" y="230"/>
                      <a:pt x="53" y="235"/>
                    </a:cubicBezTo>
                    <a:cubicBezTo>
                      <a:pt x="53" y="235"/>
                      <a:pt x="44" y="215"/>
                      <a:pt x="42" y="199"/>
                    </a:cubicBezTo>
                    <a:cubicBezTo>
                      <a:pt x="41" y="191"/>
                      <a:pt x="39" y="166"/>
                      <a:pt x="37" y="143"/>
                    </a:cubicBezTo>
                    <a:cubicBezTo>
                      <a:pt x="35" y="119"/>
                      <a:pt x="34" y="99"/>
                      <a:pt x="34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14"/>
              <p:cNvSpPr/>
              <p:nvPr/>
            </p:nvSpPr>
            <p:spPr bwMode="auto">
              <a:xfrm>
                <a:off x="3430588" y="2903538"/>
                <a:ext cx="481013" cy="1149350"/>
              </a:xfrm>
              <a:custGeom>
                <a:avLst/>
                <a:gdLst>
                  <a:gd name="T0" fmla="*/ 39 w 128"/>
                  <a:gd name="T1" fmla="*/ 120 h 304"/>
                  <a:gd name="T2" fmla="*/ 26 w 128"/>
                  <a:gd name="T3" fmla="*/ 88 h 304"/>
                  <a:gd name="T4" fmla="*/ 17 w 128"/>
                  <a:gd name="T5" fmla="*/ 62 h 304"/>
                  <a:gd name="T6" fmla="*/ 11 w 128"/>
                  <a:gd name="T7" fmla="*/ 49 h 304"/>
                  <a:gd name="T8" fmla="*/ 5 w 128"/>
                  <a:gd name="T9" fmla="*/ 37 h 304"/>
                  <a:gd name="T10" fmla="*/ 14 w 128"/>
                  <a:gd name="T11" fmla="*/ 34 h 304"/>
                  <a:gd name="T12" fmla="*/ 19 w 128"/>
                  <a:gd name="T13" fmla="*/ 45 h 304"/>
                  <a:gd name="T14" fmla="*/ 25 w 128"/>
                  <a:gd name="T15" fmla="*/ 55 h 304"/>
                  <a:gd name="T16" fmla="*/ 31 w 128"/>
                  <a:gd name="T17" fmla="*/ 60 h 304"/>
                  <a:gd name="T18" fmla="*/ 29 w 128"/>
                  <a:gd name="T19" fmla="*/ 46 h 304"/>
                  <a:gd name="T20" fmla="*/ 25 w 128"/>
                  <a:gd name="T21" fmla="*/ 29 h 304"/>
                  <a:gd name="T22" fmla="*/ 21 w 128"/>
                  <a:gd name="T23" fmla="*/ 16 h 304"/>
                  <a:gd name="T24" fmla="*/ 31 w 128"/>
                  <a:gd name="T25" fmla="*/ 17 h 304"/>
                  <a:gd name="T26" fmla="*/ 37 w 128"/>
                  <a:gd name="T27" fmla="*/ 38 h 304"/>
                  <a:gd name="T28" fmla="*/ 43 w 128"/>
                  <a:gd name="T29" fmla="*/ 52 h 304"/>
                  <a:gd name="T30" fmla="*/ 44 w 128"/>
                  <a:gd name="T31" fmla="*/ 36 h 304"/>
                  <a:gd name="T32" fmla="*/ 41 w 128"/>
                  <a:gd name="T33" fmla="*/ 11 h 304"/>
                  <a:gd name="T34" fmla="*/ 46 w 128"/>
                  <a:gd name="T35" fmla="*/ 1 h 304"/>
                  <a:gd name="T36" fmla="*/ 56 w 128"/>
                  <a:gd name="T37" fmla="*/ 37 h 304"/>
                  <a:gd name="T38" fmla="*/ 59 w 128"/>
                  <a:gd name="T39" fmla="*/ 51 h 304"/>
                  <a:gd name="T40" fmla="*/ 61 w 128"/>
                  <a:gd name="T41" fmla="*/ 40 h 304"/>
                  <a:gd name="T42" fmla="*/ 61 w 128"/>
                  <a:gd name="T43" fmla="*/ 27 h 304"/>
                  <a:gd name="T44" fmla="*/ 65 w 128"/>
                  <a:gd name="T45" fmla="*/ 12 h 304"/>
                  <a:gd name="T46" fmla="*/ 72 w 128"/>
                  <a:gd name="T47" fmla="*/ 31 h 304"/>
                  <a:gd name="T48" fmla="*/ 73 w 128"/>
                  <a:gd name="T49" fmla="*/ 55 h 304"/>
                  <a:gd name="T50" fmla="*/ 75 w 128"/>
                  <a:gd name="T51" fmla="*/ 68 h 304"/>
                  <a:gd name="T52" fmla="*/ 89 w 128"/>
                  <a:gd name="T53" fmla="*/ 84 h 304"/>
                  <a:gd name="T54" fmla="*/ 101 w 128"/>
                  <a:gd name="T55" fmla="*/ 79 h 304"/>
                  <a:gd name="T56" fmla="*/ 112 w 128"/>
                  <a:gd name="T57" fmla="*/ 69 h 304"/>
                  <a:gd name="T58" fmla="*/ 123 w 128"/>
                  <a:gd name="T59" fmla="*/ 77 h 304"/>
                  <a:gd name="T60" fmla="*/ 108 w 128"/>
                  <a:gd name="T61" fmla="*/ 88 h 304"/>
                  <a:gd name="T62" fmla="*/ 80 w 128"/>
                  <a:gd name="T63" fmla="*/ 121 h 304"/>
                  <a:gd name="T64" fmla="*/ 110 w 128"/>
                  <a:gd name="T65" fmla="*/ 284 h 304"/>
                  <a:gd name="T66" fmla="*/ 54 w 128"/>
                  <a:gd name="T67" fmla="*/ 257 h 304"/>
                  <a:gd name="T68" fmla="*/ 43 w 128"/>
                  <a:gd name="T69" fmla="*/ 12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304">
                    <a:moveTo>
                      <a:pt x="43" y="127"/>
                    </a:moveTo>
                    <a:cubicBezTo>
                      <a:pt x="43" y="127"/>
                      <a:pt x="39" y="121"/>
                      <a:pt x="39" y="120"/>
                    </a:cubicBezTo>
                    <a:cubicBezTo>
                      <a:pt x="38" y="118"/>
                      <a:pt x="33" y="109"/>
                      <a:pt x="32" y="106"/>
                    </a:cubicBezTo>
                    <a:cubicBezTo>
                      <a:pt x="31" y="104"/>
                      <a:pt x="27" y="90"/>
                      <a:pt x="26" y="88"/>
                    </a:cubicBezTo>
                    <a:cubicBezTo>
                      <a:pt x="25" y="85"/>
                      <a:pt x="22" y="77"/>
                      <a:pt x="22" y="75"/>
                    </a:cubicBezTo>
                    <a:cubicBezTo>
                      <a:pt x="21" y="72"/>
                      <a:pt x="18" y="63"/>
                      <a:pt x="17" y="62"/>
                    </a:cubicBezTo>
                    <a:cubicBezTo>
                      <a:pt x="17" y="61"/>
                      <a:pt x="14" y="54"/>
                      <a:pt x="14" y="54"/>
                    </a:cubicBezTo>
                    <a:cubicBezTo>
                      <a:pt x="14" y="54"/>
                      <a:pt x="11" y="51"/>
                      <a:pt x="11" y="49"/>
                    </a:cubicBezTo>
                    <a:cubicBezTo>
                      <a:pt x="10" y="47"/>
                      <a:pt x="8" y="43"/>
                      <a:pt x="8" y="43"/>
                    </a:cubicBezTo>
                    <a:cubicBezTo>
                      <a:pt x="8" y="43"/>
                      <a:pt x="6" y="39"/>
                      <a:pt x="5" y="37"/>
                    </a:cubicBezTo>
                    <a:cubicBezTo>
                      <a:pt x="5" y="35"/>
                      <a:pt x="0" y="27"/>
                      <a:pt x="6" y="26"/>
                    </a:cubicBezTo>
                    <a:cubicBezTo>
                      <a:pt x="11" y="26"/>
                      <a:pt x="14" y="34"/>
                      <a:pt x="14" y="34"/>
                    </a:cubicBezTo>
                    <a:cubicBezTo>
                      <a:pt x="14" y="36"/>
                      <a:pt x="15" y="38"/>
                      <a:pt x="16" y="40"/>
                    </a:cubicBezTo>
                    <a:cubicBezTo>
                      <a:pt x="16" y="40"/>
                      <a:pt x="19" y="44"/>
                      <a:pt x="19" y="45"/>
                    </a:cubicBezTo>
                    <a:cubicBezTo>
                      <a:pt x="20" y="47"/>
                      <a:pt x="21" y="50"/>
                      <a:pt x="21" y="50"/>
                    </a:cubicBezTo>
                    <a:cubicBezTo>
                      <a:pt x="21" y="50"/>
                      <a:pt x="24" y="53"/>
                      <a:pt x="25" y="55"/>
                    </a:cubicBezTo>
                    <a:cubicBezTo>
                      <a:pt x="26" y="57"/>
                      <a:pt x="28" y="60"/>
                      <a:pt x="29" y="60"/>
                    </a:cubicBezTo>
                    <a:cubicBezTo>
                      <a:pt x="29" y="61"/>
                      <a:pt x="30" y="61"/>
                      <a:pt x="31" y="60"/>
                    </a:cubicBezTo>
                    <a:cubicBezTo>
                      <a:pt x="31" y="60"/>
                      <a:pt x="33" y="58"/>
                      <a:pt x="33" y="56"/>
                    </a:cubicBezTo>
                    <a:cubicBezTo>
                      <a:pt x="33" y="55"/>
                      <a:pt x="30" y="47"/>
                      <a:pt x="29" y="46"/>
                    </a:cubicBezTo>
                    <a:cubicBezTo>
                      <a:pt x="29" y="45"/>
                      <a:pt x="27" y="39"/>
                      <a:pt x="27" y="38"/>
                    </a:cubicBezTo>
                    <a:cubicBezTo>
                      <a:pt x="26" y="37"/>
                      <a:pt x="25" y="31"/>
                      <a:pt x="25" y="29"/>
                    </a:cubicBezTo>
                    <a:cubicBezTo>
                      <a:pt x="24" y="26"/>
                      <a:pt x="23" y="24"/>
                      <a:pt x="23" y="24"/>
                    </a:cubicBezTo>
                    <a:cubicBezTo>
                      <a:pt x="23" y="24"/>
                      <a:pt x="21" y="18"/>
                      <a:pt x="21" y="16"/>
                    </a:cubicBezTo>
                    <a:cubicBezTo>
                      <a:pt x="20" y="15"/>
                      <a:pt x="17" y="7"/>
                      <a:pt x="23" y="7"/>
                    </a:cubicBezTo>
                    <a:cubicBezTo>
                      <a:pt x="28" y="7"/>
                      <a:pt x="30" y="14"/>
                      <a:pt x="31" y="17"/>
                    </a:cubicBezTo>
                    <a:cubicBezTo>
                      <a:pt x="32" y="19"/>
                      <a:pt x="34" y="25"/>
                      <a:pt x="34" y="25"/>
                    </a:cubicBezTo>
                    <a:cubicBezTo>
                      <a:pt x="34" y="25"/>
                      <a:pt x="37" y="36"/>
                      <a:pt x="37" y="38"/>
                    </a:cubicBezTo>
                    <a:cubicBezTo>
                      <a:pt x="38" y="39"/>
                      <a:pt x="40" y="43"/>
                      <a:pt x="40" y="45"/>
                    </a:cubicBezTo>
                    <a:cubicBezTo>
                      <a:pt x="41" y="47"/>
                      <a:pt x="42" y="50"/>
                      <a:pt x="43" y="52"/>
                    </a:cubicBezTo>
                    <a:cubicBezTo>
                      <a:pt x="43" y="52"/>
                      <a:pt x="43" y="53"/>
                      <a:pt x="44" y="53"/>
                    </a:cubicBezTo>
                    <a:cubicBezTo>
                      <a:pt x="45" y="52"/>
                      <a:pt x="44" y="37"/>
                      <a:pt x="44" y="36"/>
                    </a:cubicBezTo>
                    <a:cubicBezTo>
                      <a:pt x="43" y="35"/>
                      <a:pt x="43" y="23"/>
                      <a:pt x="43" y="22"/>
                    </a:cubicBezTo>
                    <a:cubicBezTo>
                      <a:pt x="43" y="20"/>
                      <a:pt x="42" y="12"/>
                      <a:pt x="41" y="11"/>
                    </a:cubicBezTo>
                    <a:cubicBezTo>
                      <a:pt x="41" y="10"/>
                      <a:pt x="41" y="5"/>
                      <a:pt x="41" y="5"/>
                    </a:cubicBezTo>
                    <a:cubicBezTo>
                      <a:pt x="41" y="5"/>
                      <a:pt x="40" y="0"/>
                      <a:pt x="46" y="1"/>
                    </a:cubicBezTo>
                    <a:cubicBezTo>
                      <a:pt x="51" y="2"/>
                      <a:pt x="52" y="7"/>
                      <a:pt x="52" y="9"/>
                    </a:cubicBezTo>
                    <a:cubicBezTo>
                      <a:pt x="53" y="10"/>
                      <a:pt x="56" y="36"/>
                      <a:pt x="56" y="37"/>
                    </a:cubicBezTo>
                    <a:cubicBezTo>
                      <a:pt x="56" y="37"/>
                      <a:pt x="57" y="45"/>
                      <a:pt x="57" y="46"/>
                    </a:cubicBezTo>
                    <a:cubicBezTo>
                      <a:pt x="57" y="48"/>
                      <a:pt x="57" y="51"/>
                      <a:pt x="59" y="51"/>
                    </a:cubicBezTo>
                    <a:cubicBezTo>
                      <a:pt x="60" y="52"/>
                      <a:pt x="60" y="49"/>
                      <a:pt x="60" y="49"/>
                    </a:cubicBezTo>
                    <a:cubicBezTo>
                      <a:pt x="60" y="48"/>
                      <a:pt x="61" y="41"/>
                      <a:pt x="61" y="40"/>
                    </a:cubicBezTo>
                    <a:cubicBezTo>
                      <a:pt x="61" y="39"/>
                      <a:pt x="61" y="33"/>
                      <a:pt x="61" y="31"/>
                    </a:cubicBezTo>
                    <a:cubicBezTo>
                      <a:pt x="61" y="29"/>
                      <a:pt x="61" y="27"/>
                      <a:pt x="61" y="27"/>
                    </a:cubicBezTo>
                    <a:cubicBezTo>
                      <a:pt x="61" y="27"/>
                      <a:pt x="60" y="18"/>
                      <a:pt x="61" y="17"/>
                    </a:cubicBezTo>
                    <a:cubicBezTo>
                      <a:pt x="61" y="16"/>
                      <a:pt x="61" y="11"/>
                      <a:pt x="65" y="12"/>
                    </a:cubicBezTo>
                    <a:cubicBezTo>
                      <a:pt x="69" y="13"/>
                      <a:pt x="70" y="19"/>
                      <a:pt x="71" y="22"/>
                    </a:cubicBezTo>
                    <a:cubicBezTo>
                      <a:pt x="72" y="25"/>
                      <a:pt x="72" y="31"/>
                      <a:pt x="72" y="31"/>
                    </a:cubicBezTo>
                    <a:cubicBezTo>
                      <a:pt x="72" y="31"/>
                      <a:pt x="73" y="39"/>
                      <a:pt x="73" y="41"/>
                    </a:cubicBezTo>
                    <a:cubicBezTo>
                      <a:pt x="73" y="43"/>
                      <a:pt x="73" y="54"/>
                      <a:pt x="73" y="55"/>
                    </a:cubicBezTo>
                    <a:cubicBezTo>
                      <a:pt x="73" y="57"/>
                      <a:pt x="74" y="62"/>
                      <a:pt x="74" y="64"/>
                    </a:cubicBezTo>
                    <a:cubicBezTo>
                      <a:pt x="74" y="65"/>
                      <a:pt x="75" y="68"/>
                      <a:pt x="75" y="68"/>
                    </a:cubicBezTo>
                    <a:cubicBezTo>
                      <a:pt x="75" y="68"/>
                      <a:pt x="78" y="74"/>
                      <a:pt x="80" y="76"/>
                    </a:cubicBezTo>
                    <a:cubicBezTo>
                      <a:pt x="82" y="78"/>
                      <a:pt x="89" y="83"/>
                      <a:pt x="89" y="84"/>
                    </a:cubicBezTo>
                    <a:cubicBezTo>
                      <a:pt x="90" y="84"/>
                      <a:pt x="93" y="85"/>
                      <a:pt x="95" y="84"/>
                    </a:cubicBezTo>
                    <a:cubicBezTo>
                      <a:pt x="96" y="83"/>
                      <a:pt x="100" y="80"/>
                      <a:pt x="101" y="79"/>
                    </a:cubicBezTo>
                    <a:cubicBezTo>
                      <a:pt x="102" y="78"/>
                      <a:pt x="105" y="77"/>
                      <a:pt x="105" y="77"/>
                    </a:cubicBezTo>
                    <a:cubicBezTo>
                      <a:pt x="105" y="77"/>
                      <a:pt x="109" y="70"/>
                      <a:pt x="112" y="69"/>
                    </a:cubicBezTo>
                    <a:cubicBezTo>
                      <a:pt x="116" y="68"/>
                      <a:pt x="123" y="67"/>
                      <a:pt x="126" y="70"/>
                    </a:cubicBezTo>
                    <a:cubicBezTo>
                      <a:pt x="128" y="74"/>
                      <a:pt x="126" y="74"/>
                      <a:pt x="123" y="77"/>
                    </a:cubicBezTo>
                    <a:cubicBezTo>
                      <a:pt x="120" y="79"/>
                      <a:pt x="116" y="82"/>
                      <a:pt x="115" y="83"/>
                    </a:cubicBezTo>
                    <a:cubicBezTo>
                      <a:pt x="113" y="84"/>
                      <a:pt x="109" y="87"/>
                      <a:pt x="108" y="88"/>
                    </a:cubicBezTo>
                    <a:cubicBezTo>
                      <a:pt x="107" y="89"/>
                      <a:pt x="103" y="98"/>
                      <a:pt x="102" y="100"/>
                    </a:cubicBezTo>
                    <a:cubicBezTo>
                      <a:pt x="100" y="102"/>
                      <a:pt x="81" y="116"/>
                      <a:pt x="80" y="121"/>
                    </a:cubicBezTo>
                    <a:cubicBezTo>
                      <a:pt x="79" y="133"/>
                      <a:pt x="102" y="224"/>
                      <a:pt x="104" y="234"/>
                    </a:cubicBezTo>
                    <a:cubicBezTo>
                      <a:pt x="110" y="262"/>
                      <a:pt x="110" y="283"/>
                      <a:pt x="110" y="284"/>
                    </a:cubicBezTo>
                    <a:cubicBezTo>
                      <a:pt x="96" y="290"/>
                      <a:pt x="82" y="297"/>
                      <a:pt x="68" y="304"/>
                    </a:cubicBezTo>
                    <a:cubicBezTo>
                      <a:pt x="69" y="304"/>
                      <a:pt x="56" y="277"/>
                      <a:pt x="54" y="257"/>
                    </a:cubicBezTo>
                    <a:cubicBezTo>
                      <a:pt x="53" y="246"/>
                      <a:pt x="50" y="214"/>
                      <a:pt x="48" y="184"/>
                    </a:cubicBezTo>
                    <a:cubicBezTo>
                      <a:pt x="46" y="154"/>
                      <a:pt x="43" y="127"/>
                      <a:pt x="43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15"/>
              <p:cNvSpPr/>
              <p:nvPr/>
            </p:nvSpPr>
            <p:spPr bwMode="auto">
              <a:xfrm>
                <a:off x="3117851" y="2817813"/>
                <a:ext cx="319088" cy="1046163"/>
              </a:xfrm>
              <a:custGeom>
                <a:avLst/>
                <a:gdLst>
                  <a:gd name="T0" fmla="*/ 68 w 85"/>
                  <a:gd name="T1" fmla="*/ 97 h 277"/>
                  <a:gd name="T2" fmla="*/ 74 w 85"/>
                  <a:gd name="T3" fmla="*/ 71 h 277"/>
                  <a:gd name="T4" fmla="*/ 76 w 85"/>
                  <a:gd name="T5" fmla="*/ 56 h 277"/>
                  <a:gd name="T6" fmla="*/ 79 w 85"/>
                  <a:gd name="T7" fmla="*/ 44 h 277"/>
                  <a:gd name="T8" fmla="*/ 81 w 85"/>
                  <a:gd name="T9" fmla="*/ 35 h 277"/>
                  <a:gd name="T10" fmla="*/ 82 w 85"/>
                  <a:gd name="T11" fmla="*/ 23 h 277"/>
                  <a:gd name="T12" fmla="*/ 76 w 85"/>
                  <a:gd name="T13" fmla="*/ 33 h 277"/>
                  <a:gd name="T14" fmla="*/ 73 w 85"/>
                  <a:gd name="T15" fmla="*/ 41 h 277"/>
                  <a:gd name="T16" fmla="*/ 69 w 85"/>
                  <a:gd name="T17" fmla="*/ 49 h 277"/>
                  <a:gd name="T18" fmla="*/ 66 w 85"/>
                  <a:gd name="T19" fmla="*/ 46 h 277"/>
                  <a:gd name="T20" fmla="*/ 68 w 85"/>
                  <a:gd name="T21" fmla="*/ 31 h 277"/>
                  <a:gd name="T22" fmla="*/ 69 w 85"/>
                  <a:gd name="T23" fmla="*/ 20 h 277"/>
                  <a:gd name="T24" fmla="*/ 67 w 85"/>
                  <a:gd name="T25" fmla="*/ 7 h 277"/>
                  <a:gd name="T26" fmla="*/ 62 w 85"/>
                  <a:gd name="T27" fmla="*/ 21 h 277"/>
                  <a:gd name="T28" fmla="*/ 59 w 85"/>
                  <a:gd name="T29" fmla="*/ 37 h 277"/>
                  <a:gd name="T30" fmla="*/ 57 w 85"/>
                  <a:gd name="T31" fmla="*/ 43 h 277"/>
                  <a:gd name="T32" fmla="*/ 56 w 85"/>
                  <a:gd name="T33" fmla="*/ 30 h 277"/>
                  <a:gd name="T34" fmla="*/ 55 w 85"/>
                  <a:gd name="T35" fmla="*/ 9 h 277"/>
                  <a:gd name="T36" fmla="*/ 51 w 85"/>
                  <a:gd name="T37" fmla="*/ 0 h 277"/>
                  <a:gd name="T38" fmla="*/ 47 w 85"/>
                  <a:gd name="T39" fmla="*/ 20 h 277"/>
                  <a:gd name="T40" fmla="*/ 47 w 85"/>
                  <a:gd name="T41" fmla="*/ 30 h 277"/>
                  <a:gd name="T42" fmla="*/ 48 w 85"/>
                  <a:gd name="T43" fmla="*/ 44 h 277"/>
                  <a:gd name="T44" fmla="*/ 46 w 85"/>
                  <a:gd name="T45" fmla="*/ 40 h 277"/>
                  <a:gd name="T46" fmla="*/ 43 w 85"/>
                  <a:gd name="T47" fmla="*/ 25 h 277"/>
                  <a:gd name="T48" fmla="*/ 42 w 85"/>
                  <a:gd name="T49" fmla="*/ 13 h 277"/>
                  <a:gd name="T50" fmla="*/ 35 w 85"/>
                  <a:gd name="T51" fmla="*/ 17 h 277"/>
                  <a:gd name="T52" fmla="*/ 36 w 85"/>
                  <a:gd name="T53" fmla="*/ 34 h 277"/>
                  <a:gd name="T54" fmla="*/ 37 w 85"/>
                  <a:gd name="T55" fmla="*/ 54 h 277"/>
                  <a:gd name="T56" fmla="*/ 35 w 85"/>
                  <a:gd name="T57" fmla="*/ 64 h 277"/>
                  <a:gd name="T58" fmla="*/ 25 w 85"/>
                  <a:gd name="T59" fmla="*/ 73 h 277"/>
                  <a:gd name="T60" fmla="*/ 17 w 85"/>
                  <a:gd name="T61" fmla="*/ 67 h 277"/>
                  <a:gd name="T62" fmla="*/ 2 w 85"/>
                  <a:gd name="T63" fmla="*/ 62 h 277"/>
                  <a:gd name="T64" fmla="*/ 10 w 85"/>
                  <a:gd name="T65" fmla="*/ 75 h 277"/>
                  <a:gd name="T66" fmla="*/ 22 w 85"/>
                  <a:gd name="T67" fmla="*/ 88 h 277"/>
                  <a:gd name="T68" fmla="*/ 37 w 85"/>
                  <a:gd name="T69" fmla="*/ 101 h 277"/>
                  <a:gd name="T70" fmla="*/ 39 w 85"/>
                  <a:gd name="T71" fmla="*/ 117 h 277"/>
                  <a:gd name="T72" fmla="*/ 35 w 85"/>
                  <a:gd name="T73" fmla="*/ 277 h 277"/>
                  <a:gd name="T74" fmla="*/ 73 w 85"/>
                  <a:gd name="T75" fmla="*/ 205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277">
                    <a:moveTo>
                      <a:pt x="66" y="104"/>
                    </a:moveTo>
                    <a:cubicBezTo>
                      <a:pt x="66" y="104"/>
                      <a:pt x="68" y="98"/>
                      <a:pt x="68" y="97"/>
                    </a:cubicBezTo>
                    <a:cubicBezTo>
                      <a:pt x="69" y="96"/>
                      <a:pt x="71" y="88"/>
                      <a:pt x="72" y="86"/>
                    </a:cubicBezTo>
                    <a:cubicBezTo>
                      <a:pt x="72" y="84"/>
                      <a:pt x="74" y="73"/>
                      <a:pt x="74" y="71"/>
                    </a:cubicBezTo>
                    <a:cubicBezTo>
                      <a:pt x="74" y="69"/>
                      <a:pt x="75" y="62"/>
                      <a:pt x="76" y="60"/>
                    </a:cubicBezTo>
                    <a:cubicBezTo>
                      <a:pt x="76" y="59"/>
                      <a:pt x="76" y="56"/>
                      <a:pt x="76" y="56"/>
                    </a:cubicBezTo>
                    <a:cubicBezTo>
                      <a:pt x="76" y="56"/>
                      <a:pt x="77" y="52"/>
                      <a:pt x="77" y="51"/>
                    </a:cubicBezTo>
                    <a:cubicBezTo>
                      <a:pt x="78" y="50"/>
                      <a:pt x="79" y="44"/>
                      <a:pt x="79" y="44"/>
                    </a:cubicBezTo>
                    <a:cubicBezTo>
                      <a:pt x="79" y="44"/>
                      <a:pt x="80" y="42"/>
                      <a:pt x="81" y="40"/>
                    </a:cubicBezTo>
                    <a:cubicBezTo>
                      <a:pt x="81" y="39"/>
                      <a:pt x="81" y="35"/>
                      <a:pt x="81" y="35"/>
                    </a:cubicBezTo>
                    <a:cubicBezTo>
                      <a:pt x="81" y="35"/>
                      <a:pt x="83" y="32"/>
                      <a:pt x="83" y="31"/>
                    </a:cubicBezTo>
                    <a:cubicBezTo>
                      <a:pt x="83" y="29"/>
                      <a:pt x="85" y="23"/>
                      <a:pt x="82" y="23"/>
                    </a:cubicBezTo>
                    <a:cubicBezTo>
                      <a:pt x="78" y="22"/>
                      <a:pt x="77" y="29"/>
                      <a:pt x="77" y="29"/>
                    </a:cubicBezTo>
                    <a:cubicBezTo>
                      <a:pt x="76" y="33"/>
                      <a:pt x="76" y="33"/>
                      <a:pt x="76" y="33"/>
                    </a:cubicBezTo>
                    <a:cubicBezTo>
                      <a:pt x="76" y="33"/>
                      <a:pt x="74" y="37"/>
                      <a:pt x="74" y="38"/>
                    </a:cubicBezTo>
                    <a:cubicBezTo>
                      <a:pt x="74" y="38"/>
                      <a:pt x="73" y="41"/>
                      <a:pt x="73" y="41"/>
                    </a:cubicBezTo>
                    <a:cubicBezTo>
                      <a:pt x="73" y="41"/>
                      <a:pt x="72" y="44"/>
                      <a:pt x="71" y="45"/>
                    </a:cubicBezTo>
                    <a:cubicBezTo>
                      <a:pt x="71" y="46"/>
                      <a:pt x="70" y="49"/>
                      <a:pt x="69" y="49"/>
                    </a:cubicBezTo>
                    <a:cubicBezTo>
                      <a:pt x="69" y="50"/>
                      <a:pt x="68" y="50"/>
                      <a:pt x="68" y="50"/>
                    </a:cubicBezTo>
                    <a:cubicBezTo>
                      <a:pt x="67" y="49"/>
                      <a:pt x="66" y="48"/>
                      <a:pt x="66" y="46"/>
                    </a:cubicBezTo>
                    <a:cubicBezTo>
                      <a:pt x="65" y="46"/>
                      <a:pt x="67" y="39"/>
                      <a:pt x="67" y="38"/>
                    </a:cubicBezTo>
                    <a:cubicBezTo>
                      <a:pt x="67" y="37"/>
                      <a:pt x="68" y="32"/>
                      <a:pt x="68" y="31"/>
                    </a:cubicBezTo>
                    <a:cubicBezTo>
                      <a:pt x="68" y="31"/>
                      <a:pt x="68" y="26"/>
                      <a:pt x="69" y="24"/>
                    </a:cubicBezTo>
                    <a:cubicBezTo>
                      <a:pt x="69" y="22"/>
                      <a:pt x="69" y="20"/>
                      <a:pt x="69" y="20"/>
                    </a:cubicBezTo>
                    <a:cubicBezTo>
                      <a:pt x="69" y="20"/>
                      <a:pt x="70" y="15"/>
                      <a:pt x="70" y="14"/>
                    </a:cubicBezTo>
                    <a:cubicBezTo>
                      <a:pt x="70" y="13"/>
                      <a:pt x="71" y="7"/>
                      <a:pt x="67" y="7"/>
                    </a:cubicBezTo>
                    <a:cubicBezTo>
                      <a:pt x="64" y="6"/>
                      <a:pt x="63" y="12"/>
                      <a:pt x="63" y="14"/>
                    </a:cubicBezTo>
                    <a:cubicBezTo>
                      <a:pt x="62" y="16"/>
                      <a:pt x="62" y="21"/>
                      <a:pt x="62" y="21"/>
                    </a:cubicBezTo>
                    <a:cubicBezTo>
                      <a:pt x="62" y="21"/>
                      <a:pt x="61" y="30"/>
                      <a:pt x="60" y="31"/>
                    </a:cubicBezTo>
                    <a:cubicBezTo>
                      <a:pt x="60" y="33"/>
                      <a:pt x="59" y="36"/>
                      <a:pt x="59" y="37"/>
                    </a:cubicBezTo>
                    <a:cubicBezTo>
                      <a:pt x="59" y="39"/>
                      <a:pt x="58" y="43"/>
                      <a:pt x="58" y="43"/>
                    </a:cubicBezTo>
                    <a:cubicBezTo>
                      <a:pt x="58" y="43"/>
                      <a:pt x="58" y="44"/>
                      <a:pt x="57" y="43"/>
                    </a:cubicBezTo>
                    <a:cubicBezTo>
                      <a:pt x="56" y="43"/>
                      <a:pt x="56" y="41"/>
                      <a:pt x="56" y="41"/>
                    </a:cubicBezTo>
                    <a:cubicBezTo>
                      <a:pt x="56" y="40"/>
                      <a:pt x="56" y="31"/>
                      <a:pt x="56" y="30"/>
                    </a:cubicBezTo>
                    <a:cubicBezTo>
                      <a:pt x="56" y="29"/>
                      <a:pt x="55" y="19"/>
                      <a:pt x="55" y="18"/>
                    </a:cubicBezTo>
                    <a:cubicBezTo>
                      <a:pt x="55" y="16"/>
                      <a:pt x="55" y="9"/>
                      <a:pt x="55" y="9"/>
                    </a:cubicBezTo>
                    <a:cubicBezTo>
                      <a:pt x="55" y="8"/>
                      <a:pt x="55" y="4"/>
                      <a:pt x="55" y="4"/>
                    </a:cubicBezTo>
                    <a:cubicBezTo>
                      <a:pt x="55" y="4"/>
                      <a:pt x="54" y="0"/>
                      <a:pt x="51" y="0"/>
                    </a:cubicBezTo>
                    <a:cubicBezTo>
                      <a:pt x="47" y="1"/>
                      <a:pt x="47" y="5"/>
                      <a:pt x="47" y="6"/>
                    </a:cubicBezTo>
                    <a:cubicBezTo>
                      <a:pt x="47" y="8"/>
                      <a:pt x="47" y="20"/>
                      <a:pt x="47" y="20"/>
                    </a:cubicBezTo>
                    <a:cubicBezTo>
                      <a:pt x="47" y="20"/>
                      <a:pt x="47" y="24"/>
                      <a:pt x="47" y="25"/>
                    </a:cubicBezTo>
                    <a:cubicBezTo>
                      <a:pt x="47" y="25"/>
                      <a:pt x="47" y="30"/>
                      <a:pt x="47" y="30"/>
                    </a:cubicBezTo>
                    <a:cubicBezTo>
                      <a:pt x="47" y="31"/>
                      <a:pt x="48" y="37"/>
                      <a:pt x="48" y="38"/>
                    </a:cubicBezTo>
                    <a:cubicBezTo>
                      <a:pt x="48" y="40"/>
                      <a:pt x="48" y="44"/>
                      <a:pt x="48" y="44"/>
                    </a:cubicBezTo>
                    <a:cubicBezTo>
                      <a:pt x="48" y="44"/>
                      <a:pt x="48" y="44"/>
                      <a:pt x="47" y="44"/>
                    </a:cubicBezTo>
                    <a:cubicBezTo>
                      <a:pt x="46" y="44"/>
                      <a:pt x="46" y="41"/>
                      <a:pt x="46" y="40"/>
                    </a:cubicBezTo>
                    <a:cubicBezTo>
                      <a:pt x="46" y="40"/>
                      <a:pt x="44" y="33"/>
                      <a:pt x="44" y="33"/>
                    </a:cubicBezTo>
                    <a:cubicBezTo>
                      <a:pt x="44" y="32"/>
                      <a:pt x="43" y="27"/>
                      <a:pt x="43" y="25"/>
                    </a:cubicBezTo>
                    <a:cubicBezTo>
                      <a:pt x="43" y="23"/>
                      <a:pt x="43" y="21"/>
                      <a:pt x="43" y="21"/>
                    </a:cubicBezTo>
                    <a:cubicBezTo>
                      <a:pt x="43" y="21"/>
                      <a:pt x="42" y="14"/>
                      <a:pt x="42" y="13"/>
                    </a:cubicBezTo>
                    <a:cubicBezTo>
                      <a:pt x="41" y="12"/>
                      <a:pt x="41" y="8"/>
                      <a:pt x="38" y="8"/>
                    </a:cubicBezTo>
                    <a:cubicBezTo>
                      <a:pt x="36" y="9"/>
                      <a:pt x="35" y="15"/>
                      <a:pt x="35" y="17"/>
                    </a:cubicBezTo>
                    <a:cubicBezTo>
                      <a:pt x="35" y="19"/>
                      <a:pt x="35" y="25"/>
                      <a:pt x="35" y="25"/>
                    </a:cubicBezTo>
                    <a:cubicBezTo>
                      <a:pt x="35" y="25"/>
                      <a:pt x="35" y="32"/>
                      <a:pt x="36" y="34"/>
                    </a:cubicBezTo>
                    <a:cubicBezTo>
                      <a:pt x="36" y="35"/>
                      <a:pt x="37" y="45"/>
                      <a:pt x="37" y="46"/>
                    </a:cubicBezTo>
                    <a:cubicBezTo>
                      <a:pt x="37" y="48"/>
                      <a:pt x="37" y="52"/>
                      <a:pt x="37" y="54"/>
                    </a:cubicBezTo>
                    <a:cubicBezTo>
                      <a:pt x="37" y="55"/>
                      <a:pt x="37" y="58"/>
                      <a:pt x="37" y="58"/>
                    </a:cubicBezTo>
                    <a:cubicBezTo>
                      <a:pt x="37" y="58"/>
                      <a:pt x="36" y="63"/>
                      <a:pt x="35" y="64"/>
                    </a:cubicBezTo>
                    <a:cubicBezTo>
                      <a:pt x="33" y="66"/>
                      <a:pt x="29" y="72"/>
                      <a:pt x="29" y="72"/>
                    </a:cubicBezTo>
                    <a:cubicBezTo>
                      <a:pt x="29" y="72"/>
                      <a:pt x="26" y="73"/>
                      <a:pt x="25" y="73"/>
                    </a:cubicBezTo>
                    <a:cubicBezTo>
                      <a:pt x="24" y="72"/>
                      <a:pt x="21" y="69"/>
                      <a:pt x="20" y="68"/>
                    </a:cubicBezTo>
                    <a:cubicBezTo>
                      <a:pt x="19" y="68"/>
                      <a:pt x="17" y="67"/>
                      <a:pt x="17" y="67"/>
                    </a:cubicBezTo>
                    <a:cubicBezTo>
                      <a:pt x="17" y="67"/>
                      <a:pt x="14" y="63"/>
                      <a:pt x="12" y="62"/>
                    </a:cubicBezTo>
                    <a:cubicBezTo>
                      <a:pt x="9" y="61"/>
                      <a:pt x="3" y="58"/>
                      <a:pt x="2" y="62"/>
                    </a:cubicBezTo>
                    <a:cubicBezTo>
                      <a:pt x="0" y="65"/>
                      <a:pt x="2" y="66"/>
                      <a:pt x="4" y="68"/>
                    </a:cubicBezTo>
                    <a:cubicBezTo>
                      <a:pt x="6" y="70"/>
                      <a:pt x="9" y="74"/>
                      <a:pt x="10" y="75"/>
                    </a:cubicBezTo>
                    <a:cubicBezTo>
                      <a:pt x="11" y="75"/>
                      <a:pt x="14" y="78"/>
                      <a:pt x="15" y="79"/>
                    </a:cubicBezTo>
                    <a:cubicBezTo>
                      <a:pt x="16" y="79"/>
                      <a:pt x="20" y="87"/>
                      <a:pt x="22" y="88"/>
                    </a:cubicBezTo>
                    <a:cubicBezTo>
                      <a:pt x="23" y="89"/>
                      <a:pt x="32" y="95"/>
                      <a:pt x="32" y="96"/>
                    </a:cubicBezTo>
                    <a:cubicBezTo>
                      <a:pt x="33" y="97"/>
                      <a:pt x="36" y="101"/>
                      <a:pt x="37" y="101"/>
                    </a:cubicBezTo>
                    <a:cubicBezTo>
                      <a:pt x="38" y="101"/>
                      <a:pt x="39" y="102"/>
                      <a:pt x="39" y="103"/>
                    </a:cubicBezTo>
                    <a:cubicBezTo>
                      <a:pt x="39" y="104"/>
                      <a:pt x="39" y="114"/>
                      <a:pt x="39" y="117"/>
                    </a:cubicBezTo>
                    <a:cubicBezTo>
                      <a:pt x="39" y="120"/>
                      <a:pt x="35" y="194"/>
                      <a:pt x="34" y="204"/>
                    </a:cubicBezTo>
                    <a:cubicBezTo>
                      <a:pt x="33" y="229"/>
                      <a:pt x="35" y="277"/>
                      <a:pt x="35" y="277"/>
                    </a:cubicBezTo>
                    <a:cubicBezTo>
                      <a:pt x="68" y="275"/>
                      <a:pt x="68" y="275"/>
                      <a:pt x="68" y="275"/>
                    </a:cubicBezTo>
                    <a:cubicBezTo>
                      <a:pt x="68" y="275"/>
                      <a:pt x="73" y="220"/>
                      <a:pt x="73" y="205"/>
                    </a:cubicBezTo>
                    <a:cubicBezTo>
                      <a:pt x="72" y="189"/>
                      <a:pt x="66" y="104"/>
                      <a:pt x="66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16"/>
              <p:cNvSpPr/>
              <p:nvPr/>
            </p:nvSpPr>
            <p:spPr bwMode="auto">
              <a:xfrm>
                <a:off x="3813176" y="2741613"/>
                <a:ext cx="395288" cy="1311275"/>
              </a:xfrm>
              <a:custGeom>
                <a:avLst/>
                <a:gdLst>
                  <a:gd name="T0" fmla="*/ 36 w 105"/>
                  <a:gd name="T1" fmla="*/ 85 h 347"/>
                  <a:gd name="T2" fmla="*/ 31 w 105"/>
                  <a:gd name="T3" fmla="*/ 77 h 347"/>
                  <a:gd name="T4" fmla="*/ 17 w 105"/>
                  <a:gd name="T5" fmla="*/ 61 h 347"/>
                  <a:gd name="T6" fmla="*/ 8 w 105"/>
                  <a:gd name="T7" fmla="*/ 72 h 347"/>
                  <a:gd name="T8" fmla="*/ 26 w 105"/>
                  <a:gd name="T9" fmla="*/ 103 h 347"/>
                  <a:gd name="T10" fmla="*/ 42 w 105"/>
                  <a:gd name="T11" fmla="*/ 129 h 347"/>
                  <a:gd name="T12" fmla="*/ 34 w 105"/>
                  <a:gd name="T13" fmla="*/ 317 h 347"/>
                  <a:gd name="T14" fmla="*/ 90 w 105"/>
                  <a:gd name="T15" fmla="*/ 347 h 347"/>
                  <a:gd name="T16" fmla="*/ 88 w 105"/>
                  <a:gd name="T17" fmla="*/ 143 h 347"/>
                  <a:gd name="T18" fmla="*/ 95 w 105"/>
                  <a:gd name="T19" fmla="*/ 126 h 347"/>
                  <a:gd name="T20" fmla="*/ 102 w 105"/>
                  <a:gd name="T21" fmla="*/ 96 h 347"/>
                  <a:gd name="T22" fmla="*/ 102 w 105"/>
                  <a:gd name="T23" fmla="*/ 80 h 347"/>
                  <a:gd name="T24" fmla="*/ 105 w 105"/>
                  <a:gd name="T25" fmla="*/ 43 h 347"/>
                  <a:gd name="T26" fmla="*/ 95 w 105"/>
                  <a:gd name="T27" fmla="*/ 41 h 347"/>
                  <a:gd name="T28" fmla="*/ 91 w 105"/>
                  <a:gd name="T29" fmla="*/ 67 h 347"/>
                  <a:gd name="T30" fmla="*/ 88 w 105"/>
                  <a:gd name="T31" fmla="*/ 70 h 347"/>
                  <a:gd name="T32" fmla="*/ 88 w 105"/>
                  <a:gd name="T33" fmla="*/ 54 h 347"/>
                  <a:gd name="T34" fmla="*/ 88 w 105"/>
                  <a:gd name="T35" fmla="*/ 23 h 347"/>
                  <a:gd name="T36" fmla="*/ 76 w 105"/>
                  <a:gd name="T37" fmla="*/ 19 h 347"/>
                  <a:gd name="T38" fmla="*/ 77 w 105"/>
                  <a:gd name="T39" fmla="*/ 35 h 347"/>
                  <a:gd name="T40" fmla="*/ 75 w 105"/>
                  <a:gd name="T41" fmla="*/ 49 h 347"/>
                  <a:gd name="T42" fmla="*/ 73 w 105"/>
                  <a:gd name="T43" fmla="*/ 27 h 347"/>
                  <a:gd name="T44" fmla="*/ 67 w 105"/>
                  <a:gd name="T45" fmla="*/ 0 h 347"/>
                  <a:gd name="T46" fmla="*/ 61 w 105"/>
                  <a:gd name="T47" fmla="*/ 23 h 347"/>
                  <a:gd name="T48" fmla="*/ 61 w 105"/>
                  <a:gd name="T49" fmla="*/ 42 h 347"/>
                  <a:gd name="T50" fmla="*/ 61 w 105"/>
                  <a:gd name="T51" fmla="*/ 59 h 347"/>
                  <a:gd name="T52" fmla="*/ 57 w 105"/>
                  <a:gd name="T53" fmla="*/ 42 h 347"/>
                  <a:gd name="T54" fmla="*/ 53 w 105"/>
                  <a:gd name="T55" fmla="*/ 14 h 347"/>
                  <a:gd name="T56" fmla="*/ 42 w 105"/>
                  <a:gd name="T57" fmla="*/ 16 h 347"/>
                  <a:gd name="T58" fmla="*/ 43 w 105"/>
                  <a:gd name="T59" fmla="*/ 40 h 347"/>
                  <a:gd name="T60" fmla="*/ 46 w 105"/>
                  <a:gd name="T61" fmla="*/ 61 h 347"/>
                  <a:gd name="T62" fmla="*/ 45 w 105"/>
                  <a:gd name="T63" fmla="*/ 76 h 347"/>
                  <a:gd name="T64" fmla="*/ 42 w 105"/>
                  <a:gd name="T65" fmla="*/ 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5" h="347">
                    <a:moveTo>
                      <a:pt x="39" y="88"/>
                    </a:moveTo>
                    <a:cubicBezTo>
                      <a:pt x="39" y="88"/>
                      <a:pt x="37" y="86"/>
                      <a:pt x="36" y="85"/>
                    </a:cubicBezTo>
                    <a:cubicBezTo>
                      <a:pt x="35" y="85"/>
                      <a:pt x="34" y="84"/>
                      <a:pt x="34" y="84"/>
                    </a:cubicBezTo>
                    <a:cubicBezTo>
                      <a:pt x="34" y="84"/>
                      <a:pt x="32" y="78"/>
                      <a:pt x="31" y="77"/>
                    </a:cubicBezTo>
                    <a:cubicBezTo>
                      <a:pt x="29" y="75"/>
                      <a:pt x="26" y="72"/>
                      <a:pt x="26" y="72"/>
                    </a:cubicBezTo>
                    <a:cubicBezTo>
                      <a:pt x="26" y="72"/>
                      <a:pt x="20" y="63"/>
                      <a:pt x="17" y="61"/>
                    </a:cubicBezTo>
                    <a:cubicBezTo>
                      <a:pt x="15" y="59"/>
                      <a:pt x="5" y="54"/>
                      <a:pt x="2" y="58"/>
                    </a:cubicBezTo>
                    <a:cubicBezTo>
                      <a:pt x="0" y="62"/>
                      <a:pt x="2" y="64"/>
                      <a:pt x="8" y="72"/>
                    </a:cubicBezTo>
                    <a:cubicBezTo>
                      <a:pt x="14" y="80"/>
                      <a:pt x="20" y="89"/>
                      <a:pt x="21" y="91"/>
                    </a:cubicBezTo>
                    <a:cubicBezTo>
                      <a:pt x="22" y="93"/>
                      <a:pt x="24" y="100"/>
                      <a:pt x="26" y="103"/>
                    </a:cubicBezTo>
                    <a:cubicBezTo>
                      <a:pt x="28" y="105"/>
                      <a:pt x="32" y="112"/>
                      <a:pt x="35" y="116"/>
                    </a:cubicBezTo>
                    <a:cubicBezTo>
                      <a:pt x="37" y="120"/>
                      <a:pt x="40" y="126"/>
                      <a:pt x="42" y="129"/>
                    </a:cubicBezTo>
                    <a:cubicBezTo>
                      <a:pt x="45" y="131"/>
                      <a:pt x="46" y="134"/>
                      <a:pt x="47" y="136"/>
                    </a:cubicBezTo>
                    <a:cubicBezTo>
                      <a:pt x="55" y="160"/>
                      <a:pt x="33" y="291"/>
                      <a:pt x="34" y="317"/>
                    </a:cubicBezTo>
                    <a:cubicBezTo>
                      <a:pt x="35" y="329"/>
                      <a:pt x="50" y="346"/>
                      <a:pt x="50" y="346"/>
                    </a:cubicBezTo>
                    <a:cubicBezTo>
                      <a:pt x="90" y="347"/>
                      <a:pt x="90" y="347"/>
                      <a:pt x="90" y="347"/>
                    </a:cubicBezTo>
                    <a:cubicBezTo>
                      <a:pt x="90" y="347"/>
                      <a:pt x="86" y="341"/>
                      <a:pt x="87" y="308"/>
                    </a:cubicBezTo>
                    <a:cubicBezTo>
                      <a:pt x="87" y="291"/>
                      <a:pt x="79" y="217"/>
                      <a:pt x="88" y="143"/>
                    </a:cubicBezTo>
                    <a:cubicBezTo>
                      <a:pt x="89" y="139"/>
                      <a:pt x="90" y="137"/>
                      <a:pt x="91" y="135"/>
                    </a:cubicBezTo>
                    <a:cubicBezTo>
                      <a:pt x="91" y="134"/>
                      <a:pt x="93" y="130"/>
                      <a:pt x="95" y="126"/>
                    </a:cubicBezTo>
                    <a:cubicBezTo>
                      <a:pt x="96" y="122"/>
                      <a:pt x="100" y="110"/>
                      <a:pt x="101" y="106"/>
                    </a:cubicBezTo>
                    <a:cubicBezTo>
                      <a:pt x="101" y="102"/>
                      <a:pt x="102" y="96"/>
                      <a:pt x="102" y="96"/>
                    </a:cubicBezTo>
                    <a:cubicBezTo>
                      <a:pt x="102" y="96"/>
                      <a:pt x="104" y="90"/>
                      <a:pt x="103" y="87"/>
                    </a:cubicBezTo>
                    <a:cubicBezTo>
                      <a:pt x="103" y="84"/>
                      <a:pt x="102" y="80"/>
                      <a:pt x="102" y="80"/>
                    </a:cubicBezTo>
                    <a:cubicBezTo>
                      <a:pt x="102" y="80"/>
                      <a:pt x="104" y="70"/>
                      <a:pt x="104" y="63"/>
                    </a:cubicBezTo>
                    <a:cubicBezTo>
                      <a:pt x="104" y="56"/>
                      <a:pt x="105" y="45"/>
                      <a:pt x="105" y="43"/>
                    </a:cubicBezTo>
                    <a:cubicBezTo>
                      <a:pt x="105" y="42"/>
                      <a:pt x="104" y="35"/>
                      <a:pt x="100" y="35"/>
                    </a:cubicBezTo>
                    <a:cubicBezTo>
                      <a:pt x="96" y="35"/>
                      <a:pt x="95" y="38"/>
                      <a:pt x="95" y="41"/>
                    </a:cubicBezTo>
                    <a:cubicBezTo>
                      <a:pt x="94" y="43"/>
                      <a:pt x="94" y="51"/>
                      <a:pt x="94" y="51"/>
                    </a:cubicBezTo>
                    <a:cubicBezTo>
                      <a:pt x="94" y="51"/>
                      <a:pt x="91" y="66"/>
                      <a:pt x="91" y="67"/>
                    </a:cubicBezTo>
                    <a:cubicBezTo>
                      <a:pt x="91" y="68"/>
                      <a:pt x="90" y="71"/>
                      <a:pt x="90" y="71"/>
                    </a:cubicBezTo>
                    <a:cubicBezTo>
                      <a:pt x="90" y="71"/>
                      <a:pt x="89" y="70"/>
                      <a:pt x="88" y="70"/>
                    </a:cubicBezTo>
                    <a:cubicBezTo>
                      <a:pt x="88" y="69"/>
                      <a:pt x="87" y="68"/>
                      <a:pt x="87" y="67"/>
                    </a:cubicBezTo>
                    <a:cubicBezTo>
                      <a:pt x="87" y="67"/>
                      <a:pt x="89" y="56"/>
                      <a:pt x="88" y="54"/>
                    </a:cubicBezTo>
                    <a:cubicBezTo>
                      <a:pt x="88" y="53"/>
                      <a:pt x="88" y="43"/>
                      <a:pt x="88" y="41"/>
                    </a:cubicBezTo>
                    <a:cubicBezTo>
                      <a:pt x="88" y="38"/>
                      <a:pt x="88" y="25"/>
                      <a:pt x="88" y="23"/>
                    </a:cubicBezTo>
                    <a:cubicBezTo>
                      <a:pt x="88" y="21"/>
                      <a:pt x="89" y="13"/>
                      <a:pt x="83" y="12"/>
                    </a:cubicBezTo>
                    <a:cubicBezTo>
                      <a:pt x="77" y="11"/>
                      <a:pt x="76" y="18"/>
                      <a:pt x="76" y="19"/>
                    </a:cubicBezTo>
                    <a:cubicBezTo>
                      <a:pt x="77" y="20"/>
                      <a:pt x="77" y="26"/>
                      <a:pt x="77" y="28"/>
                    </a:cubicBezTo>
                    <a:cubicBezTo>
                      <a:pt x="77" y="30"/>
                      <a:pt x="77" y="34"/>
                      <a:pt x="77" y="35"/>
                    </a:cubicBezTo>
                    <a:cubicBezTo>
                      <a:pt x="77" y="36"/>
                      <a:pt x="77" y="42"/>
                      <a:pt x="76" y="42"/>
                    </a:cubicBezTo>
                    <a:cubicBezTo>
                      <a:pt x="76" y="43"/>
                      <a:pt x="75" y="49"/>
                      <a:pt x="75" y="49"/>
                    </a:cubicBezTo>
                    <a:cubicBezTo>
                      <a:pt x="75" y="49"/>
                      <a:pt x="75" y="39"/>
                      <a:pt x="74" y="39"/>
                    </a:cubicBezTo>
                    <a:cubicBezTo>
                      <a:pt x="74" y="38"/>
                      <a:pt x="73" y="29"/>
                      <a:pt x="73" y="27"/>
                    </a:cubicBezTo>
                    <a:cubicBezTo>
                      <a:pt x="74" y="25"/>
                      <a:pt x="73" y="11"/>
                      <a:pt x="73" y="10"/>
                    </a:cubicBezTo>
                    <a:cubicBezTo>
                      <a:pt x="73" y="9"/>
                      <a:pt x="73" y="0"/>
                      <a:pt x="67" y="0"/>
                    </a:cubicBezTo>
                    <a:cubicBezTo>
                      <a:pt x="61" y="0"/>
                      <a:pt x="61" y="8"/>
                      <a:pt x="61" y="8"/>
                    </a:cubicBezTo>
                    <a:cubicBezTo>
                      <a:pt x="61" y="8"/>
                      <a:pt x="61" y="21"/>
                      <a:pt x="61" y="23"/>
                    </a:cubicBezTo>
                    <a:cubicBezTo>
                      <a:pt x="61" y="24"/>
                      <a:pt x="61" y="33"/>
                      <a:pt x="61" y="35"/>
                    </a:cubicBezTo>
                    <a:cubicBezTo>
                      <a:pt x="61" y="37"/>
                      <a:pt x="61" y="40"/>
                      <a:pt x="61" y="42"/>
                    </a:cubicBezTo>
                    <a:cubicBezTo>
                      <a:pt x="61" y="44"/>
                      <a:pt x="62" y="58"/>
                      <a:pt x="62" y="58"/>
                    </a:cubicBezTo>
                    <a:cubicBezTo>
                      <a:pt x="62" y="58"/>
                      <a:pt x="63" y="59"/>
                      <a:pt x="61" y="59"/>
                    </a:cubicBezTo>
                    <a:cubicBezTo>
                      <a:pt x="60" y="60"/>
                      <a:pt x="59" y="57"/>
                      <a:pt x="59" y="57"/>
                    </a:cubicBezTo>
                    <a:cubicBezTo>
                      <a:pt x="59" y="57"/>
                      <a:pt x="57" y="44"/>
                      <a:pt x="57" y="42"/>
                    </a:cubicBezTo>
                    <a:cubicBezTo>
                      <a:pt x="56" y="40"/>
                      <a:pt x="55" y="32"/>
                      <a:pt x="54" y="30"/>
                    </a:cubicBezTo>
                    <a:cubicBezTo>
                      <a:pt x="54" y="28"/>
                      <a:pt x="53" y="16"/>
                      <a:pt x="53" y="14"/>
                    </a:cubicBezTo>
                    <a:cubicBezTo>
                      <a:pt x="52" y="12"/>
                      <a:pt x="52" y="7"/>
                      <a:pt x="47" y="7"/>
                    </a:cubicBezTo>
                    <a:cubicBezTo>
                      <a:pt x="42" y="7"/>
                      <a:pt x="42" y="13"/>
                      <a:pt x="42" y="16"/>
                    </a:cubicBezTo>
                    <a:cubicBezTo>
                      <a:pt x="42" y="19"/>
                      <a:pt x="42" y="26"/>
                      <a:pt x="42" y="28"/>
                    </a:cubicBezTo>
                    <a:cubicBezTo>
                      <a:pt x="42" y="30"/>
                      <a:pt x="43" y="37"/>
                      <a:pt x="43" y="40"/>
                    </a:cubicBezTo>
                    <a:cubicBezTo>
                      <a:pt x="43" y="43"/>
                      <a:pt x="45" y="52"/>
                      <a:pt x="45" y="55"/>
                    </a:cubicBezTo>
                    <a:cubicBezTo>
                      <a:pt x="45" y="57"/>
                      <a:pt x="46" y="61"/>
                      <a:pt x="46" y="61"/>
                    </a:cubicBezTo>
                    <a:cubicBezTo>
                      <a:pt x="46" y="61"/>
                      <a:pt x="46" y="69"/>
                      <a:pt x="46" y="71"/>
                    </a:cubicBezTo>
                    <a:cubicBezTo>
                      <a:pt x="46" y="72"/>
                      <a:pt x="45" y="75"/>
                      <a:pt x="45" y="76"/>
                    </a:cubicBezTo>
                    <a:cubicBezTo>
                      <a:pt x="44" y="77"/>
                      <a:pt x="44" y="79"/>
                      <a:pt x="44" y="79"/>
                    </a:cubicBezTo>
                    <a:cubicBezTo>
                      <a:pt x="44" y="80"/>
                      <a:pt x="43" y="81"/>
                      <a:pt x="42" y="83"/>
                    </a:cubicBezTo>
                    <a:cubicBezTo>
                      <a:pt x="41" y="84"/>
                      <a:pt x="39" y="88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17"/>
              <p:cNvSpPr/>
              <p:nvPr/>
            </p:nvSpPr>
            <p:spPr bwMode="auto">
              <a:xfrm>
                <a:off x="4189413" y="2609850"/>
                <a:ext cx="612775" cy="1498600"/>
              </a:xfrm>
              <a:custGeom>
                <a:avLst/>
                <a:gdLst>
                  <a:gd name="T0" fmla="*/ 31 w 163"/>
                  <a:gd name="T1" fmla="*/ 158 h 397"/>
                  <a:gd name="T2" fmla="*/ 21 w 163"/>
                  <a:gd name="T3" fmla="*/ 117 h 397"/>
                  <a:gd name="T4" fmla="*/ 18 w 163"/>
                  <a:gd name="T5" fmla="*/ 92 h 397"/>
                  <a:gd name="T6" fmla="*/ 12 w 163"/>
                  <a:gd name="T7" fmla="*/ 74 h 397"/>
                  <a:gd name="T8" fmla="*/ 7 w 163"/>
                  <a:gd name="T9" fmla="*/ 60 h 397"/>
                  <a:gd name="T10" fmla="*/ 7 w 163"/>
                  <a:gd name="T11" fmla="*/ 39 h 397"/>
                  <a:gd name="T12" fmla="*/ 18 w 163"/>
                  <a:gd name="T13" fmla="*/ 56 h 397"/>
                  <a:gd name="T14" fmla="*/ 23 w 163"/>
                  <a:gd name="T15" fmla="*/ 68 h 397"/>
                  <a:gd name="T16" fmla="*/ 31 w 163"/>
                  <a:gd name="T17" fmla="*/ 81 h 397"/>
                  <a:gd name="T18" fmla="*/ 38 w 163"/>
                  <a:gd name="T19" fmla="*/ 76 h 397"/>
                  <a:gd name="T20" fmla="*/ 33 w 163"/>
                  <a:gd name="T21" fmla="*/ 52 h 397"/>
                  <a:gd name="T22" fmla="*/ 32 w 163"/>
                  <a:gd name="T23" fmla="*/ 34 h 397"/>
                  <a:gd name="T24" fmla="*/ 35 w 163"/>
                  <a:gd name="T25" fmla="*/ 12 h 397"/>
                  <a:gd name="T26" fmla="*/ 46 w 163"/>
                  <a:gd name="T27" fmla="*/ 35 h 397"/>
                  <a:gd name="T28" fmla="*/ 50 w 163"/>
                  <a:gd name="T29" fmla="*/ 61 h 397"/>
                  <a:gd name="T30" fmla="*/ 54 w 163"/>
                  <a:gd name="T31" fmla="*/ 71 h 397"/>
                  <a:gd name="T32" fmla="*/ 56 w 163"/>
                  <a:gd name="T33" fmla="*/ 49 h 397"/>
                  <a:gd name="T34" fmla="*/ 59 w 163"/>
                  <a:gd name="T35" fmla="*/ 14 h 397"/>
                  <a:gd name="T36" fmla="*/ 67 w 163"/>
                  <a:gd name="T37" fmla="*/ 0 h 397"/>
                  <a:gd name="T38" fmla="*/ 73 w 163"/>
                  <a:gd name="T39" fmla="*/ 31 h 397"/>
                  <a:gd name="T40" fmla="*/ 73 w 163"/>
                  <a:gd name="T41" fmla="*/ 48 h 397"/>
                  <a:gd name="T42" fmla="*/ 71 w 163"/>
                  <a:gd name="T43" fmla="*/ 71 h 397"/>
                  <a:gd name="T44" fmla="*/ 76 w 163"/>
                  <a:gd name="T45" fmla="*/ 65 h 397"/>
                  <a:gd name="T46" fmla="*/ 81 w 163"/>
                  <a:gd name="T47" fmla="*/ 40 h 397"/>
                  <a:gd name="T48" fmla="*/ 84 w 163"/>
                  <a:gd name="T49" fmla="*/ 20 h 397"/>
                  <a:gd name="T50" fmla="*/ 96 w 163"/>
                  <a:gd name="T51" fmla="*/ 26 h 397"/>
                  <a:gd name="T52" fmla="*/ 95 w 163"/>
                  <a:gd name="T53" fmla="*/ 53 h 397"/>
                  <a:gd name="T54" fmla="*/ 92 w 163"/>
                  <a:gd name="T55" fmla="*/ 85 h 397"/>
                  <a:gd name="T56" fmla="*/ 97 w 163"/>
                  <a:gd name="T57" fmla="*/ 103 h 397"/>
                  <a:gd name="T58" fmla="*/ 115 w 163"/>
                  <a:gd name="T59" fmla="*/ 115 h 397"/>
                  <a:gd name="T60" fmla="*/ 130 w 163"/>
                  <a:gd name="T61" fmla="*/ 105 h 397"/>
                  <a:gd name="T62" fmla="*/ 160 w 163"/>
                  <a:gd name="T63" fmla="*/ 95 h 397"/>
                  <a:gd name="T64" fmla="*/ 144 w 163"/>
                  <a:gd name="T65" fmla="*/ 117 h 397"/>
                  <a:gd name="T66" fmla="*/ 121 w 163"/>
                  <a:gd name="T67" fmla="*/ 139 h 397"/>
                  <a:gd name="T68" fmla="*/ 88 w 163"/>
                  <a:gd name="T69" fmla="*/ 166 h 397"/>
                  <a:gd name="T70" fmla="*/ 92 w 163"/>
                  <a:gd name="T71" fmla="*/ 397 h 397"/>
                  <a:gd name="T72" fmla="*/ 29 w 163"/>
                  <a:gd name="T73" fmla="*/ 335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3" h="397">
                    <a:moveTo>
                      <a:pt x="36" y="169"/>
                    </a:moveTo>
                    <a:cubicBezTo>
                      <a:pt x="36" y="169"/>
                      <a:pt x="32" y="160"/>
                      <a:pt x="31" y="158"/>
                    </a:cubicBezTo>
                    <a:cubicBezTo>
                      <a:pt x="31" y="157"/>
                      <a:pt x="26" y="144"/>
                      <a:pt x="26" y="141"/>
                    </a:cubicBezTo>
                    <a:cubicBezTo>
                      <a:pt x="25" y="137"/>
                      <a:pt x="22" y="120"/>
                      <a:pt x="21" y="117"/>
                    </a:cubicBezTo>
                    <a:cubicBezTo>
                      <a:pt x="21" y="113"/>
                      <a:pt x="19" y="103"/>
                      <a:pt x="18" y="100"/>
                    </a:cubicBezTo>
                    <a:cubicBezTo>
                      <a:pt x="18" y="97"/>
                      <a:pt x="18" y="93"/>
                      <a:pt x="18" y="92"/>
                    </a:cubicBezTo>
                    <a:cubicBezTo>
                      <a:pt x="18" y="92"/>
                      <a:pt x="15" y="86"/>
                      <a:pt x="15" y="84"/>
                    </a:cubicBezTo>
                    <a:cubicBezTo>
                      <a:pt x="14" y="83"/>
                      <a:pt x="12" y="74"/>
                      <a:pt x="12" y="74"/>
                    </a:cubicBezTo>
                    <a:cubicBezTo>
                      <a:pt x="12" y="74"/>
                      <a:pt x="10" y="70"/>
                      <a:pt x="9" y="67"/>
                    </a:cubicBezTo>
                    <a:cubicBezTo>
                      <a:pt x="9" y="65"/>
                      <a:pt x="7" y="60"/>
                      <a:pt x="7" y="60"/>
                    </a:cubicBezTo>
                    <a:cubicBezTo>
                      <a:pt x="7" y="60"/>
                      <a:pt x="5" y="55"/>
                      <a:pt x="5" y="53"/>
                    </a:cubicBezTo>
                    <a:cubicBezTo>
                      <a:pt x="4" y="50"/>
                      <a:pt x="0" y="41"/>
                      <a:pt x="7" y="39"/>
                    </a:cubicBezTo>
                    <a:cubicBezTo>
                      <a:pt x="15" y="38"/>
                      <a:pt x="16" y="49"/>
                      <a:pt x="16" y="4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18" y="56"/>
                      <a:pt x="21" y="61"/>
                      <a:pt x="22" y="63"/>
                    </a:cubicBezTo>
                    <a:cubicBezTo>
                      <a:pt x="22" y="64"/>
                      <a:pt x="23" y="68"/>
                      <a:pt x="23" y="68"/>
                    </a:cubicBezTo>
                    <a:cubicBezTo>
                      <a:pt x="23" y="68"/>
                      <a:pt x="26" y="72"/>
                      <a:pt x="27" y="75"/>
                    </a:cubicBezTo>
                    <a:cubicBezTo>
                      <a:pt x="28" y="77"/>
                      <a:pt x="30" y="81"/>
                      <a:pt x="31" y="81"/>
                    </a:cubicBezTo>
                    <a:cubicBezTo>
                      <a:pt x="32" y="82"/>
                      <a:pt x="33" y="82"/>
                      <a:pt x="34" y="82"/>
                    </a:cubicBezTo>
                    <a:cubicBezTo>
                      <a:pt x="34" y="81"/>
                      <a:pt x="37" y="79"/>
                      <a:pt x="38" y="76"/>
                    </a:cubicBezTo>
                    <a:cubicBezTo>
                      <a:pt x="38" y="75"/>
                      <a:pt x="35" y="64"/>
                      <a:pt x="35" y="63"/>
                    </a:cubicBezTo>
                    <a:cubicBezTo>
                      <a:pt x="34" y="61"/>
                      <a:pt x="34" y="53"/>
                      <a:pt x="33" y="52"/>
                    </a:cubicBezTo>
                    <a:cubicBezTo>
                      <a:pt x="33" y="51"/>
                      <a:pt x="33" y="44"/>
                      <a:pt x="32" y="40"/>
                    </a:cubicBezTo>
                    <a:cubicBezTo>
                      <a:pt x="32" y="37"/>
                      <a:pt x="32" y="34"/>
                      <a:pt x="32" y="34"/>
                    </a:cubicBezTo>
                    <a:cubicBezTo>
                      <a:pt x="32" y="34"/>
                      <a:pt x="30" y="27"/>
                      <a:pt x="30" y="25"/>
                    </a:cubicBezTo>
                    <a:cubicBezTo>
                      <a:pt x="30" y="23"/>
                      <a:pt x="27" y="13"/>
                      <a:pt x="35" y="12"/>
                    </a:cubicBezTo>
                    <a:cubicBezTo>
                      <a:pt x="42" y="11"/>
                      <a:pt x="43" y="21"/>
                      <a:pt x="44" y="24"/>
                    </a:cubicBezTo>
                    <a:cubicBezTo>
                      <a:pt x="44" y="27"/>
                      <a:pt x="46" y="34"/>
                      <a:pt x="46" y="35"/>
                    </a:cubicBezTo>
                    <a:cubicBezTo>
                      <a:pt x="46" y="35"/>
                      <a:pt x="47" y="50"/>
                      <a:pt x="48" y="51"/>
                    </a:cubicBezTo>
                    <a:cubicBezTo>
                      <a:pt x="48" y="53"/>
                      <a:pt x="50" y="58"/>
                      <a:pt x="50" y="61"/>
                    </a:cubicBezTo>
                    <a:cubicBezTo>
                      <a:pt x="51" y="63"/>
                      <a:pt x="51" y="70"/>
                      <a:pt x="51" y="70"/>
                    </a:cubicBezTo>
                    <a:cubicBezTo>
                      <a:pt x="51" y="70"/>
                      <a:pt x="52" y="72"/>
                      <a:pt x="54" y="71"/>
                    </a:cubicBezTo>
                    <a:cubicBezTo>
                      <a:pt x="55" y="70"/>
                      <a:pt x="56" y="67"/>
                      <a:pt x="56" y="66"/>
                    </a:cubicBezTo>
                    <a:cubicBezTo>
                      <a:pt x="56" y="65"/>
                      <a:pt x="56" y="50"/>
                      <a:pt x="56" y="49"/>
                    </a:cubicBezTo>
                    <a:cubicBezTo>
                      <a:pt x="56" y="47"/>
                      <a:pt x="58" y="31"/>
                      <a:pt x="58" y="29"/>
                    </a:cubicBezTo>
                    <a:cubicBezTo>
                      <a:pt x="59" y="27"/>
                      <a:pt x="59" y="15"/>
                      <a:pt x="59" y="14"/>
                    </a:cubicBezTo>
                    <a:cubicBezTo>
                      <a:pt x="59" y="13"/>
                      <a:pt x="59" y="6"/>
                      <a:pt x="59" y="6"/>
                    </a:cubicBezTo>
                    <a:cubicBezTo>
                      <a:pt x="59" y="6"/>
                      <a:pt x="60" y="0"/>
                      <a:pt x="67" y="0"/>
                    </a:cubicBezTo>
                    <a:cubicBezTo>
                      <a:pt x="74" y="0"/>
                      <a:pt x="74" y="8"/>
                      <a:pt x="74" y="10"/>
                    </a:cubicBezTo>
                    <a:cubicBezTo>
                      <a:pt x="74" y="12"/>
                      <a:pt x="73" y="31"/>
                      <a:pt x="73" y="31"/>
                    </a:cubicBezTo>
                    <a:cubicBezTo>
                      <a:pt x="73" y="31"/>
                      <a:pt x="73" y="39"/>
                      <a:pt x="73" y="40"/>
                    </a:cubicBezTo>
                    <a:cubicBezTo>
                      <a:pt x="74" y="41"/>
                      <a:pt x="73" y="47"/>
                      <a:pt x="73" y="48"/>
                    </a:cubicBezTo>
                    <a:cubicBezTo>
                      <a:pt x="73" y="49"/>
                      <a:pt x="72" y="60"/>
                      <a:pt x="72" y="62"/>
                    </a:cubicBezTo>
                    <a:cubicBezTo>
                      <a:pt x="72" y="63"/>
                      <a:pt x="71" y="71"/>
                      <a:pt x="71" y="71"/>
                    </a:cubicBezTo>
                    <a:cubicBezTo>
                      <a:pt x="71" y="71"/>
                      <a:pt x="71" y="71"/>
                      <a:pt x="72" y="71"/>
                    </a:cubicBezTo>
                    <a:cubicBezTo>
                      <a:pt x="74" y="71"/>
                      <a:pt x="75" y="66"/>
                      <a:pt x="76" y="65"/>
                    </a:cubicBezTo>
                    <a:cubicBezTo>
                      <a:pt x="76" y="63"/>
                      <a:pt x="78" y="53"/>
                      <a:pt x="78" y="52"/>
                    </a:cubicBezTo>
                    <a:cubicBezTo>
                      <a:pt x="79" y="51"/>
                      <a:pt x="81" y="43"/>
                      <a:pt x="81" y="40"/>
                    </a:cubicBezTo>
                    <a:cubicBezTo>
                      <a:pt x="81" y="37"/>
                      <a:pt x="82" y="34"/>
                      <a:pt x="82" y="34"/>
                    </a:cubicBezTo>
                    <a:cubicBezTo>
                      <a:pt x="82" y="34"/>
                      <a:pt x="83" y="22"/>
                      <a:pt x="84" y="20"/>
                    </a:cubicBezTo>
                    <a:cubicBezTo>
                      <a:pt x="84" y="18"/>
                      <a:pt x="85" y="12"/>
                      <a:pt x="90" y="12"/>
                    </a:cubicBezTo>
                    <a:cubicBezTo>
                      <a:pt x="96" y="13"/>
                      <a:pt x="96" y="22"/>
                      <a:pt x="96" y="26"/>
                    </a:cubicBezTo>
                    <a:cubicBezTo>
                      <a:pt x="97" y="30"/>
                      <a:pt x="96" y="38"/>
                      <a:pt x="96" y="38"/>
                    </a:cubicBezTo>
                    <a:cubicBezTo>
                      <a:pt x="96" y="38"/>
                      <a:pt x="96" y="50"/>
                      <a:pt x="95" y="53"/>
                    </a:cubicBezTo>
                    <a:cubicBezTo>
                      <a:pt x="94" y="55"/>
                      <a:pt x="93" y="71"/>
                      <a:pt x="92" y="73"/>
                    </a:cubicBezTo>
                    <a:cubicBezTo>
                      <a:pt x="92" y="76"/>
                      <a:pt x="92" y="83"/>
                      <a:pt x="92" y="85"/>
                    </a:cubicBezTo>
                    <a:cubicBezTo>
                      <a:pt x="92" y="88"/>
                      <a:pt x="92" y="92"/>
                      <a:pt x="92" y="92"/>
                    </a:cubicBezTo>
                    <a:cubicBezTo>
                      <a:pt x="92" y="92"/>
                      <a:pt x="94" y="100"/>
                      <a:pt x="97" y="103"/>
                    </a:cubicBezTo>
                    <a:cubicBezTo>
                      <a:pt x="99" y="106"/>
                      <a:pt x="107" y="114"/>
                      <a:pt x="107" y="114"/>
                    </a:cubicBezTo>
                    <a:cubicBezTo>
                      <a:pt x="108" y="114"/>
                      <a:pt x="113" y="116"/>
                      <a:pt x="115" y="115"/>
                    </a:cubicBezTo>
                    <a:cubicBezTo>
                      <a:pt x="117" y="114"/>
                      <a:pt x="123" y="108"/>
                      <a:pt x="125" y="107"/>
                    </a:cubicBezTo>
                    <a:cubicBezTo>
                      <a:pt x="126" y="106"/>
                      <a:pt x="130" y="105"/>
                      <a:pt x="130" y="105"/>
                    </a:cubicBezTo>
                    <a:cubicBezTo>
                      <a:pt x="130" y="105"/>
                      <a:pt x="136" y="98"/>
                      <a:pt x="140" y="96"/>
                    </a:cubicBezTo>
                    <a:cubicBezTo>
                      <a:pt x="145" y="94"/>
                      <a:pt x="157" y="90"/>
                      <a:pt x="160" y="95"/>
                    </a:cubicBezTo>
                    <a:cubicBezTo>
                      <a:pt x="163" y="100"/>
                      <a:pt x="159" y="102"/>
                      <a:pt x="155" y="105"/>
                    </a:cubicBezTo>
                    <a:cubicBezTo>
                      <a:pt x="151" y="109"/>
                      <a:pt x="146" y="116"/>
                      <a:pt x="144" y="117"/>
                    </a:cubicBezTo>
                    <a:cubicBezTo>
                      <a:pt x="142" y="118"/>
                      <a:pt x="136" y="122"/>
                      <a:pt x="134" y="123"/>
                    </a:cubicBezTo>
                    <a:cubicBezTo>
                      <a:pt x="133" y="125"/>
                      <a:pt x="124" y="137"/>
                      <a:pt x="121" y="139"/>
                    </a:cubicBezTo>
                    <a:cubicBezTo>
                      <a:pt x="118" y="140"/>
                      <a:pt x="102" y="152"/>
                      <a:pt x="100" y="154"/>
                    </a:cubicBezTo>
                    <a:cubicBezTo>
                      <a:pt x="99" y="156"/>
                      <a:pt x="89" y="164"/>
                      <a:pt x="88" y="166"/>
                    </a:cubicBezTo>
                    <a:cubicBezTo>
                      <a:pt x="79" y="179"/>
                      <a:pt x="100" y="305"/>
                      <a:pt x="101" y="320"/>
                    </a:cubicBezTo>
                    <a:cubicBezTo>
                      <a:pt x="102" y="360"/>
                      <a:pt x="92" y="397"/>
                      <a:pt x="92" y="397"/>
                    </a:cubicBezTo>
                    <a:cubicBezTo>
                      <a:pt x="31" y="397"/>
                      <a:pt x="31" y="397"/>
                      <a:pt x="31" y="397"/>
                    </a:cubicBezTo>
                    <a:cubicBezTo>
                      <a:pt x="31" y="397"/>
                      <a:pt x="27" y="361"/>
                      <a:pt x="29" y="335"/>
                    </a:cubicBezTo>
                    <a:cubicBezTo>
                      <a:pt x="31" y="309"/>
                      <a:pt x="36" y="169"/>
                      <a:pt x="36" y="1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18"/>
              <p:cNvSpPr/>
              <p:nvPr/>
            </p:nvSpPr>
            <p:spPr bwMode="auto">
              <a:xfrm>
                <a:off x="6897688" y="3097213"/>
                <a:ext cx="307975" cy="796925"/>
              </a:xfrm>
              <a:custGeom>
                <a:avLst/>
                <a:gdLst>
                  <a:gd name="T0" fmla="*/ 62 w 82"/>
                  <a:gd name="T1" fmla="*/ 63 h 211"/>
                  <a:gd name="T2" fmla="*/ 69 w 82"/>
                  <a:gd name="T3" fmla="*/ 46 h 211"/>
                  <a:gd name="T4" fmla="*/ 72 w 82"/>
                  <a:gd name="T5" fmla="*/ 36 h 211"/>
                  <a:gd name="T6" fmla="*/ 76 w 82"/>
                  <a:gd name="T7" fmla="*/ 29 h 211"/>
                  <a:gd name="T8" fmla="*/ 78 w 82"/>
                  <a:gd name="T9" fmla="*/ 24 h 211"/>
                  <a:gd name="T10" fmla="*/ 80 w 82"/>
                  <a:gd name="T11" fmla="*/ 17 h 211"/>
                  <a:gd name="T12" fmla="*/ 74 w 82"/>
                  <a:gd name="T13" fmla="*/ 22 h 211"/>
                  <a:gd name="T14" fmla="*/ 72 w 82"/>
                  <a:gd name="T15" fmla="*/ 26 h 211"/>
                  <a:gd name="T16" fmla="*/ 68 w 82"/>
                  <a:gd name="T17" fmla="*/ 31 h 211"/>
                  <a:gd name="T18" fmla="*/ 65 w 82"/>
                  <a:gd name="T19" fmla="*/ 29 h 211"/>
                  <a:gd name="T20" fmla="*/ 68 w 82"/>
                  <a:gd name="T21" fmla="*/ 20 h 211"/>
                  <a:gd name="T22" fmla="*/ 70 w 82"/>
                  <a:gd name="T23" fmla="*/ 13 h 211"/>
                  <a:gd name="T24" fmla="*/ 70 w 82"/>
                  <a:gd name="T25" fmla="*/ 6 h 211"/>
                  <a:gd name="T26" fmla="*/ 65 w 82"/>
                  <a:gd name="T27" fmla="*/ 13 h 211"/>
                  <a:gd name="T28" fmla="*/ 61 w 82"/>
                  <a:gd name="T29" fmla="*/ 22 h 211"/>
                  <a:gd name="T30" fmla="*/ 59 w 82"/>
                  <a:gd name="T31" fmla="*/ 26 h 211"/>
                  <a:gd name="T32" fmla="*/ 60 w 82"/>
                  <a:gd name="T33" fmla="*/ 17 h 211"/>
                  <a:gd name="T34" fmla="*/ 61 w 82"/>
                  <a:gd name="T35" fmla="*/ 5 h 211"/>
                  <a:gd name="T36" fmla="*/ 59 w 82"/>
                  <a:gd name="T37" fmla="*/ 0 h 211"/>
                  <a:gd name="T38" fmla="*/ 54 w 82"/>
                  <a:gd name="T39" fmla="*/ 10 h 211"/>
                  <a:gd name="T40" fmla="*/ 53 w 82"/>
                  <a:gd name="T41" fmla="*/ 16 h 211"/>
                  <a:gd name="T42" fmla="*/ 52 w 82"/>
                  <a:gd name="T43" fmla="*/ 24 h 211"/>
                  <a:gd name="T44" fmla="*/ 51 w 82"/>
                  <a:gd name="T45" fmla="*/ 22 h 211"/>
                  <a:gd name="T46" fmla="*/ 50 w 82"/>
                  <a:gd name="T47" fmla="*/ 13 h 211"/>
                  <a:gd name="T48" fmla="*/ 51 w 82"/>
                  <a:gd name="T49" fmla="*/ 6 h 211"/>
                  <a:gd name="T50" fmla="*/ 46 w 82"/>
                  <a:gd name="T51" fmla="*/ 7 h 211"/>
                  <a:gd name="T52" fmla="*/ 44 w 82"/>
                  <a:gd name="T53" fmla="*/ 17 h 211"/>
                  <a:gd name="T54" fmla="*/ 42 w 82"/>
                  <a:gd name="T55" fmla="*/ 29 h 211"/>
                  <a:gd name="T56" fmla="*/ 39 w 82"/>
                  <a:gd name="T57" fmla="*/ 35 h 211"/>
                  <a:gd name="T58" fmla="*/ 30 w 82"/>
                  <a:gd name="T59" fmla="*/ 39 h 211"/>
                  <a:gd name="T60" fmla="*/ 25 w 82"/>
                  <a:gd name="T61" fmla="*/ 34 h 211"/>
                  <a:gd name="T62" fmla="*/ 14 w 82"/>
                  <a:gd name="T63" fmla="*/ 29 h 211"/>
                  <a:gd name="T64" fmla="*/ 18 w 82"/>
                  <a:gd name="T65" fmla="*/ 38 h 211"/>
                  <a:gd name="T66" fmla="*/ 25 w 82"/>
                  <a:gd name="T67" fmla="*/ 49 h 211"/>
                  <a:gd name="T68" fmla="*/ 35 w 82"/>
                  <a:gd name="T69" fmla="*/ 61 h 211"/>
                  <a:gd name="T70" fmla="*/ 34 w 82"/>
                  <a:gd name="T71" fmla="*/ 73 h 211"/>
                  <a:gd name="T72" fmla="*/ 0 w 82"/>
                  <a:gd name="T73" fmla="*/ 204 h 211"/>
                  <a:gd name="T74" fmla="*/ 50 w 82"/>
                  <a:gd name="T75" fmla="*/ 16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211">
                    <a:moveTo>
                      <a:pt x="59" y="68"/>
                    </a:moveTo>
                    <a:cubicBezTo>
                      <a:pt x="59" y="68"/>
                      <a:pt x="61" y="64"/>
                      <a:pt x="62" y="63"/>
                    </a:cubicBezTo>
                    <a:cubicBezTo>
                      <a:pt x="62" y="63"/>
                      <a:pt x="65" y="57"/>
                      <a:pt x="66" y="56"/>
                    </a:cubicBezTo>
                    <a:cubicBezTo>
                      <a:pt x="66" y="54"/>
                      <a:pt x="69" y="47"/>
                      <a:pt x="69" y="46"/>
                    </a:cubicBezTo>
                    <a:cubicBezTo>
                      <a:pt x="70" y="44"/>
                      <a:pt x="71" y="40"/>
                      <a:pt x="72" y="39"/>
                    </a:cubicBezTo>
                    <a:cubicBezTo>
                      <a:pt x="72" y="38"/>
                      <a:pt x="72" y="36"/>
                      <a:pt x="72" y="36"/>
                    </a:cubicBezTo>
                    <a:cubicBezTo>
                      <a:pt x="72" y="36"/>
                      <a:pt x="74" y="34"/>
                      <a:pt x="74" y="33"/>
                    </a:cubicBezTo>
                    <a:cubicBezTo>
                      <a:pt x="74" y="33"/>
                      <a:pt x="76" y="29"/>
                      <a:pt x="76" y="29"/>
                    </a:cubicBezTo>
                    <a:cubicBezTo>
                      <a:pt x="76" y="29"/>
                      <a:pt x="77" y="28"/>
                      <a:pt x="77" y="27"/>
                    </a:cubicBezTo>
                    <a:cubicBezTo>
                      <a:pt x="78" y="26"/>
                      <a:pt x="78" y="24"/>
                      <a:pt x="78" y="24"/>
                    </a:cubicBezTo>
                    <a:cubicBezTo>
                      <a:pt x="78" y="24"/>
                      <a:pt x="80" y="22"/>
                      <a:pt x="80" y="21"/>
                    </a:cubicBezTo>
                    <a:cubicBezTo>
                      <a:pt x="80" y="21"/>
                      <a:pt x="82" y="17"/>
                      <a:pt x="80" y="17"/>
                    </a:cubicBezTo>
                    <a:cubicBezTo>
                      <a:pt x="77" y="16"/>
                      <a:pt x="75" y="19"/>
                      <a:pt x="75" y="19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3" y="24"/>
                      <a:pt x="73" y="24"/>
                    </a:cubicBezTo>
                    <a:cubicBezTo>
                      <a:pt x="72" y="25"/>
                      <a:pt x="72" y="26"/>
                      <a:pt x="72" y="26"/>
                    </a:cubicBezTo>
                    <a:cubicBezTo>
                      <a:pt x="72" y="26"/>
                      <a:pt x="70" y="28"/>
                      <a:pt x="70" y="29"/>
                    </a:cubicBezTo>
                    <a:cubicBezTo>
                      <a:pt x="69" y="29"/>
                      <a:pt x="68" y="31"/>
                      <a:pt x="68" y="31"/>
                    </a:cubicBezTo>
                    <a:cubicBezTo>
                      <a:pt x="67" y="31"/>
                      <a:pt x="67" y="31"/>
                      <a:pt x="66" y="31"/>
                    </a:cubicBezTo>
                    <a:cubicBezTo>
                      <a:pt x="66" y="31"/>
                      <a:pt x="65" y="29"/>
                      <a:pt x="65" y="29"/>
                    </a:cubicBezTo>
                    <a:cubicBezTo>
                      <a:pt x="65" y="28"/>
                      <a:pt x="67" y="24"/>
                      <a:pt x="67" y="24"/>
                    </a:cubicBezTo>
                    <a:cubicBezTo>
                      <a:pt x="68" y="23"/>
                      <a:pt x="68" y="20"/>
                      <a:pt x="68" y="20"/>
                    </a:cubicBezTo>
                    <a:cubicBezTo>
                      <a:pt x="69" y="20"/>
                      <a:pt x="69" y="17"/>
                      <a:pt x="70" y="16"/>
                    </a:cubicBezTo>
                    <a:cubicBezTo>
                      <a:pt x="70" y="14"/>
                      <a:pt x="70" y="13"/>
                      <a:pt x="70" y="13"/>
                    </a:cubicBezTo>
                    <a:cubicBezTo>
                      <a:pt x="70" y="13"/>
                      <a:pt x="71" y="11"/>
                      <a:pt x="71" y="10"/>
                    </a:cubicBezTo>
                    <a:cubicBezTo>
                      <a:pt x="72" y="9"/>
                      <a:pt x="73" y="6"/>
                      <a:pt x="70" y="6"/>
                    </a:cubicBezTo>
                    <a:cubicBezTo>
                      <a:pt x="68" y="5"/>
                      <a:pt x="67" y="8"/>
                      <a:pt x="66" y="9"/>
                    </a:cubicBezTo>
                    <a:cubicBezTo>
                      <a:pt x="66" y="10"/>
                      <a:pt x="65" y="13"/>
                      <a:pt x="65" y="13"/>
                    </a:cubicBezTo>
                    <a:cubicBezTo>
                      <a:pt x="65" y="13"/>
                      <a:pt x="63" y="18"/>
                      <a:pt x="63" y="19"/>
                    </a:cubicBezTo>
                    <a:cubicBezTo>
                      <a:pt x="63" y="19"/>
                      <a:pt x="62" y="21"/>
                      <a:pt x="61" y="22"/>
                    </a:cubicBezTo>
                    <a:cubicBezTo>
                      <a:pt x="61" y="23"/>
                      <a:pt x="60" y="26"/>
                      <a:pt x="60" y="26"/>
                    </a:cubicBezTo>
                    <a:cubicBezTo>
                      <a:pt x="60" y="26"/>
                      <a:pt x="60" y="26"/>
                      <a:pt x="59" y="26"/>
                    </a:cubicBezTo>
                    <a:cubicBezTo>
                      <a:pt x="58" y="25"/>
                      <a:pt x="58" y="24"/>
                      <a:pt x="58" y="24"/>
                    </a:cubicBezTo>
                    <a:cubicBezTo>
                      <a:pt x="59" y="23"/>
                      <a:pt x="59" y="18"/>
                      <a:pt x="60" y="17"/>
                    </a:cubicBezTo>
                    <a:cubicBezTo>
                      <a:pt x="60" y="17"/>
                      <a:pt x="60" y="11"/>
                      <a:pt x="60" y="10"/>
                    </a:cubicBezTo>
                    <a:cubicBezTo>
                      <a:pt x="60" y="9"/>
                      <a:pt x="61" y="5"/>
                      <a:pt x="61" y="5"/>
                    </a:cubicBezTo>
                    <a:cubicBezTo>
                      <a:pt x="61" y="5"/>
                      <a:pt x="61" y="2"/>
                      <a:pt x="61" y="2"/>
                    </a:cubicBezTo>
                    <a:cubicBezTo>
                      <a:pt x="61" y="2"/>
                      <a:pt x="62" y="0"/>
                      <a:pt x="59" y="0"/>
                    </a:cubicBezTo>
                    <a:cubicBezTo>
                      <a:pt x="56" y="0"/>
                      <a:pt x="56" y="2"/>
                      <a:pt x="55" y="3"/>
                    </a:cubicBezTo>
                    <a:cubicBezTo>
                      <a:pt x="55" y="3"/>
                      <a:pt x="54" y="10"/>
                      <a:pt x="54" y="10"/>
                    </a:cubicBezTo>
                    <a:cubicBezTo>
                      <a:pt x="54" y="10"/>
                      <a:pt x="54" y="13"/>
                      <a:pt x="54" y="13"/>
                    </a:cubicBezTo>
                    <a:cubicBezTo>
                      <a:pt x="53" y="13"/>
                      <a:pt x="53" y="16"/>
                      <a:pt x="53" y="16"/>
                    </a:cubicBezTo>
                    <a:cubicBezTo>
                      <a:pt x="53" y="16"/>
                      <a:pt x="52" y="21"/>
                      <a:pt x="52" y="21"/>
                    </a:cubicBezTo>
                    <a:cubicBezTo>
                      <a:pt x="52" y="22"/>
                      <a:pt x="52" y="24"/>
                      <a:pt x="52" y="24"/>
                    </a:cubicBezTo>
                    <a:cubicBezTo>
                      <a:pt x="52" y="24"/>
                      <a:pt x="52" y="25"/>
                      <a:pt x="51" y="25"/>
                    </a:cubicBezTo>
                    <a:cubicBezTo>
                      <a:pt x="51" y="25"/>
                      <a:pt x="51" y="22"/>
                      <a:pt x="51" y="22"/>
                    </a:cubicBezTo>
                    <a:cubicBezTo>
                      <a:pt x="51" y="22"/>
                      <a:pt x="50" y="18"/>
                      <a:pt x="51" y="17"/>
                    </a:cubicBezTo>
                    <a:cubicBezTo>
                      <a:pt x="51" y="17"/>
                      <a:pt x="50" y="14"/>
                      <a:pt x="50" y="13"/>
                    </a:cubicBezTo>
                    <a:cubicBezTo>
                      <a:pt x="51" y="12"/>
                      <a:pt x="51" y="11"/>
                      <a:pt x="51" y="11"/>
                    </a:cubicBezTo>
                    <a:cubicBezTo>
                      <a:pt x="51" y="11"/>
                      <a:pt x="51" y="6"/>
                      <a:pt x="51" y="6"/>
                    </a:cubicBezTo>
                    <a:cubicBezTo>
                      <a:pt x="51" y="5"/>
                      <a:pt x="51" y="3"/>
                      <a:pt x="49" y="3"/>
                    </a:cubicBezTo>
                    <a:cubicBezTo>
                      <a:pt x="47" y="3"/>
                      <a:pt x="46" y="6"/>
                      <a:pt x="46" y="7"/>
                    </a:cubicBezTo>
                    <a:cubicBezTo>
                      <a:pt x="45" y="8"/>
                      <a:pt x="45" y="11"/>
                      <a:pt x="45" y="11"/>
                    </a:cubicBezTo>
                    <a:cubicBezTo>
                      <a:pt x="45" y="11"/>
                      <a:pt x="44" y="16"/>
                      <a:pt x="44" y="17"/>
                    </a:cubicBezTo>
                    <a:cubicBezTo>
                      <a:pt x="44" y="18"/>
                      <a:pt x="43" y="23"/>
                      <a:pt x="43" y="24"/>
                    </a:cubicBezTo>
                    <a:cubicBezTo>
                      <a:pt x="43" y="25"/>
                      <a:pt x="42" y="28"/>
                      <a:pt x="42" y="29"/>
                    </a:cubicBezTo>
                    <a:cubicBezTo>
                      <a:pt x="42" y="30"/>
                      <a:pt x="42" y="32"/>
                      <a:pt x="42" y="32"/>
                    </a:cubicBezTo>
                    <a:cubicBezTo>
                      <a:pt x="42" y="32"/>
                      <a:pt x="40" y="34"/>
                      <a:pt x="39" y="35"/>
                    </a:cubicBezTo>
                    <a:cubicBezTo>
                      <a:pt x="37" y="37"/>
                      <a:pt x="33" y="39"/>
                      <a:pt x="33" y="39"/>
                    </a:cubicBezTo>
                    <a:cubicBezTo>
                      <a:pt x="33" y="39"/>
                      <a:pt x="30" y="40"/>
                      <a:pt x="30" y="39"/>
                    </a:cubicBezTo>
                    <a:cubicBezTo>
                      <a:pt x="29" y="39"/>
                      <a:pt x="27" y="36"/>
                      <a:pt x="26" y="36"/>
                    </a:cubicBezTo>
                    <a:cubicBezTo>
                      <a:pt x="26" y="35"/>
                      <a:pt x="25" y="34"/>
                      <a:pt x="25" y="34"/>
                    </a:cubicBezTo>
                    <a:cubicBezTo>
                      <a:pt x="25" y="34"/>
                      <a:pt x="23" y="31"/>
                      <a:pt x="21" y="30"/>
                    </a:cubicBezTo>
                    <a:cubicBezTo>
                      <a:pt x="20" y="29"/>
                      <a:pt x="15" y="27"/>
                      <a:pt x="14" y="29"/>
                    </a:cubicBezTo>
                    <a:cubicBezTo>
                      <a:pt x="12" y="31"/>
                      <a:pt x="13" y="31"/>
                      <a:pt x="14" y="33"/>
                    </a:cubicBezTo>
                    <a:cubicBezTo>
                      <a:pt x="16" y="35"/>
                      <a:pt x="17" y="38"/>
                      <a:pt x="18" y="38"/>
                    </a:cubicBezTo>
                    <a:cubicBezTo>
                      <a:pt x="18" y="39"/>
                      <a:pt x="20" y="41"/>
                      <a:pt x="21" y="42"/>
                    </a:cubicBezTo>
                    <a:cubicBezTo>
                      <a:pt x="21" y="42"/>
                      <a:pt x="23" y="48"/>
                      <a:pt x="25" y="49"/>
                    </a:cubicBezTo>
                    <a:cubicBezTo>
                      <a:pt x="26" y="50"/>
                      <a:pt x="31" y="56"/>
                      <a:pt x="32" y="57"/>
                    </a:cubicBezTo>
                    <a:cubicBezTo>
                      <a:pt x="32" y="58"/>
                      <a:pt x="34" y="61"/>
                      <a:pt x="35" y="61"/>
                    </a:cubicBezTo>
                    <a:cubicBezTo>
                      <a:pt x="35" y="61"/>
                      <a:pt x="36" y="62"/>
                      <a:pt x="36" y="63"/>
                    </a:cubicBezTo>
                    <a:cubicBezTo>
                      <a:pt x="36" y="64"/>
                      <a:pt x="34" y="71"/>
                      <a:pt x="34" y="73"/>
                    </a:cubicBezTo>
                    <a:cubicBezTo>
                      <a:pt x="33" y="75"/>
                      <a:pt x="14" y="142"/>
                      <a:pt x="11" y="152"/>
                    </a:cubicBezTo>
                    <a:cubicBezTo>
                      <a:pt x="3" y="181"/>
                      <a:pt x="0" y="204"/>
                      <a:pt x="0" y="204"/>
                    </a:cubicBezTo>
                    <a:cubicBezTo>
                      <a:pt x="37" y="211"/>
                      <a:pt x="37" y="211"/>
                      <a:pt x="37" y="211"/>
                    </a:cubicBezTo>
                    <a:cubicBezTo>
                      <a:pt x="37" y="211"/>
                      <a:pt x="48" y="182"/>
                      <a:pt x="50" y="163"/>
                    </a:cubicBezTo>
                    <a:cubicBezTo>
                      <a:pt x="52" y="145"/>
                      <a:pt x="59" y="68"/>
                      <a:pt x="59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Freeform 19"/>
              <p:cNvSpPr/>
              <p:nvPr/>
            </p:nvSpPr>
            <p:spPr bwMode="auto">
              <a:xfrm>
                <a:off x="6075363" y="3497263"/>
                <a:ext cx="153988" cy="514350"/>
              </a:xfrm>
              <a:custGeom>
                <a:avLst/>
                <a:gdLst>
                  <a:gd name="T0" fmla="*/ 11 w 41"/>
                  <a:gd name="T1" fmla="*/ 38 h 136"/>
                  <a:gd name="T2" fmla="*/ 7 w 41"/>
                  <a:gd name="T3" fmla="*/ 26 h 136"/>
                  <a:gd name="T4" fmla="*/ 4 w 41"/>
                  <a:gd name="T5" fmla="*/ 17 h 136"/>
                  <a:gd name="T6" fmla="*/ 3 w 41"/>
                  <a:gd name="T7" fmla="*/ 12 h 136"/>
                  <a:gd name="T8" fmla="*/ 1 w 41"/>
                  <a:gd name="T9" fmla="*/ 9 h 136"/>
                  <a:gd name="T10" fmla="*/ 4 w 41"/>
                  <a:gd name="T11" fmla="*/ 8 h 136"/>
                  <a:gd name="T12" fmla="*/ 5 w 41"/>
                  <a:gd name="T13" fmla="*/ 12 h 136"/>
                  <a:gd name="T14" fmla="*/ 7 w 41"/>
                  <a:gd name="T15" fmla="*/ 15 h 136"/>
                  <a:gd name="T16" fmla="*/ 9 w 41"/>
                  <a:gd name="T17" fmla="*/ 17 h 136"/>
                  <a:gd name="T18" fmla="*/ 8 w 41"/>
                  <a:gd name="T19" fmla="*/ 12 h 136"/>
                  <a:gd name="T20" fmla="*/ 7 w 41"/>
                  <a:gd name="T21" fmla="*/ 7 h 136"/>
                  <a:gd name="T22" fmla="*/ 6 w 41"/>
                  <a:gd name="T23" fmla="*/ 3 h 136"/>
                  <a:gd name="T24" fmla="*/ 9 w 41"/>
                  <a:gd name="T25" fmla="*/ 4 h 136"/>
                  <a:gd name="T26" fmla="*/ 11 w 41"/>
                  <a:gd name="T27" fmla="*/ 10 h 136"/>
                  <a:gd name="T28" fmla="*/ 12 w 41"/>
                  <a:gd name="T29" fmla="*/ 15 h 136"/>
                  <a:gd name="T30" fmla="*/ 13 w 41"/>
                  <a:gd name="T31" fmla="*/ 10 h 136"/>
                  <a:gd name="T32" fmla="*/ 12 w 41"/>
                  <a:gd name="T33" fmla="*/ 2 h 136"/>
                  <a:gd name="T34" fmla="*/ 13 w 41"/>
                  <a:gd name="T35" fmla="*/ 0 h 136"/>
                  <a:gd name="T36" fmla="*/ 16 w 41"/>
                  <a:gd name="T37" fmla="*/ 10 h 136"/>
                  <a:gd name="T38" fmla="*/ 17 w 41"/>
                  <a:gd name="T39" fmla="*/ 15 h 136"/>
                  <a:gd name="T40" fmla="*/ 18 w 41"/>
                  <a:gd name="T41" fmla="*/ 11 h 136"/>
                  <a:gd name="T42" fmla="*/ 18 w 41"/>
                  <a:gd name="T43" fmla="*/ 8 h 136"/>
                  <a:gd name="T44" fmla="*/ 19 w 41"/>
                  <a:gd name="T45" fmla="*/ 4 h 136"/>
                  <a:gd name="T46" fmla="*/ 21 w 41"/>
                  <a:gd name="T47" fmla="*/ 9 h 136"/>
                  <a:gd name="T48" fmla="*/ 22 w 41"/>
                  <a:gd name="T49" fmla="*/ 17 h 136"/>
                  <a:gd name="T50" fmla="*/ 22 w 41"/>
                  <a:gd name="T51" fmla="*/ 21 h 136"/>
                  <a:gd name="T52" fmla="*/ 27 w 41"/>
                  <a:gd name="T53" fmla="*/ 26 h 136"/>
                  <a:gd name="T54" fmla="*/ 31 w 41"/>
                  <a:gd name="T55" fmla="*/ 25 h 136"/>
                  <a:gd name="T56" fmla="*/ 34 w 41"/>
                  <a:gd name="T57" fmla="*/ 23 h 136"/>
                  <a:gd name="T58" fmla="*/ 38 w 41"/>
                  <a:gd name="T59" fmla="*/ 25 h 136"/>
                  <a:gd name="T60" fmla="*/ 33 w 41"/>
                  <a:gd name="T61" fmla="*/ 29 h 136"/>
                  <a:gd name="T62" fmla="*/ 25 w 41"/>
                  <a:gd name="T63" fmla="*/ 39 h 136"/>
                  <a:gd name="T64" fmla="*/ 41 w 41"/>
                  <a:gd name="T65" fmla="*/ 123 h 136"/>
                  <a:gd name="T66" fmla="*/ 16 w 41"/>
                  <a:gd name="T67" fmla="*/ 104 h 136"/>
                  <a:gd name="T68" fmla="*/ 12 w 41"/>
                  <a:gd name="T69" fmla="*/ 4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136">
                    <a:moveTo>
                      <a:pt x="12" y="41"/>
                    </a:moveTo>
                    <a:cubicBezTo>
                      <a:pt x="12" y="41"/>
                      <a:pt x="11" y="38"/>
                      <a:pt x="11" y="38"/>
                    </a:cubicBezTo>
                    <a:cubicBezTo>
                      <a:pt x="10" y="37"/>
                      <a:pt x="9" y="33"/>
                      <a:pt x="9" y="32"/>
                    </a:cubicBezTo>
                    <a:cubicBezTo>
                      <a:pt x="8" y="31"/>
                      <a:pt x="7" y="26"/>
                      <a:pt x="7" y="26"/>
                    </a:cubicBezTo>
                    <a:cubicBezTo>
                      <a:pt x="7" y="25"/>
                      <a:pt x="6" y="22"/>
                      <a:pt x="6" y="21"/>
                    </a:cubicBezTo>
                    <a:cubicBezTo>
                      <a:pt x="5" y="20"/>
                      <a:pt x="4" y="17"/>
                      <a:pt x="4" y="17"/>
                    </a:cubicBezTo>
                    <a:cubicBezTo>
                      <a:pt x="4" y="17"/>
                      <a:pt x="3" y="14"/>
                      <a:pt x="3" y="14"/>
                    </a:cubicBezTo>
                    <a:cubicBezTo>
                      <a:pt x="3" y="14"/>
                      <a:pt x="3" y="13"/>
                      <a:pt x="3" y="12"/>
                    </a:cubicBezTo>
                    <a:cubicBezTo>
                      <a:pt x="2" y="12"/>
                      <a:pt x="2" y="11"/>
                      <a:pt x="2" y="11"/>
                    </a:cubicBezTo>
                    <a:cubicBezTo>
                      <a:pt x="2" y="11"/>
                      <a:pt x="1" y="9"/>
                      <a:pt x="1" y="9"/>
                    </a:cubicBezTo>
                    <a:cubicBezTo>
                      <a:pt x="1" y="8"/>
                      <a:pt x="0" y="6"/>
                      <a:pt x="2" y="6"/>
                    </a:cubicBezTo>
                    <a:cubicBezTo>
                      <a:pt x="3" y="6"/>
                      <a:pt x="4" y="8"/>
                      <a:pt x="4" y="8"/>
                    </a:cubicBezTo>
                    <a:cubicBezTo>
                      <a:pt x="4" y="9"/>
                      <a:pt x="4" y="9"/>
                      <a:pt x="4" y="10"/>
                    </a:cubicBezTo>
                    <a:cubicBezTo>
                      <a:pt x="4" y="10"/>
                      <a:pt x="5" y="11"/>
                      <a:pt x="5" y="12"/>
                    </a:cubicBezTo>
                    <a:cubicBezTo>
                      <a:pt x="5" y="12"/>
                      <a:pt x="6" y="13"/>
                      <a:pt x="6" y="13"/>
                    </a:cubicBezTo>
                    <a:cubicBezTo>
                      <a:pt x="6" y="13"/>
                      <a:pt x="6" y="14"/>
                      <a:pt x="7" y="15"/>
                    </a:cubicBezTo>
                    <a:cubicBezTo>
                      <a:pt x="7" y="15"/>
                      <a:pt x="8" y="16"/>
                      <a:pt x="8" y="17"/>
                    </a:cubicBezTo>
                    <a:cubicBezTo>
                      <a:pt x="8" y="17"/>
                      <a:pt x="8" y="17"/>
                      <a:pt x="9" y="17"/>
                    </a:cubicBezTo>
                    <a:cubicBezTo>
                      <a:pt x="9" y="17"/>
                      <a:pt x="9" y="16"/>
                      <a:pt x="9" y="16"/>
                    </a:cubicBezTo>
                    <a:cubicBezTo>
                      <a:pt x="9" y="15"/>
                      <a:pt x="8" y="13"/>
                      <a:pt x="8" y="12"/>
                    </a:cubicBezTo>
                    <a:cubicBezTo>
                      <a:pt x="8" y="12"/>
                      <a:pt x="8" y="10"/>
                      <a:pt x="8" y="10"/>
                    </a:cubicBezTo>
                    <a:cubicBezTo>
                      <a:pt x="7" y="10"/>
                      <a:pt x="7" y="8"/>
                      <a:pt x="7" y="7"/>
                    </a:cubicBezTo>
                    <a:cubicBezTo>
                      <a:pt x="7" y="6"/>
                      <a:pt x="7" y="5"/>
                      <a:pt x="7" y="5"/>
                    </a:cubicBezTo>
                    <a:cubicBezTo>
                      <a:pt x="7" y="5"/>
                      <a:pt x="6" y="4"/>
                      <a:pt x="6" y="3"/>
                    </a:cubicBezTo>
                    <a:cubicBezTo>
                      <a:pt x="6" y="3"/>
                      <a:pt x="5" y="1"/>
                      <a:pt x="7" y="1"/>
                    </a:cubicBezTo>
                    <a:cubicBezTo>
                      <a:pt x="8" y="1"/>
                      <a:pt x="9" y="3"/>
                      <a:pt x="9" y="4"/>
                    </a:cubicBezTo>
                    <a:cubicBezTo>
                      <a:pt x="9" y="4"/>
                      <a:pt x="10" y="6"/>
                      <a:pt x="10" y="6"/>
                    </a:cubicBezTo>
                    <a:cubicBezTo>
                      <a:pt x="10" y="6"/>
                      <a:pt x="11" y="10"/>
                      <a:pt x="11" y="10"/>
                    </a:cubicBezTo>
                    <a:cubicBezTo>
                      <a:pt x="11" y="11"/>
                      <a:pt x="11" y="12"/>
                      <a:pt x="12" y="12"/>
                    </a:cubicBezTo>
                    <a:cubicBezTo>
                      <a:pt x="12" y="13"/>
                      <a:pt x="12" y="14"/>
                      <a:pt x="12" y="15"/>
                    </a:cubicBezTo>
                    <a:cubicBezTo>
                      <a:pt x="12" y="15"/>
                      <a:pt x="12" y="15"/>
                      <a:pt x="13" y="15"/>
                    </a:cubicBezTo>
                    <a:cubicBezTo>
                      <a:pt x="13" y="15"/>
                      <a:pt x="13" y="10"/>
                      <a:pt x="13" y="10"/>
                    </a:cubicBezTo>
                    <a:cubicBezTo>
                      <a:pt x="13" y="9"/>
                      <a:pt x="12" y="6"/>
                      <a:pt x="12" y="6"/>
                    </a:cubicBezTo>
                    <a:cubicBezTo>
                      <a:pt x="13" y="5"/>
                      <a:pt x="12" y="3"/>
                      <a:pt x="12" y="2"/>
                    </a:cubicBezTo>
                    <a:cubicBezTo>
                      <a:pt x="12" y="2"/>
                      <a:pt x="12" y="1"/>
                      <a:pt x="12" y="1"/>
                    </a:cubicBezTo>
                    <a:cubicBezTo>
                      <a:pt x="12" y="1"/>
                      <a:pt x="12" y="0"/>
                      <a:pt x="13" y="0"/>
                    </a:cubicBezTo>
                    <a:cubicBezTo>
                      <a:pt x="15" y="0"/>
                      <a:pt x="15" y="2"/>
                      <a:pt x="15" y="2"/>
                    </a:cubicBezTo>
                    <a:cubicBezTo>
                      <a:pt x="15" y="3"/>
                      <a:pt x="16" y="10"/>
                      <a:pt x="16" y="10"/>
                    </a:cubicBezTo>
                    <a:cubicBezTo>
                      <a:pt x="16" y="11"/>
                      <a:pt x="17" y="13"/>
                      <a:pt x="17" y="13"/>
                    </a:cubicBezTo>
                    <a:cubicBezTo>
                      <a:pt x="17" y="14"/>
                      <a:pt x="17" y="15"/>
                      <a:pt x="17" y="15"/>
                    </a:cubicBezTo>
                    <a:cubicBezTo>
                      <a:pt x="18" y="15"/>
                      <a:pt x="18" y="14"/>
                      <a:pt x="18" y="14"/>
                    </a:cubicBezTo>
                    <a:cubicBezTo>
                      <a:pt x="18" y="14"/>
                      <a:pt x="18" y="12"/>
                      <a:pt x="18" y="11"/>
                    </a:cubicBezTo>
                    <a:cubicBezTo>
                      <a:pt x="18" y="11"/>
                      <a:pt x="18" y="10"/>
                      <a:pt x="18" y="9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5"/>
                      <a:pt x="18" y="5"/>
                    </a:cubicBezTo>
                    <a:cubicBezTo>
                      <a:pt x="18" y="5"/>
                      <a:pt x="18" y="3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21" y="7"/>
                      <a:pt x="21" y="9"/>
                      <a:pt x="21" y="9"/>
                    </a:cubicBezTo>
                    <a:cubicBezTo>
                      <a:pt x="21" y="9"/>
                      <a:pt x="21" y="12"/>
                      <a:pt x="21" y="12"/>
                    </a:cubicBezTo>
                    <a:cubicBezTo>
                      <a:pt x="21" y="13"/>
                      <a:pt x="22" y="16"/>
                      <a:pt x="22" y="17"/>
                    </a:cubicBezTo>
                    <a:cubicBezTo>
                      <a:pt x="22" y="17"/>
                      <a:pt x="22" y="19"/>
                      <a:pt x="22" y="19"/>
                    </a:cubicBezTo>
                    <a:cubicBezTo>
                      <a:pt x="22" y="20"/>
                      <a:pt x="22" y="21"/>
                      <a:pt x="22" y="21"/>
                    </a:cubicBezTo>
                    <a:cubicBezTo>
                      <a:pt x="22" y="21"/>
                      <a:pt x="23" y="23"/>
                      <a:pt x="24" y="24"/>
                    </a:cubicBezTo>
                    <a:cubicBezTo>
                      <a:pt x="25" y="24"/>
                      <a:pt x="27" y="26"/>
                      <a:pt x="27" y="26"/>
                    </a:cubicBezTo>
                    <a:cubicBezTo>
                      <a:pt x="27" y="27"/>
                      <a:pt x="28" y="27"/>
                      <a:pt x="29" y="27"/>
                    </a:cubicBezTo>
                    <a:cubicBezTo>
                      <a:pt x="29" y="27"/>
                      <a:pt x="30" y="26"/>
                      <a:pt x="31" y="25"/>
                    </a:cubicBezTo>
                    <a:cubicBezTo>
                      <a:pt x="31" y="25"/>
                      <a:pt x="32" y="25"/>
                      <a:pt x="32" y="25"/>
                    </a:cubicBezTo>
                    <a:cubicBezTo>
                      <a:pt x="32" y="25"/>
                      <a:pt x="33" y="23"/>
                      <a:pt x="34" y="23"/>
                    </a:cubicBezTo>
                    <a:cubicBezTo>
                      <a:pt x="35" y="22"/>
                      <a:pt x="37" y="22"/>
                      <a:pt x="38" y="23"/>
                    </a:cubicBezTo>
                    <a:cubicBezTo>
                      <a:pt x="39" y="25"/>
                      <a:pt x="38" y="25"/>
                      <a:pt x="38" y="25"/>
                    </a:cubicBezTo>
                    <a:cubicBezTo>
                      <a:pt x="37" y="26"/>
                      <a:pt x="35" y="27"/>
                      <a:pt x="35" y="27"/>
                    </a:cubicBezTo>
                    <a:cubicBezTo>
                      <a:pt x="35" y="27"/>
                      <a:pt x="33" y="28"/>
                      <a:pt x="33" y="29"/>
                    </a:cubicBezTo>
                    <a:cubicBezTo>
                      <a:pt x="33" y="29"/>
                      <a:pt x="32" y="32"/>
                      <a:pt x="31" y="33"/>
                    </a:cubicBezTo>
                    <a:cubicBezTo>
                      <a:pt x="31" y="33"/>
                      <a:pt x="25" y="38"/>
                      <a:pt x="25" y="39"/>
                    </a:cubicBezTo>
                    <a:cubicBezTo>
                      <a:pt x="24" y="44"/>
                      <a:pt x="35" y="87"/>
                      <a:pt x="36" y="93"/>
                    </a:cubicBezTo>
                    <a:cubicBezTo>
                      <a:pt x="39" y="110"/>
                      <a:pt x="41" y="123"/>
                      <a:pt x="41" y="123"/>
                    </a:cubicBezTo>
                    <a:cubicBezTo>
                      <a:pt x="35" y="127"/>
                      <a:pt x="29" y="132"/>
                      <a:pt x="22" y="136"/>
                    </a:cubicBezTo>
                    <a:cubicBezTo>
                      <a:pt x="22" y="136"/>
                      <a:pt x="16" y="117"/>
                      <a:pt x="16" y="104"/>
                    </a:cubicBezTo>
                    <a:cubicBezTo>
                      <a:pt x="15" y="98"/>
                      <a:pt x="14" y="79"/>
                      <a:pt x="13" y="65"/>
                    </a:cubicBezTo>
                    <a:cubicBezTo>
                      <a:pt x="13" y="51"/>
                      <a:pt x="12" y="41"/>
                      <a:pt x="12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Freeform 20"/>
              <p:cNvSpPr/>
              <p:nvPr/>
            </p:nvSpPr>
            <p:spPr bwMode="auto">
              <a:xfrm>
                <a:off x="5346701" y="3462338"/>
                <a:ext cx="220663" cy="650875"/>
              </a:xfrm>
              <a:custGeom>
                <a:avLst/>
                <a:gdLst>
                  <a:gd name="T0" fmla="*/ 45 w 59"/>
                  <a:gd name="T1" fmla="*/ 59 h 172"/>
                  <a:gd name="T2" fmla="*/ 46 w 59"/>
                  <a:gd name="T3" fmla="*/ 41 h 172"/>
                  <a:gd name="T4" fmla="*/ 46 w 59"/>
                  <a:gd name="T5" fmla="*/ 31 h 172"/>
                  <a:gd name="T6" fmla="*/ 48 w 59"/>
                  <a:gd name="T7" fmla="*/ 24 h 172"/>
                  <a:gd name="T8" fmla="*/ 48 w 59"/>
                  <a:gd name="T9" fmla="*/ 18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3 h 172"/>
                  <a:gd name="T16" fmla="*/ 42 w 59"/>
                  <a:gd name="T17" fmla="*/ 28 h 172"/>
                  <a:gd name="T18" fmla="*/ 39 w 59"/>
                  <a:gd name="T19" fmla="*/ 27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5 w 59"/>
                  <a:gd name="T27" fmla="*/ 12 h 172"/>
                  <a:gd name="T28" fmla="*/ 35 w 59"/>
                  <a:gd name="T29" fmla="*/ 22 h 172"/>
                  <a:gd name="T30" fmla="*/ 34 w 59"/>
                  <a:gd name="T31" fmla="*/ 26 h 172"/>
                  <a:gd name="T32" fmla="*/ 32 w 59"/>
                  <a:gd name="T33" fmla="*/ 18 h 172"/>
                  <a:gd name="T34" fmla="*/ 30 w 59"/>
                  <a:gd name="T35" fmla="*/ 5 h 172"/>
                  <a:gd name="T36" fmla="*/ 27 w 59"/>
                  <a:gd name="T37" fmla="*/ 1 h 172"/>
                  <a:gd name="T38" fmla="*/ 26 w 59"/>
                  <a:gd name="T39" fmla="*/ 13 h 172"/>
                  <a:gd name="T40" fmla="*/ 27 w 59"/>
                  <a:gd name="T41" fmla="*/ 19 h 172"/>
                  <a:gd name="T42" fmla="*/ 28 w 59"/>
                  <a:gd name="T43" fmla="*/ 27 h 172"/>
                  <a:gd name="T44" fmla="*/ 27 w 59"/>
                  <a:gd name="T45" fmla="*/ 25 h 172"/>
                  <a:gd name="T46" fmla="*/ 24 w 59"/>
                  <a:gd name="T47" fmla="*/ 17 h 172"/>
                  <a:gd name="T48" fmla="*/ 23 w 59"/>
                  <a:gd name="T49" fmla="*/ 10 h 172"/>
                  <a:gd name="T50" fmla="*/ 19 w 59"/>
                  <a:gd name="T51" fmla="*/ 13 h 172"/>
                  <a:gd name="T52" fmla="*/ 20 w 59"/>
                  <a:gd name="T53" fmla="*/ 23 h 172"/>
                  <a:gd name="T54" fmla="*/ 22 w 59"/>
                  <a:gd name="T55" fmla="*/ 35 h 172"/>
                  <a:gd name="T56" fmla="*/ 21 w 59"/>
                  <a:gd name="T57" fmla="*/ 42 h 172"/>
                  <a:gd name="T58" fmla="*/ 16 w 59"/>
                  <a:gd name="T59" fmla="*/ 48 h 172"/>
                  <a:gd name="T60" fmla="*/ 10 w 59"/>
                  <a:gd name="T61" fmla="*/ 46 h 172"/>
                  <a:gd name="T62" fmla="*/ 0 w 59"/>
                  <a:gd name="T63" fmla="*/ 44 h 172"/>
                  <a:gd name="T64" fmla="*/ 6 w 59"/>
                  <a:gd name="T65" fmla="*/ 51 h 172"/>
                  <a:gd name="T66" fmla="*/ 14 w 59"/>
                  <a:gd name="T67" fmla="*/ 58 h 172"/>
                  <a:gd name="T68" fmla="*/ 25 w 59"/>
                  <a:gd name="T69" fmla="*/ 65 h 172"/>
                  <a:gd name="T70" fmla="*/ 27 w 59"/>
                  <a:gd name="T71" fmla="*/ 76 h 172"/>
                  <a:gd name="T72" fmla="*/ 34 w 59"/>
                  <a:gd name="T73" fmla="*/ 172 h 172"/>
                  <a:gd name="T74" fmla="*/ 56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4"/>
                    </a:moveTo>
                    <a:cubicBezTo>
                      <a:pt x="44" y="64"/>
                      <a:pt x="45" y="60"/>
                      <a:pt x="45" y="59"/>
                    </a:cubicBezTo>
                    <a:cubicBezTo>
                      <a:pt x="45" y="58"/>
                      <a:pt x="46" y="53"/>
                      <a:pt x="46" y="51"/>
                    </a:cubicBezTo>
                    <a:cubicBezTo>
                      <a:pt x="46" y="50"/>
                      <a:pt x="46" y="42"/>
                      <a:pt x="46" y="41"/>
                    </a:cubicBezTo>
                    <a:cubicBezTo>
                      <a:pt x="46" y="40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6" y="31"/>
                    </a:cubicBezTo>
                    <a:cubicBezTo>
                      <a:pt x="46" y="31"/>
                      <a:pt x="47" y="28"/>
                      <a:pt x="47" y="28"/>
                    </a:cubicBezTo>
                    <a:cubicBezTo>
                      <a:pt x="47" y="27"/>
                      <a:pt x="48" y="24"/>
                      <a:pt x="48" y="24"/>
                    </a:cubicBezTo>
                    <a:cubicBezTo>
                      <a:pt x="48" y="24"/>
                      <a:pt x="48" y="22"/>
                      <a:pt x="48" y="21"/>
                    </a:cubicBezTo>
                    <a:cubicBezTo>
                      <a:pt x="48" y="20"/>
                      <a:pt x="48" y="18"/>
                      <a:pt x="48" y="18"/>
                    </a:cubicBezTo>
                    <a:cubicBezTo>
                      <a:pt x="48" y="18"/>
                      <a:pt x="49" y="16"/>
                      <a:pt x="49" y="15"/>
                    </a:cubicBezTo>
                    <a:cubicBezTo>
                      <a:pt x="49" y="14"/>
                      <a:pt x="50" y="10"/>
                      <a:pt x="48" y="10"/>
                    </a:cubicBezTo>
                    <a:cubicBezTo>
                      <a:pt x="45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20"/>
                      <a:pt x="44" y="20"/>
                    </a:cubicBezTo>
                    <a:cubicBezTo>
                      <a:pt x="44" y="21"/>
                      <a:pt x="44" y="23"/>
                      <a:pt x="44" y="23"/>
                    </a:cubicBezTo>
                    <a:cubicBezTo>
                      <a:pt x="44" y="23"/>
                      <a:pt x="43" y="24"/>
                      <a:pt x="43" y="25"/>
                    </a:cubicBezTo>
                    <a:cubicBezTo>
                      <a:pt x="43" y="26"/>
                      <a:pt x="42" y="28"/>
                      <a:pt x="42" y="28"/>
                    </a:cubicBezTo>
                    <a:cubicBezTo>
                      <a:pt x="41" y="28"/>
                      <a:pt x="41" y="29"/>
                      <a:pt x="41" y="28"/>
                    </a:cubicBezTo>
                    <a:cubicBezTo>
                      <a:pt x="41" y="28"/>
                      <a:pt x="40" y="28"/>
                      <a:pt x="39" y="27"/>
                    </a:cubicBezTo>
                    <a:cubicBezTo>
                      <a:pt x="39" y="26"/>
                      <a:pt x="40" y="22"/>
                      <a:pt x="40" y="21"/>
                    </a:cubicBezTo>
                    <a:cubicBezTo>
                      <a:pt x="40" y="21"/>
                      <a:pt x="40" y="18"/>
                      <a:pt x="40" y="17"/>
                    </a:cubicBezTo>
                    <a:cubicBezTo>
                      <a:pt x="40" y="17"/>
                      <a:pt x="40" y="14"/>
                      <a:pt x="40" y="13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7"/>
                    </a:cubicBezTo>
                    <a:cubicBezTo>
                      <a:pt x="40" y="6"/>
                      <a:pt x="40" y="2"/>
                      <a:pt x="38" y="2"/>
                    </a:cubicBezTo>
                    <a:cubicBezTo>
                      <a:pt x="35" y="3"/>
                      <a:pt x="35" y="6"/>
                      <a:pt x="35" y="8"/>
                    </a:cubicBezTo>
                    <a:cubicBezTo>
                      <a:pt x="35" y="9"/>
                      <a:pt x="35" y="11"/>
                      <a:pt x="35" y="12"/>
                    </a:cubicBezTo>
                    <a:cubicBezTo>
                      <a:pt x="35" y="12"/>
                      <a:pt x="35" y="17"/>
                      <a:pt x="35" y="18"/>
                    </a:cubicBezTo>
                    <a:cubicBezTo>
                      <a:pt x="35" y="19"/>
                      <a:pt x="35" y="21"/>
                      <a:pt x="35" y="22"/>
                    </a:cubicBezTo>
                    <a:cubicBezTo>
                      <a:pt x="35" y="23"/>
                      <a:pt x="35" y="26"/>
                      <a:pt x="35" y="26"/>
                    </a:cubicBezTo>
                    <a:cubicBezTo>
                      <a:pt x="35" y="26"/>
                      <a:pt x="34" y="26"/>
                      <a:pt x="34" y="26"/>
                    </a:cubicBezTo>
                    <a:cubicBezTo>
                      <a:pt x="33" y="26"/>
                      <a:pt x="33" y="25"/>
                      <a:pt x="33" y="24"/>
                    </a:cubicBezTo>
                    <a:cubicBezTo>
                      <a:pt x="33" y="24"/>
                      <a:pt x="32" y="18"/>
                      <a:pt x="32" y="18"/>
                    </a:cubicBezTo>
                    <a:cubicBezTo>
                      <a:pt x="32" y="17"/>
                      <a:pt x="31" y="11"/>
                      <a:pt x="31" y="11"/>
                    </a:cubicBezTo>
                    <a:cubicBezTo>
                      <a:pt x="31" y="10"/>
                      <a:pt x="30" y="6"/>
                      <a:pt x="30" y="5"/>
                    </a:cubicBezTo>
                    <a:cubicBezTo>
                      <a:pt x="30" y="5"/>
                      <a:pt x="30" y="2"/>
                      <a:pt x="30" y="2"/>
                    </a:cubicBezTo>
                    <a:cubicBezTo>
                      <a:pt x="30" y="2"/>
                      <a:pt x="29" y="0"/>
                      <a:pt x="27" y="1"/>
                    </a:cubicBezTo>
                    <a:cubicBezTo>
                      <a:pt x="25" y="2"/>
                      <a:pt x="25" y="4"/>
                      <a:pt x="25" y="5"/>
                    </a:cubicBezTo>
                    <a:cubicBezTo>
                      <a:pt x="25" y="6"/>
                      <a:pt x="26" y="13"/>
                      <a:pt x="26" y="13"/>
                    </a:cubicBezTo>
                    <a:cubicBezTo>
                      <a:pt x="26" y="13"/>
                      <a:pt x="27" y="16"/>
                      <a:pt x="27" y="16"/>
                    </a:cubicBezTo>
                    <a:cubicBezTo>
                      <a:pt x="26" y="16"/>
                      <a:pt x="27" y="19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5"/>
                      <a:pt x="28" y="27"/>
                      <a:pt x="28" y="27"/>
                    </a:cubicBezTo>
                    <a:cubicBezTo>
                      <a:pt x="28" y="27"/>
                      <a:pt x="28" y="28"/>
                      <a:pt x="28" y="28"/>
                    </a:cubicBezTo>
                    <a:cubicBezTo>
                      <a:pt x="27" y="28"/>
                      <a:pt x="27" y="26"/>
                      <a:pt x="27" y="25"/>
                    </a:cubicBezTo>
                    <a:cubicBezTo>
                      <a:pt x="26" y="25"/>
                      <a:pt x="25" y="21"/>
                      <a:pt x="25" y="21"/>
                    </a:cubicBezTo>
                    <a:cubicBezTo>
                      <a:pt x="25" y="21"/>
                      <a:pt x="24" y="18"/>
                      <a:pt x="24" y="17"/>
                    </a:cubicBezTo>
                    <a:cubicBezTo>
                      <a:pt x="24" y="16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10"/>
                    </a:cubicBezTo>
                    <a:cubicBezTo>
                      <a:pt x="22" y="9"/>
                      <a:pt x="22" y="6"/>
                      <a:pt x="20" y="7"/>
                    </a:cubicBezTo>
                    <a:cubicBezTo>
                      <a:pt x="19" y="8"/>
                      <a:pt x="19" y="11"/>
                      <a:pt x="19" y="13"/>
                    </a:cubicBezTo>
                    <a:cubicBezTo>
                      <a:pt x="19" y="14"/>
                      <a:pt x="19" y="17"/>
                      <a:pt x="19" y="17"/>
                    </a:cubicBezTo>
                    <a:cubicBezTo>
                      <a:pt x="19" y="17"/>
                      <a:pt x="20" y="22"/>
                      <a:pt x="20" y="23"/>
                    </a:cubicBezTo>
                    <a:cubicBezTo>
                      <a:pt x="20" y="24"/>
                      <a:pt x="21" y="29"/>
                      <a:pt x="22" y="30"/>
                    </a:cubicBezTo>
                    <a:cubicBezTo>
                      <a:pt x="22" y="31"/>
                      <a:pt x="22" y="34"/>
                      <a:pt x="22" y="35"/>
                    </a:cubicBezTo>
                    <a:cubicBezTo>
                      <a:pt x="22" y="36"/>
                      <a:pt x="22" y="37"/>
                      <a:pt x="22" y="37"/>
                    </a:cubicBezTo>
                    <a:cubicBezTo>
                      <a:pt x="22" y="37"/>
                      <a:pt x="22" y="41"/>
                      <a:pt x="21" y="42"/>
                    </a:cubicBezTo>
                    <a:cubicBezTo>
                      <a:pt x="20" y="43"/>
                      <a:pt x="18" y="47"/>
                      <a:pt x="18" y="47"/>
                    </a:cubicBezTo>
                    <a:cubicBezTo>
                      <a:pt x="18" y="47"/>
                      <a:pt x="16" y="49"/>
                      <a:pt x="16" y="48"/>
                    </a:cubicBezTo>
                    <a:cubicBezTo>
                      <a:pt x="15" y="48"/>
                      <a:pt x="13" y="46"/>
                      <a:pt x="12" y="46"/>
                    </a:cubicBezTo>
                    <a:cubicBezTo>
                      <a:pt x="12" y="46"/>
                      <a:pt x="10" y="46"/>
                      <a:pt x="10" y="46"/>
                    </a:cubicBezTo>
                    <a:cubicBezTo>
                      <a:pt x="10" y="46"/>
                      <a:pt x="8" y="43"/>
                      <a:pt x="7" y="43"/>
                    </a:cubicBezTo>
                    <a:cubicBezTo>
                      <a:pt x="5" y="43"/>
                      <a:pt x="1" y="42"/>
                      <a:pt x="0" y="44"/>
                    </a:cubicBezTo>
                    <a:cubicBezTo>
                      <a:pt x="0" y="46"/>
                      <a:pt x="1" y="47"/>
                      <a:pt x="2" y="48"/>
                    </a:cubicBezTo>
                    <a:cubicBezTo>
                      <a:pt x="4" y="49"/>
                      <a:pt x="6" y="51"/>
                      <a:pt x="6" y="51"/>
                    </a:cubicBezTo>
                    <a:cubicBezTo>
                      <a:pt x="7" y="52"/>
                      <a:pt x="9" y="53"/>
                      <a:pt x="9" y="53"/>
                    </a:cubicBezTo>
                    <a:cubicBezTo>
                      <a:pt x="10" y="54"/>
                      <a:pt x="13" y="58"/>
                      <a:pt x="14" y="58"/>
                    </a:cubicBezTo>
                    <a:cubicBezTo>
                      <a:pt x="15" y="59"/>
                      <a:pt x="21" y="62"/>
                      <a:pt x="22" y="63"/>
                    </a:cubicBezTo>
                    <a:cubicBezTo>
                      <a:pt x="22" y="63"/>
                      <a:pt x="24" y="65"/>
                      <a:pt x="25" y="65"/>
                    </a:cubicBezTo>
                    <a:cubicBezTo>
                      <a:pt x="25" y="65"/>
                      <a:pt x="26" y="66"/>
                      <a:pt x="26" y="66"/>
                    </a:cubicBezTo>
                    <a:cubicBezTo>
                      <a:pt x="27" y="67"/>
                      <a:pt x="27" y="74"/>
                      <a:pt x="27" y="76"/>
                    </a:cubicBezTo>
                    <a:cubicBezTo>
                      <a:pt x="27" y="78"/>
                      <a:pt x="29" y="132"/>
                      <a:pt x="30" y="139"/>
                    </a:cubicBezTo>
                    <a:cubicBezTo>
                      <a:pt x="31" y="159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6" y="135"/>
                    </a:cubicBezTo>
                    <a:cubicBezTo>
                      <a:pt x="54" y="123"/>
                      <a:pt x="44" y="64"/>
                      <a:pt x="44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21"/>
              <p:cNvSpPr/>
              <p:nvPr/>
            </p:nvSpPr>
            <p:spPr bwMode="auto">
              <a:xfrm>
                <a:off x="6492876" y="3398838"/>
                <a:ext cx="220663" cy="649288"/>
              </a:xfrm>
              <a:custGeom>
                <a:avLst/>
                <a:gdLst>
                  <a:gd name="T0" fmla="*/ 45 w 59"/>
                  <a:gd name="T1" fmla="*/ 58 h 172"/>
                  <a:gd name="T2" fmla="*/ 47 w 59"/>
                  <a:gd name="T3" fmla="*/ 41 h 172"/>
                  <a:gd name="T4" fmla="*/ 47 w 59"/>
                  <a:gd name="T5" fmla="*/ 31 h 172"/>
                  <a:gd name="T6" fmla="*/ 48 w 59"/>
                  <a:gd name="T7" fmla="*/ 23 h 172"/>
                  <a:gd name="T8" fmla="*/ 49 w 59"/>
                  <a:gd name="T9" fmla="*/ 17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2 h 172"/>
                  <a:gd name="T16" fmla="*/ 42 w 59"/>
                  <a:gd name="T17" fmla="*/ 28 h 172"/>
                  <a:gd name="T18" fmla="*/ 40 w 59"/>
                  <a:gd name="T19" fmla="*/ 26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6 w 59"/>
                  <a:gd name="T27" fmla="*/ 11 h 172"/>
                  <a:gd name="T28" fmla="*/ 35 w 59"/>
                  <a:gd name="T29" fmla="*/ 21 h 172"/>
                  <a:gd name="T30" fmla="*/ 34 w 59"/>
                  <a:gd name="T31" fmla="*/ 25 h 172"/>
                  <a:gd name="T32" fmla="*/ 33 w 59"/>
                  <a:gd name="T33" fmla="*/ 17 h 172"/>
                  <a:gd name="T34" fmla="*/ 31 w 59"/>
                  <a:gd name="T35" fmla="*/ 5 h 172"/>
                  <a:gd name="T36" fmla="*/ 28 w 59"/>
                  <a:gd name="T37" fmla="*/ 0 h 172"/>
                  <a:gd name="T38" fmla="*/ 27 w 59"/>
                  <a:gd name="T39" fmla="*/ 12 h 172"/>
                  <a:gd name="T40" fmla="*/ 27 w 59"/>
                  <a:gd name="T41" fmla="*/ 19 h 172"/>
                  <a:gd name="T42" fmla="*/ 29 w 59"/>
                  <a:gd name="T43" fmla="*/ 27 h 172"/>
                  <a:gd name="T44" fmla="*/ 27 w 59"/>
                  <a:gd name="T45" fmla="*/ 25 h 172"/>
                  <a:gd name="T46" fmla="*/ 24 w 59"/>
                  <a:gd name="T47" fmla="*/ 16 h 172"/>
                  <a:gd name="T48" fmla="*/ 23 w 59"/>
                  <a:gd name="T49" fmla="*/ 9 h 172"/>
                  <a:gd name="T50" fmla="*/ 19 w 59"/>
                  <a:gd name="T51" fmla="*/ 12 h 172"/>
                  <a:gd name="T52" fmla="*/ 20 w 59"/>
                  <a:gd name="T53" fmla="*/ 22 h 172"/>
                  <a:gd name="T54" fmla="*/ 22 w 59"/>
                  <a:gd name="T55" fmla="*/ 34 h 172"/>
                  <a:gd name="T56" fmla="*/ 21 w 59"/>
                  <a:gd name="T57" fmla="*/ 41 h 172"/>
                  <a:gd name="T58" fmla="*/ 16 w 59"/>
                  <a:gd name="T59" fmla="*/ 48 h 172"/>
                  <a:gd name="T60" fmla="*/ 11 w 59"/>
                  <a:gd name="T61" fmla="*/ 45 h 172"/>
                  <a:gd name="T62" fmla="*/ 1 w 59"/>
                  <a:gd name="T63" fmla="*/ 44 h 172"/>
                  <a:gd name="T64" fmla="*/ 7 w 59"/>
                  <a:gd name="T65" fmla="*/ 51 h 172"/>
                  <a:gd name="T66" fmla="*/ 15 w 59"/>
                  <a:gd name="T67" fmla="*/ 58 h 172"/>
                  <a:gd name="T68" fmla="*/ 25 w 59"/>
                  <a:gd name="T69" fmla="*/ 65 h 172"/>
                  <a:gd name="T70" fmla="*/ 27 w 59"/>
                  <a:gd name="T71" fmla="*/ 75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3"/>
                    </a:moveTo>
                    <a:cubicBezTo>
                      <a:pt x="44" y="63"/>
                      <a:pt x="45" y="59"/>
                      <a:pt x="45" y="58"/>
                    </a:cubicBezTo>
                    <a:cubicBezTo>
                      <a:pt x="45" y="58"/>
                      <a:pt x="46" y="52"/>
                      <a:pt x="46" y="51"/>
                    </a:cubicBezTo>
                    <a:cubicBezTo>
                      <a:pt x="47" y="49"/>
                      <a:pt x="47" y="42"/>
                      <a:pt x="47" y="41"/>
                    </a:cubicBezTo>
                    <a:cubicBezTo>
                      <a:pt x="47" y="39"/>
                      <a:pt x="47" y="35"/>
                      <a:pt x="47" y="34"/>
                    </a:cubicBezTo>
                    <a:cubicBezTo>
                      <a:pt x="47" y="33"/>
                      <a:pt x="47" y="31"/>
                      <a:pt x="47" y="31"/>
                    </a:cubicBezTo>
                    <a:cubicBezTo>
                      <a:pt x="47" y="31"/>
                      <a:pt x="47" y="28"/>
                      <a:pt x="48" y="27"/>
                    </a:cubicBezTo>
                    <a:cubicBezTo>
                      <a:pt x="48" y="27"/>
                      <a:pt x="48" y="23"/>
                      <a:pt x="48" y="23"/>
                    </a:cubicBezTo>
                    <a:cubicBezTo>
                      <a:pt x="48" y="23"/>
                      <a:pt x="49" y="21"/>
                      <a:pt x="49" y="20"/>
                    </a:cubicBezTo>
                    <a:cubicBezTo>
                      <a:pt x="49" y="20"/>
                      <a:pt x="49" y="17"/>
                      <a:pt x="49" y="17"/>
                    </a:cubicBezTo>
                    <a:cubicBezTo>
                      <a:pt x="49" y="17"/>
                      <a:pt x="49" y="15"/>
                      <a:pt x="49" y="14"/>
                    </a:cubicBezTo>
                    <a:cubicBezTo>
                      <a:pt x="49" y="13"/>
                      <a:pt x="50" y="10"/>
                      <a:pt x="48" y="10"/>
                    </a:cubicBezTo>
                    <a:cubicBezTo>
                      <a:pt x="46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19"/>
                      <a:pt x="44" y="20"/>
                    </a:cubicBezTo>
                    <a:cubicBezTo>
                      <a:pt x="44" y="20"/>
                      <a:pt x="44" y="22"/>
                      <a:pt x="44" y="22"/>
                    </a:cubicBezTo>
                    <a:cubicBezTo>
                      <a:pt x="44" y="22"/>
                      <a:pt x="44" y="24"/>
                      <a:pt x="43" y="25"/>
                    </a:cubicBezTo>
                    <a:cubicBezTo>
                      <a:pt x="43" y="26"/>
                      <a:pt x="42" y="27"/>
                      <a:pt x="42" y="28"/>
                    </a:cubicBezTo>
                    <a:cubicBezTo>
                      <a:pt x="42" y="28"/>
                      <a:pt x="42" y="28"/>
                      <a:pt x="41" y="28"/>
                    </a:cubicBezTo>
                    <a:cubicBezTo>
                      <a:pt x="41" y="28"/>
                      <a:pt x="40" y="27"/>
                      <a:pt x="40" y="26"/>
                    </a:cubicBezTo>
                    <a:cubicBezTo>
                      <a:pt x="40" y="26"/>
                      <a:pt x="40" y="21"/>
                      <a:pt x="40" y="21"/>
                    </a:cubicBezTo>
                    <a:cubicBezTo>
                      <a:pt x="40" y="20"/>
                      <a:pt x="40" y="17"/>
                      <a:pt x="40" y="17"/>
                    </a:cubicBezTo>
                    <a:cubicBezTo>
                      <a:pt x="40" y="16"/>
                      <a:pt x="40" y="13"/>
                      <a:pt x="40" y="12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6"/>
                    </a:cubicBezTo>
                    <a:cubicBezTo>
                      <a:pt x="40" y="5"/>
                      <a:pt x="41" y="2"/>
                      <a:pt x="38" y="2"/>
                    </a:cubicBezTo>
                    <a:cubicBezTo>
                      <a:pt x="36" y="2"/>
                      <a:pt x="36" y="6"/>
                      <a:pt x="36" y="7"/>
                    </a:cubicBezTo>
                    <a:cubicBezTo>
                      <a:pt x="36" y="8"/>
                      <a:pt x="36" y="11"/>
                      <a:pt x="36" y="11"/>
                    </a:cubicBezTo>
                    <a:cubicBezTo>
                      <a:pt x="36" y="11"/>
                      <a:pt x="36" y="17"/>
                      <a:pt x="36" y="18"/>
                    </a:cubicBezTo>
                    <a:cubicBezTo>
                      <a:pt x="36" y="18"/>
                      <a:pt x="35" y="20"/>
                      <a:pt x="35" y="21"/>
                    </a:cubicBezTo>
                    <a:cubicBezTo>
                      <a:pt x="35" y="22"/>
                      <a:pt x="35" y="25"/>
                      <a:pt x="35" y="25"/>
                    </a:cubicBezTo>
                    <a:cubicBezTo>
                      <a:pt x="35" y="25"/>
                      <a:pt x="35" y="26"/>
                      <a:pt x="34" y="25"/>
                    </a:cubicBezTo>
                    <a:cubicBezTo>
                      <a:pt x="34" y="25"/>
                      <a:pt x="33" y="24"/>
                      <a:pt x="33" y="24"/>
                    </a:cubicBezTo>
                    <a:cubicBezTo>
                      <a:pt x="33" y="24"/>
                      <a:pt x="33" y="18"/>
                      <a:pt x="33" y="17"/>
                    </a:cubicBezTo>
                    <a:cubicBezTo>
                      <a:pt x="33" y="17"/>
                      <a:pt x="31" y="11"/>
                      <a:pt x="31" y="10"/>
                    </a:cubicBezTo>
                    <a:cubicBezTo>
                      <a:pt x="31" y="9"/>
                      <a:pt x="31" y="5"/>
                      <a:pt x="31" y="5"/>
                    </a:cubicBezTo>
                    <a:cubicBezTo>
                      <a:pt x="30" y="4"/>
                      <a:pt x="30" y="2"/>
                      <a:pt x="30" y="2"/>
                    </a:cubicBezTo>
                    <a:cubicBezTo>
                      <a:pt x="30" y="2"/>
                      <a:pt x="30" y="0"/>
                      <a:pt x="28" y="0"/>
                    </a:cubicBezTo>
                    <a:cubicBezTo>
                      <a:pt x="25" y="1"/>
                      <a:pt x="26" y="4"/>
                      <a:pt x="26" y="4"/>
                    </a:cubicBezTo>
                    <a:cubicBezTo>
                      <a:pt x="26" y="5"/>
                      <a:pt x="27" y="12"/>
                      <a:pt x="27" y="12"/>
                    </a:cubicBezTo>
                    <a:cubicBezTo>
                      <a:pt x="27" y="12"/>
                      <a:pt x="27" y="15"/>
                      <a:pt x="27" y="15"/>
                    </a:cubicBezTo>
                    <a:cubicBezTo>
                      <a:pt x="27" y="16"/>
                      <a:pt x="27" y="18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4"/>
                      <a:pt x="29" y="27"/>
                      <a:pt x="29" y="27"/>
                    </a:cubicBezTo>
                    <a:cubicBezTo>
                      <a:pt x="29" y="27"/>
                      <a:pt x="29" y="27"/>
                      <a:pt x="28" y="27"/>
                    </a:cubicBezTo>
                    <a:cubicBezTo>
                      <a:pt x="28" y="27"/>
                      <a:pt x="27" y="25"/>
                      <a:pt x="27" y="25"/>
                    </a:cubicBezTo>
                    <a:cubicBezTo>
                      <a:pt x="27" y="25"/>
                      <a:pt x="26" y="21"/>
                      <a:pt x="26" y="21"/>
                    </a:cubicBezTo>
                    <a:cubicBezTo>
                      <a:pt x="26" y="20"/>
                      <a:pt x="25" y="17"/>
                      <a:pt x="24" y="16"/>
                    </a:cubicBezTo>
                    <a:cubicBezTo>
                      <a:pt x="24" y="15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9"/>
                    </a:cubicBezTo>
                    <a:cubicBezTo>
                      <a:pt x="23" y="8"/>
                      <a:pt x="22" y="6"/>
                      <a:pt x="21" y="7"/>
                    </a:cubicBezTo>
                    <a:cubicBezTo>
                      <a:pt x="19" y="7"/>
                      <a:pt x="19" y="11"/>
                      <a:pt x="19" y="12"/>
                    </a:cubicBezTo>
                    <a:cubicBezTo>
                      <a:pt x="19" y="14"/>
                      <a:pt x="20" y="17"/>
                      <a:pt x="20" y="17"/>
                    </a:cubicBezTo>
                    <a:cubicBezTo>
                      <a:pt x="20" y="17"/>
                      <a:pt x="20" y="21"/>
                      <a:pt x="20" y="22"/>
                    </a:cubicBezTo>
                    <a:cubicBezTo>
                      <a:pt x="21" y="23"/>
                      <a:pt x="22" y="29"/>
                      <a:pt x="22" y="30"/>
                    </a:cubicBezTo>
                    <a:cubicBezTo>
                      <a:pt x="22" y="31"/>
                      <a:pt x="22" y="33"/>
                      <a:pt x="22" y="34"/>
                    </a:cubicBezTo>
                    <a:cubicBezTo>
                      <a:pt x="23" y="35"/>
                      <a:pt x="23" y="37"/>
                      <a:pt x="23" y="37"/>
                    </a:cubicBezTo>
                    <a:cubicBezTo>
                      <a:pt x="23" y="37"/>
                      <a:pt x="22" y="40"/>
                      <a:pt x="21" y="41"/>
                    </a:cubicBezTo>
                    <a:cubicBezTo>
                      <a:pt x="21" y="43"/>
                      <a:pt x="19" y="47"/>
                      <a:pt x="18" y="47"/>
                    </a:cubicBezTo>
                    <a:cubicBezTo>
                      <a:pt x="18" y="47"/>
                      <a:pt x="17" y="48"/>
                      <a:pt x="16" y="48"/>
                    </a:cubicBezTo>
                    <a:cubicBezTo>
                      <a:pt x="15" y="47"/>
                      <a:pt x="13" y="46"/>
                      <a:pt x="12" y="46"/>
                    </a:cubicBezTo>
                    <a:cubicBezTo>
                      <a:pt x="12" y="45"/>
                      <a:pt x="11" y="45"/>
                      <a:pt x="11" y="45"/>
                    </a:cubicBezTo>
                    <a:cubicBezTo>
                      <a:pt x="11" y="45"/>
                      <a:pt x="9" y="43"/>
                      <a:pt x="7" y="42"/>
                    </a:cubicBezTo>
                    <a:cubicBezTo>
                      <a:pt x="6" y="42"/>
                      <a:pt x="2" y="41"/>
                      <a:pt x="1" y="44"/>
                    </a:cubicBezTo>
                    <a:cubicBezTo>
                      <a:pt x="0" y="46"/>
                      <a:pt x="1" y="46"/>
                      <a:pt x="3" y="47"/>
                    </a:cubicBezTo>
                    <a:cubicBezTo>
                      <a:pt x="4" y="48"/>
                      <a:pt x="6" y="51"/>
                      <a:pt x="7" y="51"/>
                    </a:cubicBezTo>
                    <a:cubicBezTo>
                      <a:pt x="7" y="51"/>
                      <a:pt x="9" y="52"/>
                      <a:pt x="10" y="53"/>
                    </a:cubicBezTo>
                    <a:cubicBezTo>
                      <a:pt x="10" y="53"/>
                      <a:pt x="14" y="57"/>
                      <a:pt x="15" y="58"/>
                    </a:cubicBezTo>
                    <a:cubicBezTo>
                      <a:pt x="16" y="58"/>
                      <a:pt x="21" y="62"/>
                      <a:pt x="22" y="62"/>
                    </a:cubicBezTo>
                    <a:cubicBezTo>
                      <a:pt x="23" y="63"/>
                      <a:pt x="25" y="65"/>
                      <a:pt x="25" y="65"/>
                    </a:cubicBezTo>
                    <a:cubicBezTo>
                      <a:pt x="26" y="65"/>
                      <a:pt x="26" y="65"/>
                      <a:pt x="27" y="66"/>
                    </a:cubicBezTo>
                    <a:cubicBezTo>
                      <a:pt x="27" y="67"/>
                      <a:pt x="27" y="73"/>
                      <a:pt x="27" y="75"/>
                    </a:cubicBezTo>
                    <a:cubicBezTo>
                      <a:pt x="28" y="77"/>
                      <a:pt x="30" y="131"/>
                      <a:pt x="30" y="138"/>
                    </a:cubicBezTo>
                    <a:cubicBezTo>
                      <a:pt x="31" y="158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3"/>
                      <a:pt x="4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22"/>
              <p:cNvSpPr/>
              <p:nvPr/>
            </p:nvSpPr>
            <p:spPr bwMode="auto">
              <a:xfrm>
                <a:off x="7150101" y="3603625"/>
                <a:ext cx="184150" cy="498475"/>
              </a:xfrm>
              <a:custGeom>
                <a:avLst/>
                <a:gdLst>
                  <a:gd name="T0" fmla="*/ 35 w 49"/>
                  <a:gd name="T1" fmla="*/ 54 h 132"/>
                  <a:gd name="T2" fmla="*/ 40 w 49"/>
                  <a:gd name="T3" fmla="*/ 40 h 132"/>
                  <a:gd name="T4" fmla="*/ 42 w 49"/>
                  <a:gd name="T5" fmla="*/ 32 h 132"/>
                  <a:gd name="T6" fmla="*/ 44 w 49"/>
                  <a:gd name="T7" fmla="*/ 26 h 132"/>
                  <a:gd name="T8" fmla="*/ 46 w 49"/>
                  <a:gd name="T9" fmla="*/ 21 h 132"/>
                  <a:gd name="T10" fmla="*/ 47 w 49"/>
                  <a:gd name="T11" fmla="*/ 15 h 132"/>
                  <a:gd name="T12" fmla="*/ 43 w 49"/>
                  <a:gd name="T13" fmla="*/ 20 h 132"/>
                  <a:gd name="T14" fmla="*/ 41 w 49"/>
                  <a:gd name="T15" fmla="*/ 24 h 132"/>
                  <a:gd name="T16" fmla="*/ 38 w 49"/>
                  <a:gd name="T17" fmla="*/ 28 h 132"/>
                  <a:gd name="T18" fmla="*/ 37 w 49"/>
                  <a:gd name="T19" fmla="*/ 26 h 132"/>
                  <a:gd name="T20" fmla="*/ 39 w 49"/>
                  <a:gd name="T21" fmla="*/ 18 h 132"/>
                  <a:gd name="T22" fmla="*/ 40 w 49"/>
                  <a:gd name="T23" fmla="*/ 12 h 132"/>
                  <a:gd name="T24" fmla="*/ 41 w 49"/>
                  <a:gd name="T25" fmla="*/ 5 h 132"/>
                  <a:gd name="T26" fmla="*/ 36 w 49"/>
                  <a:gd name="T27" fmla="*/ 12 h 132"/>
                  <a:gd name="T28" fmla="*/ 34 w 49"/>
                  <a:gd name="T29" fmla="*/ 21 h 132"/>
                  <a:gd name="T30" fmla="*/ 33 w 49"/>
                  <a:gd name="T31" fmla="*/ 24 h 132"/>
                  <a:gd name="T32" fmla="*/ 33 w 49"/>
                  <a:gd name="T33" fmla="*/ 17 h 132"/>
                  <a:gd name="T34" fmla="*/ 34 w 49"/>
                  <a:gd name="T35" fmla="*/ 5 h 132"/>
                  <a:gd name="T36" fmla="*/ 32 w 49"/>
                  <a:gd name="T37" fmla="*/ 0 h 132"/>
                  <a:gd name="T38" fmla="*/ 29 w 49"/>
                  <a:gd name="T39" fmla="*/ 11 h 132"/>
                  <a:gd name="T40" fmla="*/ 28 w 49"/>
                  <a:gd name="T41" fmla="*/ 16 h 132"/>
                  <a:gd name="T42" fmla="*/ 27 w 49"/>
                  <a:gd name="T43" fmla="*/ 24 h 132"/>
                  <a:gd name="T44" fmla="*/ 27 w 49"/>
                  <a:gd name="T45" fmla="*/ 21 h 132"/>
                  <a:gd name="T46" fmla="*/ 26 w 49"/>
                  <a:gd name="T47" fmla="*/ 13 h 132"/>
                  <a:gd name="T48" fmla="*/ 26 w 49"/>
                  <a:gd name="T49" fmla="*/ 7 h 132"/>
                  <a:gd name="T50" fmla="*/ 22 w 49"/>
                  <a:gd name="T51" fmla="*/ 8 h 132"/>
                  <a:gd name="T52" fmla="*/ 22 w 49"/>
                  <a:gd name="T53" fmla="*/ 17 h 132"/>
                  <a:gd name="T54" fmla="*/ 21 w 49"/>
                  <a:gd name="T55" fmla="*/ 28 h 132"/>
                  <a:gd name="T56" fmla="*/ 19 w 49"/>
                  <a:gd name="T57" fmla="*/ 34 h 132"/>
                  <a:gd name="T58" fmla="*/ 13 w 49"/>
                  <a:gd name="T59" fmla="*/ 37 h 132"/>
                  <a:gd name="T60" fmla="*/ 9 w 49"/>
                  <a:gd name="T61" fmla="*/ 34 h 132"/>
                  <a:gd name="T62" fmla="*/ 1 w 49"/>
                  <a:gd name="T63" fmla="*/ 30 h 132"/>
                  <a:gd name="T64" fmla="*/ 5 w 49"/>
                  <a:gd name="T65" fmla="*/ 37 h 132"/>
                  <a:gd name="T66" fmla="*/ 10 w 49"/>
                  <a:gd name="T67" fmla="*/ 45 h 132"/>
                  <a:gd name="T68" fmla="*/ 18 w 49"/>
                  <a:gd name="T69" fmla="*/ 53 h 132"/>
                  <a:gd name="T70" fmla="*/ 18 w 49"/>
                  <a:gd name="T71" fmla="*/ 62 h 132"/>
                  <a:gd name="T72" fmla="*/ 7 w 49"/>
                  <a:gd name="T73" fmla="*/ 131 h 132"/>
                  <a:gd name="T74" fmla="*/ 29 w 49"/>
                  <a:gd name="T75" fmla="*/ 11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132">
                    <a:moveTo>
                      <a:pt x="33" y="57"/>
                    </a:moveTo>
                    <a:cubicBezTo>
                      <a:pt x="33" y="57"/>
                      <a:pt x="35" y="54"/>
                      <a:pt x="35" y="54"/>
                    </a:cubicBezTo>
                    <a:cubicBezTo>
                      <a:pt x="35" y="53"/>
                      <a:pt x="37" y="49"/>
                      <a:pt x="37" y="48"/>
                    </a:cubicBezTo>
                    <a:cubicBezTo>
                      <a:pt x="38" y="47"/>
                      <a:pt x="39" y="41"/>
                      <a:pt x="40" y="40"/>
                    </a:cubicBezTo>
                    <a:cubicBezTo>
                      <a:pt x="40" y="39"/>
                      <a:pt x="41" y="35"/>
                      <a:pt x="41" y="34"/>
                    </a:cubicBezTo>
                    <a:cubicBezTo>
                      <a:pt x="41" y="33"/>
                      <a:pt x="42" y="32"/>
                      <a:pt x="42" y="32"/>
                    </a:cubicBezTo>
                    <a:cubicBezTo>
                      <a:pt x="42" y="32"/>
                      <a:pt x="43" y="30"/>
                      <a:pt x="43" y="29"/>
                    </a:cubicBezTo>
                    <a:cubicBezTo>
                      <a:pt x="43" y="29"/>
                      <a:pt x="44" y="26"/>
                      <a:pt x="44" y="26"/>
                    </a:cubicBezTo>
                    <a:cubicBezTo>
                      <a:pt x="44" y="26"/>
                      <a:pt x="45" y="25"/>
                      <a:pt x="45" y="24"/>
                    </a:cubicBezTo>
                    <a:cubicBezTo>
                      <a:pt x="45" y="23"/>
                      <a:pt x="46" y="21"/>
                      <a:pt x="46" y="21"/>
                    </a:cubicBezTo>
                    <a:cubicBezTo>
                      <a:pt x="46" y="21"/>
                      <a:pt x="47" y="20"/>
                      <a:pt x="47" y="19"/>
                    </a:cubicBezTo>
                    <a:cubicBezTo>
                      <a:pt x="47" y="18"/>
                      <a:pt x="49" y="15"/>
                      <a:pt x="47" y="15"/>
                    </a:cubicBezTo>
                    <a:cubicBezTo>
                      <a:pt x="45" y="14"/>
                      <a:pt x="44" y="17"/>
                      <a:pt x="44" y="17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2" y="22"/>
                      <a:pt x="42" y="22"/>
                    </a:cubicBezTo>
                    <a:cubicBezTo>
                      <a:pt x="42" y="22"/>
                      <a:pt x="41" y="24"/>
                      <a:pt x="41" y="24"/>
                    </a:cubicBezTo>
                    <a:cubicBezTo>
                      <a:pt x="41" y="24"/>
                      <a:pt x="40" y="25"/>
                      <a:pt x="40" y="26"/>
                    </a:cubicBezTo>
                    <a:cubicBezTo>
                      <a:pt x="40" y="27"/>
                      <a:pt x="39" y="28"/>
                      <a:pt x="38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7" y="28"/>
                      <a:pt x="37" y="27"/>
                      <a:pt x="37" y="26"/>
                    </a:cubicBezTo>
                    <a:cubicBezTo>
                      <a:pt x="37" y="26"/>
                      <a:pt x="38" y="22"/>
                      <a:pt x="38" y="22"/>
                    </a:cubicBezTo>
                    <a:cubicBezTo>
                      <a:pt x="38" y="21"/>
                      <a:pt x="39" y="19"/>
                      <a:pt x="39" y="18"/>
                    </a:cubicBezTo>
                    <a:cubicBezTo>
                      <a:pt x="39" y="18"/>
                      <a:pt x="40" y="15"/>
                      <a:pt x="40" y="14"/>
                    </a:cubicBezTo>
                    <a:cubicBezTo>
                      <a:pt x="40" y="13"/>
                      <a:pt x="40" y="12"/>
                      <a:pt x="40" y="12"/>
                    </a:cubicBezTo>
                    <a:cubicBezTo>
                      <a:pt x="40" y="12"/>
                      <a:pt x="41" y="10"/>
                      <a:pt x="41" y="9"/>
                    </a:cubicBezTo>
                    <a:cubicBezTo>
                      <a:pt x="41" y="9"/>
                      <a:pt x="43" y="5"/>
                      <a:pt x="41" y="5"/>
                    </a:cubicBezTo>
                    <a:cubicBezTo>
                      <a:pt x="39" y="4"/>
                      <a:pt x="38" y="8"/>
                      <a:pt x="37" y="9"/>
                    </a:cubicBezTo>
                    <a:cubicBezTo>
                      <a:pt x="37" y="10"/>
                      <a:pt x="36" y="12"/>
                      <a:pt x="36" y="12"/>
                    </a:cubicBezTo>
                    <a:cubicBezTo>
                      <a:pt x="36" y="12"/>
                      <a:pt x="35" y="17"/>
                      <a:pt x="35" y="18"/>
                    </a:cubicBezTo>
                    <a:cubicBezTo>
                      <a:pt x="35" y="18"/>
                      <a:pt x="34" y="20"/>
                      <a:pt x="34" y="21"/>
                    </a:cubicBezTo>
                    <a:cubicBezTo>
                      <a:pt x="34" y="21"/>
                      <a:pt x="33" y="24"/>
                      <a:pt x="33" y="24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2" y="24"/>
                      <a:pt x="32" y="23"/>
                      <a:pt x="32" y="22"/>
                    </a:cubicBezTo>
                    <a:cubicBezTo>
                      <a:pt x="32" y="22"/>
                      <a:pt x="33" y="17"/>
                      <a:pt x="33" y="17"/>
                    </a:cubicBezTo>
                    <a:cubicBezTo>
                      <a:pt x="33" y="16"/>
                      <a:pt x="33" y="11"/>
                      <a:pt x="33" y="10"/>
                    </a:cubicBezTo>
                    <a:cubicBezTo>
                      <a:pt x="33" y="9"/>
                      <a:pt x="33" y="6"/>
                      <a:pt x="34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0"/>
                      <a:pt x="32" y="0"/>
                    </a:cubicBezTo>
                    <a:cubicBezTo>
                      <a:pt x="30" y="0"/>
                      <a:pt x="30" y="3"/>
                      <a:pt x="30" y="3"/>
                    </a:cubicBezTo>
                    <a:cubicBezTo>
                      <a:pt x="29" y="4"/>
                      <a:pt x="29" y="11"/>
                      <a:pt x="29" y="11"/>
                    </a:cubicBezTo>
                    <a:cubicBezTo>
                      <a:pt x="29" y="11"/>
                      <a:pt x="28" y="13"/>
                      <a:pt x="28" y="13"/>
                    </a:cubicBezTo>
                    <a:cubicBezTo>
                      <a:pt x="28" y="14"/>
                      <a:pt x="28" y="16"/>
                      <a:pt x="28" y="16"/>
                    </a:cubicBezTo>
                    <a:cubicBezTo>
                      <a:pt x="28" y="16"/>
                      <a:pt x="28" y="20"/>
                      <a:pt x="28" y="21"/>
                    </a:cubicBezTo>
                    <a:cubicBezTo>
                      <a:pt x="28" y="21"/>
                      <a:pt x="27" y="24"/>
                      <a:pt x="27" y="24"/>
                    </a:cubicBezTo>
                    <a:cubicBezTo>
                      <a:pt x="27" y="24"/>
                      <a:pt x="28" y="24"/>
                      <a:pt x="27" y="24"/>
                    </a:cubicBezTo>
                    <a:cubicBezTo>
                      <a:pt x="27" y="24"/>
                      <a:pt x="27" y="22"/>
                      <a:pt x="27" y="21"/>
                    </a:cubicBezTo>
                    <a:cubicBezTo>
                      <a:pt x="26" y="21"/>
                      <a:pt x="26" y="18"/>
                      <a:pt x="26" y="17"/>
                    </a:cubicBezTo>
                    <a:cubicBezTo>
                      <a:pt x="26" y="17"/>
                      <a:pt x="26" y="14"/>
                      <a:pt x="26" y="13"/>
                    </a:cubicBezTo>
                    <a:cubicBezTo>
                      <a:pt x="26" y="12"/>
                      <a:pt x="26" y="11"/>
                      <a:pt x="26" y="11"/>
                    </a:cubicBezTo>
                    <a:cubicBezTo>
                      <a:pt x="26" y="11"/>
                      <a:pt x="26" y="7"/>
                      <a:pt x="26" y="7"/>
                    </a:cubicBezTo>
                    <a:cubicBezTo>
                      <a:pt x="26" y="6"/>
                      <a:pt x="26" y="4"/>
                      <a:pt x="25" y="4"/>
                    </a:cubicBezTo>
                    <a:cubicBezTo>
                      <a:pt x="23" y="4"/>
                      <a:pt x="23" y="7"/>
                      <a:pt x="22" y="8"/>
                    </a:cubicBezTo>
                    <a:cubicBezTo>
                      <a:pt x="22" y="10"/>
                      <a:pt x="22" y="12"/>
                      <a:pt x="22" y="12"/>
                    </a:cubicBezTo>
                    <a:cubicBezTo>
                      <a:pt x="22" y="12"/>
                      <a:pt x="22" y="16"/>
                      <a:pt x="22" y="17"/>
                    </a:cubicBezTo>
                    <a:cubicBezTo>
                      <a:pt x="22" y="18"/>
                      <a:pt x="21" y="23"/>
                      <a:pt x="21" y="24"/>
                    </a:cubicBezTo>
                    <a:cubicBezTo>
                      <a:pt x="21" y="25"/>
                      <a:pt x="21" y="27"/>
                      <a:pt x="21" y="28"/>
                    </a:cubicBezTo>
                    <a:cubicBezTo>
                      <a:pt x="21" y="29"/>
                      <a:pt x="21" y="30"/>
                      <a:pt x="21" y="30"/>
                    </a:cubicBezTo>
                    <a:cubicBezTo>
                      <a:pt x="21" y="30"/>
                      <a:pt x="20" y="33"/>
                      <a:pt x="19" y="34"/>
                    </a:cubicBezTo>
                    <a:cubicBezTo>
                      <a:pt x="18" y="35"/>
                      <a:pt x="15" y="37"/>
                      <a:pt x="15" y="37"/>
                    </a:cubicBezTo>
                    <a:cubicBezTo>
                      <a:pt x="15" y="37"/>
                      <a:pt x="14" y="38"/>
                      <a:pt x="13" y="37"/>
                    </a:cubicBezTo>
                    <a:cubicBezTo>
                      <a:pt x="13" y="37"/>
                      <a:pt x="11" y="35"/>
                      <a:pt x="11" y="35"/>
                    </a:cubicBezTo>
                    <a:cubicBezTo>
                      <a:pt x="10" y="34"/>
                      <a:pt x="9" y="34"/>
                      <a:pt x="9" y="34"/>
                    </a:cubicBezTo>
                    <a:cubicBezTo>
                      <a:pt x="9" y="34"/>
                      <a:pt x="8" y="31"/>
                      <a:pt x="7" y="31"/>
                    </a:cubicBezTo>
                    <a:cubicBezTo>
                      <a:pt x="6" y="30"/>
                      <a:pt x="2" y="28"/>
                      <a:pt x="1" y="30"/>
                    </a:cubicBezTo>
                    <a:cubicBezTo>
                      <a:pt x="0" y="31"/>
                      <a:pt x="1" y="32"/>
                      <a:pt x="2" y="33"/>
                    </a:cubicBezTo>
                    <a:cubicBezTo>
                      <a:pt x="3" y="35"/>
                      <a:pt x="4" y="37"/>
                      <a:pt x="5" y="37"/>
                    </a:cubicBezTo>
                    <a:cubicBezTo>
                      <a:pt x="5" y="38"/>
                      <a:pt x="7" y="39"/>
                      <a:pt x="7" y="40"/>
                    </a:cubicBezTo>
                    <a:cubicBezTo>
                      <a:pt x="8" y="40"/>
                      <a:pt x="10" y="45"/>
                      <a:pt x="10" y="45"/>
                    </a:cubicBezTo>
                    <a:cubicBezTo>
                      <a:pt x="11" y="46"/>
                      <a:pt x="15" y="50"/>
                      <a:pt x="16" y="51"/>
                    </a:cubicBezTo>
                    <a:cubicBezTo>
                      <a:pt x="16" y="51"/>
                      <a:pt x="17" y="53"/>
                      <a:pt x="18" y="53"/>
                    </a:cubicBezTo>
                    <a:cubicBezTo>
                      <a:pt x="18" y="54"/>
                      <a:pt x="18" y="54"/>
                      <a:pt x="18" y="55"/>
                    </a:cubicBezTo>
                    <a:cubicBezTo>
                      <a:pt x="19" y="55"/>
                      <a:pt x="18" y="60"/>
                      <a:pt x="18" y="62"/>
                    </a:cubicBezTo>
                    <a:cubicBezTo>
                      <a:pt x="17" y="64"/>
                      <a:pt x="10" y="103"/>
                      <a:pt x="9" y="108"/>
                    </a:cubicBezTo>
                    <a:cubicBezTo>
                      <a:pt x="7" y="122"/>
                      <a:pt x="7" y="131"/>
                      <a:pt x="7" y="131"/>
                    </a:cubicBezTo>
                    <a:cubicBezTo>
                      <a:pt x="24" y="132"/>
                      <a:pt x="24" y="132"/>
                      <a:pt x="24" y="132"/>
                    </a:cubicBezTo>
                    <a:cubicBezTo>
                      <a:pt x="24" y="132"/>
                      <a:pt x="29" y="120"/>
                      <a:pt x="29" y="112"/>
                    </a:cubicBezTo>
                    <a:cubicBezTo>
                      <a:pt x="30" y="103"/>
                      <a:pt x="33" y="57"/>
                      <a:pt x="33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23"/>
              <p:cNvSpPr/>
              <p:nvPr/>
            </p:nvSpPr>
            <p:spPr bwMode="auto">
              <a:xfrm>
                <a:off x="6567488" y="2854325"/>
                <a:ext cx="473075" cy="1160463"/>
              </a:xfrm>
              <a:custGeom>
                <a:avLst/>
                <a:gdLst>
                  <a:gd name="T0" fmla="*/ 90 w 126"/>
                  <a:gd name="T1" fmla="*/ 113 h 307"/>
                  <a:gd name="T2" fmla="*/ 102 w 126"/>
                  <a:gd name="T3" fmla="*/ 80 h 307"/>
                  <a:gd name="T4" fmla="*/ 110 w 126"/>
                  <a:gd name="T5" fmla="*/ 54 h 307"/>
                  <a:gd name="T6" fmla="*/ 116 w 126"/>
                  <a:gd name="T7" fmla="*/ 40 h 307"/>
                  <a:gd name="T8" fmla="*/ 121 w 126"/>
                  <a:gd name="T9" fmla="*/ 28 h 307"/>
                  <a:gd name="T10" fmla="*/ 113 w 126"/>
                  <a:gd name="T11" fmla="*/ 27 h 307"/>
                  <a:gd name="T12" fmla="*/ 107 w 126"/>
                  <a:gd name="T13" fmla="*/ 39 h 307"/>
                  <a:gd name="T14" fmla="*/ 102 w 126"/>
                  <a:gd name="T15" fmla="*/ 48 h 307"/>
                  <a:gd name="T16" fmla="*/ 96 w 126"/>
                  <a:gd name="T17" fmla="*/ 55 h 307"/>
                  <a:gd name="T18" fmla="*/ 97 w 126"/>
                  <a:gd name="T19" fmla="*/ 41 h 307"/>
                  <a:gd name="T20" fmla="*/ 101 w 126"/>
                  <a:gd name="T21" fmla="*/ 24 h 307"/>
                  <a:gd name="T22" fmla="*/ 104 w 126"/>
                  <a:gd name="T23" fmla="*/ 11 h 307"/>
                  <a:gd name="T24" fmla="*/ 94 w 126"/>
                  <a:gd name="T25" fmla="*/ 14 h 307"/>
                  <a:gd name="T26" fmla="*/ 88 w 126"/>
                  <a:gd name="T27" fmla="*/ 35 h 307"/>
                  <a:gd name="T28" fmla="*/ 84 w 126"/>
                  <a:gd name="T29" fmla="*/ 49 h 307"/>
                  <a:gd name="T30" fmla="*/ 82 w 126"/>
                  <a:gd name="T31" fmla="*/ 34 h 307"/>
                  <a:gd name="T32" fmla="*/ 83 w 126"/>
                  <a:gd name="T33" fmla="*/ 10 h 307"/>
                  <a:gd name="T34" fmla="*/ 79 w 126"/>
                  <a:gd name="T35" fmla="*/ 2 h 307"/>
                  <a:gd name="T36" fmla="*/ 69 w 126"/>
                  <a:gd name="T37" fmla="*/ 37 h 307"/>
                  <a:gd name="T38" fmla="*/ 67 w 126"/>
                  <a:gd name="T39" fmla="*/ 51 h 307"/>
                  <a:gd name="T40" fmla="*/ 65 w 126"/>
                  <a:gd name="T41" fmla="*/ 41 h 307"/>
                  <a:gd name="T42" fmla="*/ 64 w 126"/>
                  <a:gd name="T43" fmla="*/ 29 h 307"/>
                  <a:gd name="T44" fmla="*/ 60 w 126"/>
                  <a:gd name="T45" fmla="*/ 16 h 307"/>
                  <a:gd name="T46" fmla="*/ 54 w 126"/>
                  <a:gd name="T47" fmla="*/ 34 h 307"/>
                  <a:gd name="T48" fmla="*/ 53 w 126"/>
                  <a:gd name="T49" fmla="*/ 57 h 307"/>
                  <a:gd name="T50" fmla="*/ 52 w 126"/>
                  <a:gd name="T51" fmla="*/ 70 h 307"/>
                  <a:gd name="T52" fmla="*/ 38 w 126"/>
                  <a:gd name="T53" fmla="*/ 86 h 307"/>
                  <a:gd name="T54" fmla="*/ 26 w 126"/>
                  <a:gd name="T55" fmla="*/ 84 h 307"/>
                  <a:gd name="T56" fmla="*/ 16 w 126"/>
                  <a:gd name="T57" fmla="*/ 78 h 307"/>
                  <a:gd name="T58" fmla="*/ 5 w 126"/>
                  <a:gd name="T59" fmla="*/ 85 h 307"/>
                  <a:gd name="T60" fmla="*/ 18 w 126"/>
                  <a:gd name="T61" fmla="*/ 95 h 307"/>
                  <a:gd name="T62" fmla="*/ 40 w 126"/>
                  <a:gd name="T63" fmla="*/ 113 h 307"/>
                  <a:gd name="T64" fmla="*/ 26 w 126"/>
                  <a:gd name="T65" fmla="*/ 236 h 307"/>
                  <a:gd name="T66" fmla="*/ 65 w 126"/>
                  <a:gd name="T67" fmla="*/ 307 h 307"/>
                  <a:gd name="T68" fmla="*/ 83 w 126"/>
                  <a:gd name="T69" fmla="*/ 17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6" h="307">
                    <a:moveTo>
                      <a:pt x="86" y="122"/>
                    </a:moveTo>
                    <a:cubicBezTo>
                      <a:pt x="86" y="122"/>
                      <a:pt x="90" y="115"/>
                      <a:pt x="90" y="113"/>
                    </a:cubicBezTo>
                    <a:cubicBezTo>
                      <a:pt x="91" y="112"/>
                      <a:pt x="95" y="102"/>
                      <a:pt x="96" y="99"/>
                    </a:cubicBezTo>
                    <a:cubicBezTo>
                      <a:pt x="97" y="97"/>
                      <a:pt x="101" y="83"/>
                      <a:pt x="102" y="80"/>
                    </a:cubicBezTo>
                    <a:cubicBezTo>
                      <a:pt x="103" y="78"/>
                      <a:pt x="105" y="69"/>
                      <a:pt x="106" y="67"/>
                    </a:cubicBezTo>
                    <a:cubicBezTo>
                      <a:pt x="107" y="64"/>
                      <a:pt x="110" y="55"/>
                      <a:pt x="110" y="54"/>
                    </a:cubicBezTo>
                    <a:cubicBezTo>
                      <a:pt x="111" y="53"/>
                      <a:pt x="114" y="46"/>
                      <a:pt x="114" y="46"/>
                    </a:cubicBezTo>
                    <a:cubicBezTo>
                      <a:pt x="114" y="46"/>
                      <a:pt x="116" y="42"/>
                      <a:pt x="116" y="40"/>
                    </a:cubicBezTo>
                    <a:cubicBezTo>
                      <a:pt x="117" y="38"/>
                      <a:pt x="119" y="34"/>
                      <a:pt x="119" y="34"/>
                    </a:cubicBezTo>
                    <a:cubicBezTo>
                      <a:pt x="119" y="34"/>
                      <a:pt x="121" y="30"/>
                      <a:pt x="121" y="28"/>
                    </a:cubicBezTo>
                    <a:cubicBezTo>
                      <a:pt x="122" y="26"/>
                      <a:pt x="126" y="17"/>
                      <a:pt x="121" y="18"/>
                    </a:cubicBezTo>
                    <a:cubicBezTo>
                      <a:pt x="115" y="18"/>
                      <a:pt x="113" y="27"/>
                      <a:pt x="113" y="27"/>
                    </a:cubicBezTo>
                    <a:cubicBezTo>
                      <a:pt x="112" y="29"/>
                      <a:pt x="111" y="31"/>
                      <a:pt x="110" y="33"/>
                    </a:cubicBezTo>
                    <a:cubicBezTo>
                      <a:pt x="110" y="33"/>
                      <a:pt x="108" y="37"/>
                      <a:pt x="107" y="39"/>
                    </a:cubicBezTo>
                    <a:cubicBezTo>
                      <a:pt x="107" y="40"/>
                      <a:pt x="105" y="43"/>
                      <a:pt x="105" y="43"/>
                    </a:cubicBezTo>
                    <a:cubicBezTo>
                      <a:pt x="105" y="43"/>
                      <a:pt x="103" y="47"/>
                      <a:pt x="102" y="48"/>
                    </a:cubicBezTo>
                    <a:cubicBezTo>
                      <a:pt x="101" y="50"/>
                      <a:pt x="99" y="54"/>
                      <a:pt x="98" y="54"/>
                    </a:cubicBezTo>
                    <a:cubicBezTo>
                      <a:pt x="97" y="55"/>
                      <a:pt x="97" y="55"/>
                      <a:pt x="96" y="55"/>
                    </a:cubicBezTo>
                    <a:cubicBezTo>
                      <a:pt x="95" y="54"/>
                      <a:pt x="93" y="53"/>
                      <a:pt x="93" y="51"/>
                    </a:cubicBezTo>
                    <a:cubicBezTo>
                      <a:pt x="93" y="50"/>
                      <a:pt x="97" y="42"/>
                      <a:pt x="97" y="41"/>
                    </a:cubicBezTo>
                    <a:cubicBezTo>
                      <a:pt x="98" y="39"/>
                      <a:pt x="99" y="34"/>
                      <a:pt x="99" y="33"/>
                    </a:cubicBezTo>
                    <a:cubicBezTo>
                      <a:pt x="100" y="32"/>
                      <a:pt x="100" y="26"/>
                      <a:pt x="101" y="24"/>
                    </a:cubicBezTo>
                    <a:cubicBezTo>
                      <a:pt x="102" y="21"/>
                      <a:pt x="102" y="19"/>
                      <a:pt x="102" y="19"/>
                    </a:cubicBezTo>
                    <a:cubicBezTo>
                      <a:pt x="102" y="19"/>
                      <a:pt x="104" y="13"/>
                      <a:pt x="104" y="11"/>
                    </a:cubicBezTo>
                    <a:cubicBezTo>
                      <a:pt x="105" y="10"/>
                      <a:pt x="108" y="2"/>
                      <a:pt x="102" y="3"/>
                    </a:cubicBezTo>
                    <a:cubicBezTo>
                      <a:pt x="97" y="4"/>
                      <a:pt x="95" y="11"/>
                      <a:pt x="94" y="14"/>
                    </a:cubicBezTo>
                    <a:cubicBezTo>
                      <a:pt x="93" y="16"/>
                      <a:pt x="92" y="22"/>
                      <a:pt x="91" y="22"/>
                    </a:cubicBezTo>
                    <a:cubicBezTo>
                      <a:pt x="91" y="22"/>
                      <a:pt x="89" y="33"/>
                      <a:pt x="88" y="35"/>
                    </a:cubicBezTo>
                    <a:cubicBezTo>
                      <a:pt x="88" y="36"/>
                      <a:pt x="86" y="40"/>
                      <a:pt x="85" y="42"/>
                    </a:cubicBezTo>
                    <a:cubicBezTo>
                      <a:pt x="85" y="44"/>
                      <a:pt x="85" y="47"/>
                      <a:pt x="84" y="49"/>
                    </a:cubicBezTo>
                    <a:cubicBezTo>
                      <a:pt x="84" y="49"/>
                      <a:pt x="83" y="50"/>
                      <a:pt x="82" y="50"/>
                    </a:cubicBezTo>
                    <a:cubicBezTo>
                      <a:pt x="81" y="49"/>
                      <a:pt x="82" y="35"/>
                      <a:pt x="82" y="34"/>
                    </a:cubicBezTo>
                    <a:cubicBezTo>
                      <a:pt x="82" y="33"/>
                      <a:pt x="82" y="22"/>
                      <a:pt x="82" y="21"/>
                    </a:cubicBezTo>
                    <a:cubicBezTo>
                      <a:pt x="82" y="19"/>
                      <a:pt x="83" y="11"/>
                      <a:pt x="83" y="10"/>
                    </a:cubicBezTo>
                    <a:cubicBezTo>
                      <a:pt x="83" y="10"/>
                      <a:pt x="84" y="5"/>
                      <a:pt x="84" y="5"/>
                    </a:cubicBezTo>
                    <a:cubicBezTo>
                      <a:pt x="84" y="5"/>
                      <a:pt x="84" y="0"/>
                      <a:pt x="79" y="2"/>
                    </a:cubicBezTo>
                    <a:cubicBezTo>
                      <a:pt x="73" y="4"/>
                      <a:pt x="72" y="9"/>
                      <a:pt x="72" y="11"/>
                    </a:cubicBezTo>
                    <a:cubicBezTo>
                      <a:pt x="72" y="12"/>
                      <a:pt x="69" y="36"/>
                      <a:pt x="69" y="37"/>
                    </a:cubicBezTo>
                    <a:cubicBezTo>
                      <a:pt x="69" y="37"/>
                      <a:pt x="69" y="45"/>
                      <a:pt x="69" y="46"/>
                    </a:cubicBezTo>
                    <a:cubicBezTo>
                      <a:pt x="69" y="47"/>
                      <a:pt x="69" y="51"/>
                      <a:pt x="67" y="51"/>
                    </a:cubicBezTo>
                    <a:cubicBezTo>
                      <a:pt x="66" y="51"/>
                      <a:pt x="66" y="49"/>
                      <a:pt x="66" y="49"/>
                    </a:cubicBezTo>
                    <a:cubicBezTo>
                      <a:pt x="66" y="48"/>
                      <a:pt x="65" y="41"/>
                      <a:pt x="65" y="41"/>
                    </a:cubicBezTo>
                    <a:cubicBezTo>
                      <a:pt x="65" y="40"/>
                      <a:pt x="64" y="35"/>
                      <a:pt x="64" y="33"/>
                    </a:cubicBezTo>
                    <a:cubicBezTo>
                      <a:pt x="64" y="31"/>
                      <a:pt x="64" y="29"/>
                      <a:pt x="64" y="29"/>
                    </a:cubicBezTo>
                    <a:cubicBezTo>
                      <a:pt x="64" y="29"/>
                      <a:pt x="65" y="21"/>
                      <a:pt x="64" y="20"/>
                    </a:cubicBezTo>
                    <a:cubicBezTo>
                      <a:pt x="64" y="19"/>
                      <a:pt x="64" y="14"/>
                      <a:pt x="60" y="16"/>
                    </a:cubicBezTo>
                    <a:cubicBezTo>
                      <a:pt x="56" y="17"/>
                      <a:pt x="55" y="24"/>
                      <a:pt x="54" y="26"/>
                    </a:cubicBezTo>
                    <a:cubicBezTo>
                      <a:pt x="54" y="29"/>
                      <a:pt x="54" y="34"/>
                      <a:pt x="54" y="34"/>
                    </a:cubicBezTo>
                    <a:cubicBezTo>
                      <a:pt x="54" y="34"/>
                      <a:pt x="53" y="42"/>
                      <a:pt x="53" y="44"/>
                    </a:cubicBezTo>
                    <a:cubicBezTo>
                      <a:pt x="53" y="45"/>
                      <a:pt x="53" y="56"/>
                      <a:pt x="53" y="57"/>
                    </a:cubicBezTo>
                    <a:cubicBezTo>
                      <a:pt x="53" y="59"/>
                      <a:pt x="52" y="64"/>
                      <a:pt x="52" y="65"/>
                    </a:cubicBezTo>
                    <a:cubicBezTo>
                      <a:pt x="52" y="67"/>
                      <a:pt x="52" y="70"/>
                      <a:pt x="52" y="70"/>
                    </a:cubicBezTo>
                    <a:cubicBezTo>
                      <a:pt x="52" y="70"/>
                      <a:pt x="49" y="75"/>
                      <a:pt x="47" y="78"/>
                    </a:cubicBezTo>
                    <a:cubicBezTo>
                      <a:pt x="45" y="80"/>
                      <a:pt x="39" y="86"/>
                      <a:pt x="38" y="86"/>
                    </a:cubicBezTo>
                    <a:cubicBezTo>
                      <a:pt x="38" y="86"/>
                      <a:pt x="34" y="88"/>
                      <a:pt x="33" y="88"/>
                    </a:cubicBezTo>
                    <a:cubicBezTo>
                      <a:pt x="31" y="87"/>
                      <a:pt x="27" y="84"/>
                      <a:pt x="26" y="84"/>
                    </a:cubicBezTo>
                    <a:cubicBezTo>
                      <a:pt x="25" y="83"/>
                      <a:pt x="23" y="83"/>
                      <a:pt x="23" y="83"/>
                    </a:cubicBezTo>
                    <a:cubicBezTo>
                      <a:pt x="23" y="83"/>
                      <a:pt x="19" y="78"/>
                      <a:pt x="16" y="78"/>
                    </a:cubicBezTo>
                    <a:cubicBezTo>
                      <a:pt x="13" y="78"/>
                      <a:pt x="5" y="76"/>
                      <a:pt x="3" y="80"/>
                    </a:cubicBezTo>
                    <a:cubicBezTo>
                      <a:pt x="0" y="83"/>
                      <a:pt x="2" y="83"/>
                      <a:pt x="5" y="85"/>
                    </a:cubicBezTo>
                    <a:cubicBezTo>
                      <a:pt x="8" y="87"/>
                      <a:pt x="11" y="91"/>
                      <a:pt x="12" y="91"/>
                    </a:cubicBezTo>
                    <a:cubicBezTo>
                      <a:pt x="13" y="92"/>
                      <a:pt x="17" y="94"/>
                      <a:pt x="18" y="95"/>
                    </a:cubicBezTo>
                    <a:cubicBezTo>
                      <a:pt x="19" y="95"/>
                      <a:pt x="24" y="103"/>
                      <a:pt x="26" y="104"/>
                    </a:cubicBezTo>
                    <a:cubicBezTo>
                      <a:pt x="28" y="104"/>
                      <a:pt x="39" y="112"/>
                      <a:pt x="40" y="113"/>
                    </a:cubicBezTo>
                    <a:cubicBezTo>
                      <a:pt x="40" y="114"/>
                      <a:pt x="46" y="116"/>
                      <a:pt x="47" y="120"/>
                    </a:cubicBezTo>
                    <a:cubicBezTo>
                      <a:pt x="50" y="126"/>
                      <a:pt x="28" y="225"/>
                      <a:pt x="26" y="236"/>
                    </a:cubicBezTo>
                    <a:cubicBezTo>
                      <a:pt x="21" y="265"/>
                      <a:pt x="21" y="287"/>
                      <a:pt x="21" y="287"/>
                    </a:cubicBezTo>
                    <a:cubicBezTo>
                      <a:pt x="36" y="294"/>
                      <a:pt x="50" y="300"/>
                      <a:pt x="65" y="307"/>
                    </a:cubicBezTo>
                    <a:cubicBezTo>
                      <a:pt x="65" y="307"/>
                      <a:pt x="77" y="278"/>
                      <a:pt x="79" y="256"/>
                    </a:cubicBezTo>
                    <a:cubicBezTo>
                      <a:pt x="80" y="245"/>
                      <a:pt x="81" y="210"/>
                      <a:pt x="83" y="179"/>
                    </a:cubicBezTo>
                    <a:cubicBezTo>
                      <a:pt x="84" y="149"/>
                      <a:pt x="86" y="122"/>
                      <a:pt x="86" y="1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24"/>
              <p:cNvSpPr/>
              <p:nvPr/>
            </p:nvSpPr>
            <p:spPr bwMode="auto">
              <a:xfrm>
                <a:off x="5703888" y="3421063"/>
                <a:ext cx="214313" cy="657225"/>
              </a:xfrm>
              <a:custGeom>
                <a:avLst/>
                <a:gdLst>
                  <a:gd name="T0" fmla="*/ 20 w 57"/>
                  <a:gd name="T1" fmla="*/ 68 h 174"/>
                  <a:gd name="T2" fmla="*/ 13 w 57"/>
                  <a:gd name="T3" fmla="*/ 50 h 174"/>
                  <a:gd name="T4" fmla="*/ 8 w 57"/>
                  <a:gd name="T5" fmla="*/ 35 h 174"/>
                  <a:gd name="T6" fmla="*/ 5 w 57"/>
                  <a:gd name="T7" fmla="*/ 27 h 174"/>
                  <a:gd name="T8" fmla="*/ 2 w 57"/>
                  <a:gd name="T9" fmla="*/ 20 h 174"/>
                  <a:gd name="T10" fmla="*/ 6 w 57"/>
                  <a:gd name="T11" fmla="*/ 19 h 174"/>
                  <a:gd name="T12" fmla="*/ 9 w 57"/>
                  <a:gd name="T13" fmla="*/ 25 h 174"/>
                  <a:gd name="T14" fmla="*/ 11 w 57"/>
                  <a:gd name="T15" fmla="*/ 31 h 174"/>
                  <a:gd name="T16" fmla="*/ 14 w 57"/>
                  <a:gd name="T17" fmla="*/ 34 h 174"/>
                  <a:gd name="T18" fmla="*/ 13 w 57"/>
                  <a:gd name="T19" fmla="*/ 26 h 174"/>
                  <a:gd name="T20" fmla="*/ 10 w 57"/>
                  <a:gd name="T21" fmla="*/ 16 h 174"/>
                  <a:gd name="T22" fmla="*/ 8 w 57"/>
                  <a:gd name="T23" fmla="*/ 9 h 174"/>
                  <a:gd name="T24" fmla="*/ 13 w 57"/>
                  <a:gd name="T25" fmla="*/ 9 h 174"/>
                  <a:gd name="T26" fmla="*/ 16 w 57"/>
                  <a:gd name="T27" fmla="*/ 21 h 174"/>
                  <a:gd name="T28" fmla="*/ 19 w 57"/>
                  <a:gd name="T29" fmla="*/ 30 h 174"/>
                  <a:gd name="T30" fmla="*/ 19 w 57"/>
                  <a:gd name="T31" fmla="*/ 20 h 174"/>
                  <a:gd name="T32" fmla="*/ 17 w 57"/>
                  <a:gd name="T33" fmla="*/ 6 h 174"/>
                  <a:gd name="T34" fmla="*/ 18 w 57"/>
                  <a:gd name="T35" fmla="*/ 0 h 174"/>
                  <a:gd name="T36" fmla="*/ 24 w 57"/>
                  <a:gd name="T37" fmla="*/ 21 h 174"/>
                  <a:gd name="T38" fmla="*/ 26 w 57"/>
                  <a:gd name="T39" fmla="*/ 29 h 174"/>
                  <a:gd name="T40" fmla="*/ 26 w 57"/>
                  <a:gd name="T41" fmla="*/ 23 h 174"/>
                  <a:gd name="T42" fmla="*/ 26 w 57"/>
                  <a:gd name="T43" fmla="*/ 15 h 174"/>
                  <a:gd name="T44" fmla="*/ 27 w 57"/>
                  <a:gd name="T45" fmla="*/ 7 h 174"/>
                  <a:gd name="T46" fmla="*/ 31 w 57"/>
                  <a:gd name="T47" fmla="*/ 18 h 174"/>
                  <a:gd name="T48" fmla="*/ 32 w 57"/>
                  <a:gd name="T49" fmla="*/ 32 h 174"/>
                  <a:gd name="T50" fmla="*/ 33 w 57"/>
                  <a:gd name="T51" fmla="*/ 39 h 174"/>
                  <a:gd name="T52" fmla="*/ 40 w 57"/>
                  <a:gd name="T53" fmla="*/ 48 h 174"/>
                  <a:gd name="T54" fmla="*/ 45 w 57"/>
                  <a:gd name="T55" fmla="*/ 45 h 174"/>
                  <a:gd name="T56" fmla="*/ 49 w 57"/>
                  <a:gd name="T57" fmla="*/ 41 h 174"/>
                  <a:gd name="T58" fmla="*/ 55 w 57"/>
                  <a:gd name="T59" fmla="*/ 45 h 174"/>
                  <a:gd name="T60" fmla="*/ 49 w 57"/>
                  <a:gd name="T61" fmla="*/ 52 h 174"/>
                  <a:gd name="T62" fmla="*/ 41 w 57"/>
                  <a:gd name="T63" fmla="*/ 64 h 174"/>
                  <a:gd name="T64" fmla="*/ 53 w 57"/>
                  <a:gd name="T65" fmla="*/ 134 h 174"/>
                  <a:gd name="T66" fmla="*/ 40 w 57"/>
                  <a:gd name="T67" fmla="*/ 174 h 174"/>
                  <a:gd name="T68" fmla="*/ 27 w 57"/>
                  <a:gd name="T69" fmla="*/ 10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" h="174">
                    <a:moveTo>
                      <a:pt x="22" y="73"/>
                    </a:moveTo>
                    <a:cubicBezTo>
                      <a:pt x="22" y="73"/>
                      <a:pt x="20" y="69"/>
                      <a:pt x="20" y="68"/>
                    </a:cubicBezTo>
                    <a:cubicBezTo>
                      <a:pt x="20" y="67"/>
                      <a:pt x="17" y="62"/>
                      <a:pt x="17" y="60"/>
                    </a:cubicBezTo>
                    <a:cubicBezTo>
                      <a:pt x="16" y="59"/>
                      <a:pt x="14" y="51"/>
                      <a:pt x="13" y="50"/>
                    </a:cubicBezTo>
                    <a:cubicBezTo>
                      <a:pt x="13" y="48"/>
                      <a:pt x="11" y="43"/>
                      <a:pt x="11" y="42"/>
                    </a:cubicBezTo>
                    <a:cubicBezTo>
                      <a:pt x="10" y="41"/>
                      <a:pt x="9" y="36"/>
                      <a:pt x="8" y="35"/>
                    </a:cubicBezTo>
                    <a:cubicBezTo>
                      <a:pt x="8" y="35"/>
                      <a:pt x="7" y="30"/>
                      <a:pt x="7" y="30"/>
                    </a:cubicBezTo>
                    <a:cubicBezTo>
                      <a:pt x="7" y="30"/>
                      <a:pt x="5" y="28"/>
                      <a:pt x="5" y="27"/>
                    </a:cubicBezTo>
                    <a:cubicBezTo>
                      <a:pt x="5" y="26"/>
                      <a:pt x="4" y="24"/>
                      <a:pt x="4" y="24"/>
                    </a:cubicBezTo>
                    <a:cubicBezTo>
                      <a:pt x="4" y="24"/>
                      <a:pt x="3" y="22"/>
                      <a:pt x="2" y="20"/>
                    </a:cubicBezTo>
                    <a:cubicBezTo>
                      <a:pt x="2" y="19"/>
                      <a:pt x="0" y="15"/>
                      <a:pt x="2" y="14"/>
                    </a:cubicBezTo>
                    <a:cubicBezTo>
                      <a:pt x="4" y="14"/>
                      <a:pt x="6" y="19"/>
                      <a:pt x="6" y="19"/>
                    </a:cubicBezTo>
                    <a:cubicBezTo>
                      <a:pt x="6" y="20"/>
                      <a:pt x="7" y="21"/>
                      <a:pt x="7" y="22"/>
                    </a:cubicBezTo>
                    <a:cubicBezTo>
                      <a:pt x="7" y="22"/>
                      <a:pt x="8" y="25"/>
                      <a:pt x="9" y="25"/>
                    </a:cubicBezTo>
                    <a:cubicBezTo>
                      <a:pt x="9" y="26"/>
                      <a:pt x="10" y="28"/>
                      <a:pt x="10" y="28"/>
                    </a:cubicBezTo>
                    <a:cubicBezTo>
                      <a:pt x="10" y="28"/>
                      <a:pt x="11" y="30"/>
                      <a:pt x="11" y="31"/>
                    </a:cubicBezTo>
                    <a:cubicBezTo>
                      <a:pt x="12" y="32"/>
                      <a:pt x="13" y="34"/>
                      <a:pt x="13" y="34"/>
                    </a:cubicBezTo>
                    <a:cubicBezTo>
                      <a:pt x="14" y="34"/>
                      <a:pt x="14" y="34"/>
                      <a:pt x="14" y="34"/>
                    </a:cubicBezTo>
                    <a:cubicBezTo>
                      <a:pt x="14" y="34"/>
                      <a:pt x="15" y="33"/>
                      <a:pt x="15" y="32"/>
                    </a:cubicBezTo>
                    <a:cubicBezTo>
                      <a:pt x="15" y="31"/>
                      <a:pt x="13" y="27"/>
                      <a:pt x="13" y="26"/>
                    </a:cubicBezTo>
                    <a:cubicBezTo>
                      <a:pt x="13" y="25"/>
                      <a:pt x="12" y="22"/>
                      <a:pt x="12" y="21"/>
                    </a:cubicBezTo>
                    <a:cubicBezTo>
                      <a:pt x="11" y="21"/>
                      <a:pt x="11" y="17"/>
                      <a:pt x="10" y="16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10" y="13"/>
                      <a:pt x="8" y="10"/>
                      <a:pt x="8" y="9"/>
                    </a:cubicBezTo>
                    <a:cubicBezTo>
                      <a:pt x="8" y="8"/>
                      <a:pt x="6" y="3"/>
                      <a:pt x="9" y="3"/>
                    </a:cubicBezTo>
                    <a:cubicBezTo>
                      <a:pt x="11" y="4"/>
                      <a:pt x="12" y="8"/>
                      <a:pt x="13" y="9"/>
                    </a:cubicBezTo>
                    <a:cubicBezTo>
                      <a:pt x="13" y="11"/>
                      <a:pt x="14" y="14"/>
                      <a:pt x="14" y="14"/>
                    </a:cubicBezTo>
                    <a:cubicBezTo>
                      <a:pt x="14" y="14"/>
                      <a:pt x="16" y="21"/>
                      <a:pt x="16" y="21"/>
                    </a:cubicBezTo>
                    <a:cubicBezTo>
                      <a:pt x="16" y="22"/>
                      <a:pt x="17" y="24"/>
                      <a:pt x="18" y="25"/>
                    </a:cubicBezTo>
                    <a:cubicBezTo>
                      <a:pt x="18" y="26"/>
                      <a:pt x="18" y="29"/>
                      <a:pt x="19" y="30"/>
                    </a:cubicBezTo>
                    <a:cubicBezTo>
                      <a:pt x="19" y="30"/>
                      <a:pt x="19" y="30"/>
                      <a:pt x="20" y="30"/>
                    </a:cubicBezTo>
                    <a:cubicBezTo>
                      <a:pt x="20" y="29"/>
                      <a:pt x="19" y="21"/>
                      <a:pt x="19" y="20"/>
                    </a:cubicBezTo>
                    <a:cubicBezTo>
                      <a:pt x="19" y="20"/>
                      <a:pt x="18" y="13"/>
                      <a:pt x="18" y="12"/>
                    </a:cubicBezTo>
                    <a:cubicBezTo>
                      <a:pt x="18" y="11"/>
                      <a:pt x="17" y="6"/>
                      <a:pt x="17" y="6"/>
                    </a:cubicBezTo>
                    <a:cubicBezTo>
                      <a:pt x="17" y="5"/>
                      <a:pt x="16" y="3"/>
                      <a:pt x="16" y="3"/>
                    </a:cubicBezTo>
                    <a:cubicBezTo>
                      <a:pt x="16" y="3"/>
                      <a:pt x="16" y="0"/>
                      <a:pt x="18" y="0"/>
                    </a:cubicBezTo>
                    <a:cubicBezTo>
                      <a:pt x="21" y="1"/>
                      <a:pt x="21" y="4"/>
                      <a:pt x="21" y="5"/>
                    </a:cubicBezTo>
                    <a:cubicBezTo>
                      <a:pt x="21" y="6"/>
                      <a:pt x="24" y="21"/>
                      <a:pt x="24" y="21"/>
                    </a:cubicBezTo>
                    <a:cubicBezTo>
                      <a:pt x="24" y="21"/>
                      <a:pt x="25" y="26"/>
                      <a:pt x="25" y="26"/>
                    </a:cubicBezTo>
                    <a:cubicBezTo>
                      <a:pt x="25" y="27"/>
                      <a:pt x="25" y="29"/>
                      <a:pt x="26" y="29"/>
                    </a:cubicBezTo>
                    <a:cubicBezTo>
                      <a:pt x="26" y="29"/>
                      <a:pt x="26" y="28"/>
                      <a:pt x="26" y="28"/>
                    </a:cubicBezTo>
                    <a:cubicBezTo>
                      <a:pt x="26" y="27"/>
                      <a:pt x="26" y="23"/>
                      <a:pt x="26" y="23"/>
                    </a:cubicBezTo>
                    <a:cubicBezTo>
                      <a:pt x="26" y="22"/>
                      <a:pt x="26" y="19"/>
                      <a:pt x="26" y="18"/>
                    </a:cubicBezTo>
                    <a:cubicBezTo>
                      <a:pt x="26" y="16"/>
                      <a:pt x="26" y="15"/>
                      <a:pt x="26" y="15"/>
                    </a:cubicBezTo>
                    <a:cubicBezTo>
                      <a:pt x="26" y="15"/>
                      <a:pt x="25" y="10"/>
                      <a:pt x="25" y="10"/>
                    </a:cubicBezTo>
                    <a:cubicBezTo>
                      <a:pt x="25" y="9"/>
                      <a:pt x="25" y="6"/>
                      <a:pt x="27" y="7"/>
                    </a:cubicBezTo>
                    <a:cubicBezTo>
                      <a:pt x="29" y="7"/>
                      <a:pt x="30" y="11"/>
                      <a:pt x="30" y="13"/>
                    </a:cubicBezTo>
                    <a:cubicBezTo>
                      <a:pt x="30" y="14"/>
                      <a:pt x="31" y="18"/>
                      <a:pt x="31" y="18"/>
                    </a:cubicBezTo>
                    <a:cubicBezTo>
                      <a:pt x="31" y="18"/>
                      <a:pt x="31" y="22"/>
                      <a:pt x="31" y="23"/>
                    </a:cubicBezTo>
                    <a:cubicBezTo>
                      <a:pt x="31" y="24"/>
                      <a:pt x="32" y="31"/>
                      <a:pt x="32" y="32"/>
                    </a:cubicBezTo>
                    <a:cubicBezTo>
                      <a:pt x="32" y="33"/>
                      <a:pt x="33" y="36"/>
                      <a:pt x="33" y="37"/>
                    </a:cubicBezTo>
                    <a:cubicBezTo>
                      <a:pt x="33" y="37"/>
                      <a:pt x="33" y="39"/>
                      <a:pt x="33" y="39"/>
                    </a:cubicBezTo>
                    <a:cubicBezTo>
                      <a:pt x="33" y="39"/>
                      <a:pt x="35" y="42"/>
                      <a:pt x="36" y="44"/>
                    </a:cubicBezTo>
                    <a:cubicBezTo>
                      <a:pt x="37" y="45"/>
                      <a:pt x="40" y="48"/>
                      <a:pt x="40" y="48"/>
                    </a:cubicBezTo>
                    <a:cubicBezTo>
                      <a:pt x="40" y="48"/>
                      <a:pt x="42" y="49"/>
                      <a:pt x="43" y="48"/>
                    </a:cubicBezTo>
                    <a:cubicBezTo>
                      <a:pt x="43" y="48"/>
                      <a:pt x="45" y="46"/>
                      <a:pt x="45" y="45"/>
                    </a:cubicBezTo>
                    <a:cubicBezTo>
                      <a:pt x="46" y="45"/>
                      <a:pt x="47" y="44"/>
                      <a:pt x="47" y="44"/>
                    </a:cubicBezTo>
                    <a:cubicBezTo>
                      <a:pt x="47" y="44"/>
                      <a:pt x="48" y="42"/>
                      <a:pt x="49" y="41"/>
                    </a:cubicBezTo>
                    <a:cubicBezTo>
                      <a:pt x="51" y="41"/>
                      <a:pt x="54" y="39"/>
                      <a:pt x="55" y="41"/>
                    </a:cubicBezTo>
                    <a:cubicBezTo>
                      <a:pt x="57" y="43"/>
                      <a:pt x="56" y="43"/>
                      <a:pt x="55" y="45"/>
                    </a:cubicBezTo>
                    <a:cubicBezTo>
                      <a:pt x="53" y="46"/>
                      <a:pt x="52" y="49"/>
                      <a:pt x="52" y="49"/>
                    </a:cubicBezTo>
                    <a:cubicBezTo>
                      <a:pt x="51" y="49"/>
                      <a:pt x="50" y="51"/>
                      <a:pt x="49" y="52"/>
                    </a:cubicBezTo>
                    <a:cubicBezTo>
                      <a:pt x="49" y="52"/>
                      <a:pt x="47" y="57"/>
                      <a:pt x="46" y="58"/>
                    </a:cubicBezTo>
                    <a:cubicBezTo>
                      <a:pt x="45" y="58"/>
                      <a:pt x="41" y="63"/>
                      <a:pt x="41" y="64"/>
                    </a:cubicBezTo>
                    <a:cubicBezTo>
                      <a:pt x="41" y="65"/>
                      <a:pt x="39" y="66"/>
                      <a:pt x="38" y="69"/>
                    </a:cubicBezTo>
                    <a:cubicBezTo>
                      <a:pt x="37" y="73"/>
                      <a:pt x="51" y="128"/>
                      <a:pt x="53" y="134"/>
                    </a:cubicBezTo>
                    <a:cubicBezTo>
                      <a:pt x="56" y="150"/>
                      <a:pt x="57" y="162"/>
                      <a:pt x="57" y="162"/>
                    </a:cubicBezTo>
                    <a:cubicBezTo>
                      <a:pt x="52" y="166"/>
                      <a:pt x="46" y="170"/>
                      <a:pt x="40" y="174"/>
                    </a:cubicBezTo>
                    <a:cubicBezTo>
                      <a:pt x="40" y="174"/>
                      <a:pt x="34" y="158"/>
                      <a:pt x="32" y="147"/>
                    </a:cubicBezTo>
                    <a:cubicBezTo>
                      <a:pt x="32" y="141"/>
                      <a:pt x="29" y="122"/>
                      <a:pt x="27" y="105"/>
                    </a:cubicBezTo>
                    <a:cubicBezTo>
                      <a:pt x="24" y="88"/>
                      <a:pt x="22" y="73"/>
                      <a:pt x="22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25"/>
              <p:cNvSpPr/>
              <p:nvPr/>
            </p:nvSpPr>
            <p:spPr bwMode="auto">
              <a:xfrm>
                <a:off x="7210426" y="2790825"/>
                <a:ext cx="307975" cy="1163638"/>
              </a:xfrm>
              <a:custGeom>
                <a:avLst/>
                <a:gdLst>
                  <a:gd name="T0" fmla="*/ 67 w 82"/>
                  <a:gd name="T1" fmla="*/ 99 h 308"/>
                  <a:gd name="T2" fmla="*/ 72 w 82"/>
                  <a:gd name="T3" fmla="*/ 72 h 308"/>
                  <a:gd name="T4" fmla="*/ 73 w 82"/>
                  <a:gd name="T5" fmla="*/ 57 h 308"/>
                  <a:gd name="T6" fmla="*/ 76 w 82"/>
                  <a:gd name="T7" fmla="*/ 46 h 308"/>
                  <a:gd name="T8" fmla="*/ 79 w 82"/>
                  <a:gd name="T9" fmla="*/ 37 h 308"/>
                  <a:gd name="T10" fmla="*/ 79 w 82"/>
                  <a:gd name="T11" fmla="*/ 24 h 308"/>
                  <a:gd name="T12" fmla="*/ 73 w 82"/>
                  <a:gd name="T13" fmla="*/ 35 h 308"/>
                  <a:gd name="T14" fmla="*/ 71 w 82"/>
                  <a:gd name="T15" fmla="*/ 43 h 308"/>
                  <a:gd name="T16" fmla="*/ 67 w 82"/>
                  <a:gd name="T17" fmla="*/ 51 h 308"/>
                  <a:gd name="T18" fmla="*/ 63 w 82"/>
                  <a:gd name="T19" fmla="*/ 47 h 308"/>
                  <a:gd name="T20" fmla="*/ 66 w 82"/>
                  <a:gd name="T21" fmla="*/ 33 h 308"/>
                  <a:gd name="T22" fmla="*/ 66 w 82"/>
                  <a:gd name="T23" fmla="*/ 21 h 308"/>
                  <a:gd name="T24" fmla="*/ 65 w 82"/>
                  <a:gd name="T25" fmla="*/ 7 h 308"/>
                  <a:gd name="T26" fmla="*/ 59 w 82"/>
                  <a:gd name="T27" fmla="*/ 21 h 308"/>
                  <a:gd name="T28" fmla="*/ 57 w 82"/>
                  <a:gd name="T29" fmla="*/ 38 h 308"/>
                  <a:gd name="T30" fmla="*/ 55 w 82"/>
                  <a:gd name="T31" fmla="*/ 44 h 308"/>
                  <a:gd name="T32" fmla="*/ 54 w 82"/>
                  <a:gd name="T33" fmla="*/ 30 h 308"/>
                  <a:gd name="T34" fmla="*/ 52 w 82"/>
                  <a:gd name="T35" fmla="*/ 9 h 308"/>
                  <a:gd name="T36" fmla="*/ 49 w 82"/>
                  <a:gd name="T37" fmla="*/ 0 h 308"/>
                  <a:gd name="T38" fmla="*/ 46 w 82"/>
                  <a:gd name="T39" fmla="*/ 20 h 308"/>
                  <a:gd name="T40" fmla="*/ 45 w 82"/>
                  <a:gd name="T41" fmla="*/ 30 h 308"/>
                  <a:gd name="T42" fmla="*/ 46 w 82"/>
                  <a:gd name="T43" fmla="*/ 44 h 308"/>
                  <a:gd name="T44" fmla="*/ 44 w 82"/>
                  <a:gd name="T45" fmla="*/ 40 h 308"/>
                  <a:gd name="T46" fmla="*/ 41 w 82"/>
                  <a:gd name="T47" fmla="*/ 25 h 308"/>
                  <a:gd name="T48" fmla="*/ 40 w 82"/>
                  <a:gd name="T49" fmla="*/ 13 h 308"/>
                  <a:gd name="T50" fmla="*/ 34 w 82"/>
                  <a:gd name="T51" fmla="*/ 16 h 308"/>
                  <a:gd name="T52" fmla="*/ 34 w 82"/>
                  <a:gd name="T53" fmla="*/ 33 h 308"/>
                  <a:gd name="T54" fmla="*/ 36 w 82"/>
                  <a:gd name="T55" fmla="*/ 53 h 308"/>
                  <a:gd name="T56" fmla="*/ 33 w 82"/>
                  <a:gd name="T57" fmla="*/ 64 h 308"/>
                  <a:gd name="T58" fmla="*/ 24 w 82"/>
                  <a:gd name="T59" fmla="*/ 71 h 308"/>
                  <a:gd name="T60" fmla="*/ 17 w 82"/>
                  <a:gd name="T61" fmla="*/ 65 h 308"/>
                  <a:gd name="T62" fmla="*/ 1 w 82"/>
                  <a:gd name="T63" fmla="*/ 59 h 308"/>
                  <a:gd name="T64" fmla="*/ 10 w 82"/>
                  <a:gd name="T65" fmla="*/ 73 h 308"/>
                  <a:gd name="T66" fmla="*/ 21 w 82"/>
                  <a:gd name="T67" fmla="*/ 86 h 308"/>
                  <a:gd name="T68" fmla="*/ 36 w 82"/>
                  <a:gd name="T69" fmla="*/ 101 h 308"/>
                  <a:gd name="T70" fmla="*/ 38 w 82"/>
                  <a:gd name="T71" fmla="*/ 117 h 308"/>
                  <a:gd name="T72" fmla="*/ 36 w 82"/>
                  <a:gd name="T73" fmla="*/ 308 h 308"/>
                  <a:gd name="T74" fmla="*/ 71 w 82"/>
                  <a:gd name="T75" fmla="*/ 20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308">
                    <a:moveTo>
                      <a:pt x="64" y="105"/>
                    </a:moveTo>
                    <a:cubicBezTo>
                      <a:pt x="64" y="105"/>
                      <a:pt x="66" y="100"/>
                      <a:pt x="67" y="99"/>
                    </a:cubicBezTo>
                    <a:cubicBezTo>
                      <a:pt x="67" y="97"/>
                      <a:pt x="69" y="90"/>
                      <a:pt x="69" y="88"/>
                    </a:cubicBezTo>
                    <a:cubicBezTo>
                      <a:pt x="70" y="85"/>
                      <a:pt x="71" y="74"/>
                      <a:pt x="72" y="72"/>
                    </a:cubicBezTo>
                    <a:cubicBezTo>
                      <a:pt x="72" y="71"/>
                      <a:pt x="73" y="64"/>
                      <a:pt x="73" y="62"/>
                    </a:cubicBezTo>
                    <a:cubicBezTo>
                      <a:pt x="73" y="60"/>
                      <a:pt x="73" y="58"/>
                      <a:pt x="73" y="57"/>
                    </a:cubicBezTo>
                    <a:cubicBezTo>
                      <a:pt x="73" y="57"/>
                      <a:pt x="75" y="53"/>
                      <a:pt x="75" y="52"/>
                    </a:cubicBezTo>
                    <a:cubicBezTo>
                      <a:pt x="75" y="52"/>
                      <a:pt x="76" y="46"/>
                      <a:pt x="76" y="46"/>
                    </a:cubicBezTo>
                    <a:cubicBezTo>
                      <a:pt x="76" y="46"/>
                      <a:pt x="78" y="43"/>
                      <a:pt x="78" y="42"/>
                    </a:cubicBezTo>
                    <a:cubicBezTo>
                      <a:pt x="78" y="41"/>
                      <a:pt x="79" y="37"/>
                      <a:pt x="79" y="37"/>
                    </a:cubicBezTo>
                    <a:cubicBezTo>
                      <a:pt x="79" y="37"/>
                      <a:pt x="80" y="34"/>
                      <a:pt x="80" y="33"/>
                    </a:cubicBezTo>
                    <a:cubicBezTo>
                      <a:pt x="80" y="31"/>
                      <a:pt x="82" y="25"/>
                      <a:pt x="79" y="24"/>
                    </a:cubicBezTo>
                    <a:cubicBezTo>
                      <a:pt x="75" y="24"/>
                      <a:pt x="74" y="30"/>
                      <a:pt x="74" y="30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35"/>
                      <a:pt x="72" y="38"/>
                      <a:pt x="72" y="39"/>
                    </a:cubicBezTo>
                    <a:cubicBezTo>
                      <a:pt x="71" y="40"/>
                      <a:pt x="71" y="43"/>
                      <a:pt x="71" y="43"/>
                    </a:cubicBezTo>
                    <a:cubicBezTo>
                      <a:pt x="71" y="43"/>
                      <a:pt x="69" y="45"/>
                      <a:pt x="69" y="46"/>
                    </a:cubicBezTo>
                    <a:cubicBezTo>
                      <a:pt x="68" y="48"/>
                      <a:pt x="67" y="50"/>
                      <a:pt x="67" y="51"/>
                    </a:cubicBezTo>
                    <a:cubicBezTo>
                      <a:pt x="66" y="51"/>
                      <a:pt x="66" y="51"/>
                      <a:pt x="65" y="51"/>
                    </a:cubicBezTo>
                    <a:cubicBezTo>
                      <a:pt x="65" y="50"/>
                      <a:pt x="63" y="49"/>
                      <a:pt x="63" y="47"/>
                    </a:cubicBezTo>
                    <a:cubicBezTo>
                      <a:pt x="63" y="47"/>
                      <a:pt x="65" y="40"/>
                      <a:pt x="65" y="39"/>
                    </a:cubicBezTo>
                    <a:cubicBezTo>
                      <a:pt x="65" y="38"/>
                      <a:pt x="65" y="33"/>
                      <a:pt x="66" y="33"/>
                    </a:cubicBezTo>
                    <a:cubicBezTo>
                      <a:pt x="66" y="32"/>
                      <a:pt x="66" y="27"/>
                      <a:pt x="66" y="25"/>
                    </a:cubicBezTo>
                    <a:cubicBezTo>
                      <a:pt x="66" y="23"/>
                      <a:pt x="66" y="21"/>
                      <a:pt x="66" y="21"/>
                    </a:cubicBezTo>
                    <a:cubicBezTo>
                      <a:pt x="66" y="21"/>
                      <a:pt x="67" y="17"/>
                      <a:pt x="67" y="15"/>
                    </a:cubicBezTo>
                    <a:cubicBezTo>
                      <a:pt x="67" y="14"/>
                      <a:pt x="69" y="8"/>
                      <a:pt x="65" y="7"/>
                    </a:cubicBezTo>
                    <a:cubicBezTo>
                      <a:pt x="61" y="7"/>
                      <a:pt x="60" y="13"/>
                      <a:pt x="60" y="15"/>
                    </a:cubicBezTo>
                    <a:cubicBezTo>
                      <a:pt x="60" y="17"/>
                      <a:pt x="59" y="21"/>
                      <a:pt x="59" y="21"/>
                    </a:cubicBezTo>
                    <a:cubicBezTo>
                      <a:pt x="59" y="22"/>
                      <a:pt x="58" y="31"/>
                      <a:pt x="58" y="32"/>
                    </a:cubicBezTo>
                    <a:cubicBezTo>
                      <a:pt x="58" y="33"/>
                      <a:pt x="57" y="36"/>
                      <a:pt x="57" y="38"/>
                    </a:cubicBezTo>
                    <a:cubicBezTo>
                      <a:pt x="57" y="39"/>
                      <a:pt x="56" y="44"/>
                      <a:pt x="56" y="44"/>
                    </a:cubicBezTo>
                    <a:cubicBezTo>
                      <a:pt x="56" y="44"/>
                      <a:pt x="56" y="45"/>
                      <a:pt x="55" y="44"/>
                    </a:cubicBezTo>
                    <a:cubicBezTo>
                      <a:pt x="54" y="43"/>
                      <a:pt x="54" y="42"/>
                      <a:pt x="54" y="41"/>
                    </a:cubicBezTo>
                    <a:cubicBezTo>
                      <a:pt x="54" y="41"/>
                      <a:pt x="54" y="31"/>
                      <a:pt x="54" y="30"/>
                    </a:cubicBezTo>
                    <a:cubicBezTo>
                      <a:pt x="54" y="29"/>
                      <a:pt x="53" y="19"/>
                      <a:pt x="53" y="18"/>
                    </a:cubicBezTo>
                    <a:cubicBezTo>
                      <a:pt x="53" y="17"/>
                      <a:pt x="52" y="10"/>
                      <a:pt x="52" y="9"/>
                    </a:cubicBezTo>
                    <a:cubicBezTo>
                      <a:pt x="52" y="8"/>
                      <a:pt x="52" y="4"/>
                      <a:pt x="52" y="4"/>
                    </a:cubicBezTo>
                    <a:cubicBezTo>
                      <a:pt x="52" y="4"/>
                      <a:pt x="52" y="0"/>
                      <a:pt x="49" y="0"/>
                    </a:cubicBezTo>
                    <a:cubicBezTo>
                      <a:pt x="45" y="0"/>
                      <a:pt x="45" y="5"/>
                      <a:pt x="45" y="6"/>
                    </a:cubicBezTo>
                    <a:cubicBezTo>
                      <a:pt x="45" y="7"/>
                      <a:pt x="46" y="20"/>
                      <a:pt x="46" y="20"/>
                    </a:cubicBezTo>
                    <a:cubicBezTo>
                      <a:pt x="46" y="20"/>
                      <a:pt x="45" y="24"/>
                      <a:pt x="45" y="25"/>
                    </a:cubicBezTo>
                    <a:cubicBezTo>
                      <a:pt x="45" y="25"/>
                      <a:pt x="45" y="29"/>
                      <a:pt x="45" y="30"/>
                    </a:cubicBezTo>
                    <a:cubicBezTo>
                      <a:pt x="45" y="30"/>
                      <a:pt x="46" y="37"/>
                      <a:pt x="46" y="38"/>
                    </a:cubicBezTo>
                    <a:cubicBezTo>
                      <a:pt x="46" y="39"/>
                      <a:pt x="46" y="44"/>
                      <a:pt x="46" y="44"/>
                    </a:cubicBezTo>
                    <a:cubicBezTo>
                      <a:pt x="46" y="44"/>
                      <a:pt x="47" y="44"/>
                      <a:pt x="46" y="44"/>
                    </a:cubicBezTo>
                    <a:cubicBezTo>
                      <a:pt x="45" y="44"/>
                      <a:pt x="44" y="41"/>
                      <a:pt x="44" y="40"/>
                    </a:cubicBezTo>
                    <a:cubicBezTo>
                      <a:pt x="44" y="39"/>
                      <a:pt x="43" y="33"/>
                      <a:pt x="43" y="32"/>
                    </a:cubicBezTo>
                    <a:cubicBezTo>
                      <a:pt x="43" y="32"/>
                      <a:pt x="42" y="27"/>
                      <a:pt x="41" y="25"/>
                    </a:cubicBezTo>
                    <a:cubicBezTo>
                      <a:pt x="41" y="23"/>
                      <a:pt x="41" y="21"/>
                      <a:pt x="41" y="21"/>
                    </a:cubicBezTo>
                    <a:cubicBezTo>
                      <a:pt x="41" y="21"/>
                      <a:pt x="40" y="14"/>
                      <a:pt x="40" y="13"/>
                    </a:cubicBezTo>
                    <a:cubicBezTo>
                      <a:pt x="40" y="11"/>
                      <a:pt x="39" y="7"/>
                      <a:pt x="37" y="8"/>
                    </a:cubicBezTo>
                    <a:cubicBezTo>
                      <a:pt x="34" y="8"/>
                      <a:pt x="34" y="14"/>
                      <a:pt x="34" y="16"/>
                    </a:cubicBezTo>
                    <a:cubicBezTo>
                      <a:pt x="33" y="19"/>
                      <a:pt x="34" y="24"/>
                      <a:pt x="34" y="24"/>
                    </a:cubicBezTo>
                    <a:cubicBezTo>
                      <a:pt x="34" y="24"/>
                      <a:pt x="34" y="31"/>
                      <a:pt x="34" y="33"/>
                    </a:cubicBezTo>
                    <a:cubicBezTo>
                      <a:pt x="35" y="34"/>
                      <a:pt x="35" y="44"/>
                      <a:pt x="36" y="46"/>
                    </a:cubicBezTo>
                    <a:cubicBezTo>
                      <a:pt x="36" y="47"/>
                      <a:pt x="36" y="52"/>
                      <a:pt x="36" y="53"/>
                    </a:cubicBezTo>
                    <a:cubicBezTo>
                      <a:pt x="36" y="55"/>
                      <a:pt x="36" y="57"/>
                      <a:pt x="36" y="57"/>
                    </a:cubicBezTo>
                    <a:cubicBezTo>
                      <a:pt x="36" y="57"/>
                      <a:pt x="35" y="62"/>
                      <a:pt x="33" y="64"/>
                    </a:cubicBezTo>
                    <a:cubicBezTo>
                      <a:pt x="32" y="66"/>
                      <a:pt x="28" y="71"/>
                      <a:pt x="28" y="71"/>
                    </a:cubicBezTo>
                    <a:cubicBezTo>
                      <a:pt x="28" y="71"/>
                      <a:pt x="25" y="72"/>
                      <a:pt x="24" y="71"/>
                    </a:cubicBezTo>
                    <a:cubicBezTo>
                      <a:pt x="23" y="71"/>
                      <a:pt x="20" y="67"/>
                      <a:pt x="19" y="67"/>
                    </a:cubicBezTo>
                    <a:cubicBezTo>
                      <a:pt x="18" y="66"/>
                      <a:pt x="17" y="65"/>
                      <a:pt x="17" y="65"/>
                    </a:cubicBezTo>
                    <a:cubicBezTo>
                      <a:pt x="17" y="65"/>
                      <a:pt x="14" y="61"/>
                      <a:pt x="11" y="60"/>
                    </a:cubicBezTo>
                    <a:cubicBezTo>
                      <a:pt x="9" y="59"/>
                      <a:pt x="3" y="56"/>
                      <a:pt x="1" y="59"/>
                    </a:cubicBezTo>
                    <a:cubicBezTo>
                      <a:pt x="0" y="62"/>
                      <a:pt x="2" y="63"/>
                      <a:pt x="4" y="65"/>
                    </a:cubicBezTo>
                    <a:cubicBezTo>
                      <a:pt x="6" y="68"/>
                      <a:pt x="9" y="72"/>
                      <a:pt x="10" y="73"/>
                    </a:cubicBezTo>
                    <a:cubicBezTo>
                      <a:pt x="11" y="73"/>
                      <a:pt x="14" y="76"/>
                      <a:pt x="14" y="77"/>
                    </a:cubicBezTo>
                    <a:cubicBezTo>
                      <a:pt x="15" y="78"/>
                      <a:pt x="20" y="85"/>
                      <a:pt x="21" y="86"/>
                    </a:cubicBezTo>
                    <a:cubicBezTo>
                      <a:pt x="23" y="87"/>
                      <a:pt x="31" y="95"/>
                      <a:pt x="32" y="96"/>
                    </a:cubicBezTo>
                    <a:cubicBezTo>
                      <a:pt x="32" y="97"/>
                      <a:pt x="36" y="100"/>
                      <a:pt x="36" y="101"/>
                    </a:cubicBezTo>
                    <a:cubicBezTo>
                      <a:pt x="37" y="101"/>
                      <a:pt x="38" y="102"/>
                      <a:pt x="38" y="103"/>
                    </a:cubicBezTo>
                    <a:cubicBezTo>
                      <a:pt x="38" y="104"/>
                      <a:pt x="38" y="114"/>
                      <a:pt x="38" y="117"/>
                    </a:cubicBezTo>
                    <a:cubicBezTo>
                      <a:pt x="38" y="120"/>
                      <a:pt x="35" y="194"/>
                      <a:pt x="34" y="204"/>
                    </a:cubicBezTo>
                    <a:cubicBezTo>
                      <a:pt x="34" y="229"/>
                      <a:pt x="36" y="308"/>
                      <a:pt x="36" y="308"/>
                    </a:cubicBezTo>
                    <a:cubicBezTo>
                      <a:pt x="67" y="308"/>
                      <a:pt x="67" y="308"/>
                      <a:pt x="67" y="308"/>
                    </a:cubicBezTo>
                    <a:cubicBezTo>
                      <a:pt x="67" y="308"/>
                      <a:pt x="72" y="223"/>
                      <a:pt x="71" y="207"/>
                    </a:cubicBezTo>
                    <a:cubicBezTo>
                      <a:pt x="70" y="191"/>
                      <a:pt x="64" y="105"/>
                      <a:pt x="6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26"/>
              <p:cNvSpPr/>
              <p:nvPr/>
            </p:nvSpPr>
            <p:spPr bwMode="auto">
              <a:xfrm>
                <a:off x="6883401" y="3357563"/>
                <a:ext cx="371475" cy="887413"/>
              </a:xfrm>
              <a:custGeom>
                <a:avLst/>
                <a:gdLst>
                  <a:gd name="T0" fmla="*/ 30 w 99"/>
                  <a:gd name="T1" fmla="*/ 93 h 235"/>
                  <a:gd name="T2" fmla="*/ 20 w 99"/>
                  <a:gd name="T3" fmla="*/ 68 h 235"/>
                  <a:gd name="T4" fmla="*/ 13 w 99"/>
                  <a:gd name="T5" fmla="*/ 48 h 235"/>
                  <a:gd name="T6" fmla="*/ 8 w 99"/>
                  <a:gd name="T7" fmla="*/ 38 h 235"/>
                  <a:gd name="T8" fmla="*/ 4 w 99"/>
                  <a:gd name="T9" fmla="*/ 29 h 235"/>
                  <a:gd name="T10" fmla="*/ 10 w 99"/>
                  <a:gd name="T11" fmla="*/ 26 h 235"/>
                  <a:gd name="T12" fmla="*/ 15 w 99"/>
                  <a:gd name="T13" fmla="*/ 35 h 235"/>
                  <a:gd name="T14" fmla="*/ 19 w 99"/>
                  <a:gd name="T15" fmla="*/ 43 h 235"/>
                  <a:gd name="T16" fmla="*/ 24 w 99"/>
                  <a:gd name="T17" fmla="*/ 47 h 235"/>
                  <a:gd name="T18" fmla="*/ 22 w 99"/>
                  <a:gd name="T19" fmla="*/ 36 h 235"/>
                  <a:gd name="T20" fmla="*/ 19 w 99"/>
                  <a:gd name="T21" fmla="*/ 22 h 235"/>
                  <a:gd name="T22" fmla="*/ 16 w 99"/>
                  <a:gd name="T23" fmla="*/ 13 h 235"/>
                  <a:gd name="T24" fmla="*/ 24 w 99"/>
                  <a:gd name="T25" fmla="*/ 13 h 235"/>
                  <a:gd name="T26" fmla="*/ 29 w 99"/>
                  <a:gd name="T27" fmla="*/ 29 h 235"/>
                  <a:gd name="T28" fmla="*/ 33 w 99"/>
                  <a:gd name="T29" fmla="*/ 40 h 235"/>
                  <a:gd name="T30" fmla="*/ 34 w 99"/>
                  <a:gd name="T31" fmla="*/ 28 h 235"/>
                  <a:gd name="T32" fmla="*/ 32 w 99"/>
                  <a:gd name="T33" fmla="*/ 8 h 235"/>
                  <a:gd name="T34" fmla="*/ 35 w 99"/>
                  <a:gd name="T35" fmla="*/ 1 h 235"/>
                  <a:gd name="T36" fmla="*/ 43 w 99"/>
                  <a:gd name="T37" fmla="*/ 28 h 235"/>
                  <a:gd name="T38" fmla="*/ 45 w 99"/>
                  <a:gd name="T39" fmla="*/ 40 h 235"/>
                  <a:gd name="T40" fmla="*/ 47 w 99"/>
                  <a:gd name="T41" fmla="*/ 31 h 235"/>
                  <a:gd name="T42" fmla="*/ 47 w 99"/>
                  <a:gd name="T43" fmla="*/ 21 h 235"/>
                  <a:gd name="T44" fmla="*/ 50 w 99"/>
                  <a:gd name="T45" fmla="*/ 9 h 235"/>
                  <a:gd name="T46" fmla="*/ 55 w 99"/>
                  <a:gd name="T47" fmla="*/ 24 h 235"/>
                  <a:gd name="T48" fmla="*/ 57 w 99"/>
                  <a:gd name="T49" fmla="*/ 43 h 235"/>
                  <a:gd name="T50" fmla="*/ 58 w 99"/>
                  <a:gd name="T51" fmla="*/ 53 h 235"/>
                  <a:gd name="T52" fmla="*/ 69 w 99"/>
                  <a:gd name="T53" fmla="*/ 65 h 235"/>
                  <a:gd name="T54" fmla="*/ 78 w 99"/>
                  <a:gd name="T55" fmla="*/ 61 h 235"/>
                  <a:gd name="T56" fmla="*/ 87 w 99"/>
                  <a:gd name="T57" fmla="*/ 54 h 235"/>
                  <a:gd name="T58" fmla="*/ 95 w 99"/>
                  <a:gd name="T59" fmla="*/ 60 h 235"/>
                  <a:gd name="T60" fmla="*/ 84 w 99"/>
                  <a:gd name="T61" fmla="*/ 69 h 235"/>
                  <a:gd name="T62" fmla="*/ 68 w 99"/>
                  <a:gd name="T63" fmla="*/ 87 h 235"/>
                  <a:gd name="T64" fmla="*/ 62 w 99"/>
                  <a:gd name="T65" fmla="*/ 93 h 235"/>
                  <a:gd name="T66" fmla="*/ 80 w 99"/>
                  <a:gd name="T67" fmla="*/ 181 h 235"/>
                  <a:gd name="T68" fmla="*/ 53 w 99"/>
                  <a:gd name="T69" fmla="*/ 235 h 235"/>
                  <a:gd name="T70" fmla="*/ 37 w 99"/>
                  <a:gd name="T71" fmla="*/ 14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9" h="235">
                    <a:moveTo>
                      <a:pt x="33" y="99"/>
                    </a:moveTo>
                    <a:cubicBezTo>
                      <a:pt x="33" y="99"/>
                      <a:pt x="30" y="94"/>
                      <a:pt x="30" y="93"/>
                    </a:cubicBezTo>
                    <a:cubicBezTo>
                      <a:pt x="29" y="92"/>
                      <a:pt x="26" y="85"/>
                      <a:pt x="25" y="83"/>
                    </a:cubicBezTo>
                    <a:cubicBezTo>
                      <a:pt x="24" y="81"/>
                      <a:pt x="21" y="70"/>
                      <a:pt x="20" y="68"/>
                    </a:cubicBezTo>
                    <a:cubicBezTo>
                      <a:pt x="19" y="66"/>
                      <a:pt x="17" y="60"/>
                      <a:pt x="17" y="58"/>
                    </a:cubicBezTo>
                    <a:cubicBezTo>
                      <a:pt x="16" y="56"/>
                      <a:pt x="13" y="49"/>
                      <a:pt x="13" y="48"/>
                    </a:cubicBezTo>
                    <a:cubicBezTo>
                      <a:pt x="13" y="48"/>
                      <a:pt x="10" y="42"/>
                      <a:pt x="10" y="42"/>
                    </a:cubicBezTo>
                    <a:cubicBezTo>
                      <a:pt x="10" y="42"/>
                      <a:pt x="9" y="39"/>
                      <a:pt x="8" y="38"/>
                    </a:cubicBezTo>
                    <a:cubicBezTo>
                      <a:pt x="8" y="36"/>
                      <a:pt x="6" y="33"/>
                      <a:pt x="6" y="33"/>
                    </a:cubicBezTo>
                    <a:cubicBezTo>
                      <a:pt x="6" y="33"/>
                      <a:pt x="4" y="30"/>
                      <a:pt x="4" y="29"/>
                    </a:cubicBezTo>
                    <a:cubicBezTo>
                      <a:pt x="3" y="27"/>
                      <a:pt x="0" y="21"/>
                      <a:pt x="4" y="20"/>
                    </a:cubicBezTo>
                    <a:cubicBezTo>
                      <a:pt x="8" y="20"/>
                      <a:pt x="10" y="26"/>
                      <a:pt x="10" y="26"/>
                    </a:cubicBezTo>
                    <a:cubicBezTo>
                      <a:pt x="11" y="28"/>
                      <a:pt x="12" y="30"/>
                      <a:pt x="12" y="31"/>
                    </a:cubicBezTo>
                    <a:cubicBezTo>
                      <a:pt x="12" y="31"/>
                      <a:pt x="14" y="34"/>
                      <a:pt x="15" y="35"/>
                    </a:cubicBezTo>
                    <a:cubicBezTo>
                      <a:pt x="15" y="36"/>
                      <a:pt x="16" y="39"/>
                      <a:pt x="16" y="39"/>
                    </a:cubicBezTo>
                    <a:cubicBezTo>
                      <a:pt x="16" y="39"/>
                      <a:pt x="18" y="41"/>
                      <a:pt x="19" y="43"/>
                    </a:cubicBezTo>
                    <a:cubicBezTo>
                      <a:pt x="20" y="44"/>
                      <a:pt x="21" y="46"/>
                      <a:pt x="22" y="47"/>
                    </a:cubicBezTo>
                    <a:cubicBezTo>
                      <a:pt x="23" y="47"/>
                      <a:pt x="23" y="47"/>
                      <a:pt x="24" y="47"/>
                    </a:cubicBezTo>
                    <a:cubicBezTo>
                      <a:pt x="24" y="47"/>
                      <a:pt x="25" y="45"/>
                      <a:pt x="25" y="44"/>
                    </a:cubicBezTo>
                    <a:cubicBezTo>
                      <a:pt x="25" y="43"/>
                      <a:pt x="23" y="37"/>
                      <a:pt x="22" y="36"/>
                    </a:cubicBezTo>
                    <a:cubicBezTo>
                      <a:pt x="22" y="35"/>
                      <a:pt x="21" y="30"/>
                      <a:pt x="21" y="29"/>
                    </a:cubicBezTo>
                    <a:cubicBezTo>
                      <a:pt x="20" y="29"/>
                      <a:pt x="19" y="24"/>
                      <a:pt x="19" y="22"/>
                    </a:cubicBezTo>
                    <a:cubicBezTo>
                      <a:pt x="18" y="20"/>
                      <a:pt x="18" y="18"/>
                      <a:pt x="18" y="18"/>
                    </a:cubicBezTo>
                    <a:cubicBezTo>
                      <a:pt x="18" y="18"/>
                      <a:pt x="16" y="14"/>
                      <a:pt x="16" y="13"/>
                    </a:cubicBezTo>
                    <a:cubicBezTo>
                      <a:pt x="16" y="11"/>
                      <a:pt x="13" y="5"/>
                      <a:pt x="17" y="5"/>
                    </a:cubicBezTo>
                    <a:cubicBezTo>
                      <a:pt x="22" y="5"/>
                      <a:pt x="23" y="11"/>
                      <a:pt x="24" y="13"/>
                    </a:cubicBezTo>
                    <a:cubicBezTo>
                      <a:pt x="24" y="15"/>
                      <a:pt x="26" y="19"/>
                      <a:pt x="26" y="19"/>
                    </a:cubicBezTo>
                    <a:cubicBezTo>
                      <a:pt x="26" y="20"/>
                      <a:pt x="28" y="28"/>
                      <a:pt x="29" y="29"/>
                    </a:cubicBezTo>
                    <a:cubicBezTo>
                      <a:pt x="29" y="30"/>
                      <a:pt x="31" y="33"/>
                      <a:pt x="31" y="35"/>
                    </a:cubicBezTo>
                    <a:cubicBezTo>
                      <a:pt x="32" y="36"/>
                      <a:pt x="32" y="39"/>
                      <a:pt x="33" y="40"/>
                    </a:cubicBezTo>
                    <a:cubicBezTo>
                      <a:pt x="33" y="40"/>
                      <a:pt x="33" y="41"/>
                      <a:pt x="34" y="41"/>
                    </a:cubicBezTo>
                    <a:cubicBezTo>
                      <a:pt x="35" y="40"/>
                      <a:pt x="34" y="29"/>
                      <a:pt x="34" y="28"/>
                    </a:cubicBezTo>
                    <a:cubicBezTo>
                      <a:pt x="33" y="27"/>
                      <a:pt x="33" y="18"/>
                      <a:pt x="33" y="17"/>
                    </a:cubicBezTo>
                    <a:cubicBezTo>
                      <a:pt x="33" y="16"/>
                      <a:pt x="32" y="9"/>
                      <a:pt x="32" y="8"/>
                    </a:cubicBezTo>
                    <a:cubicBezTo>
                      <a:pt x="32" y="8"/>
                      <a:pt x="31" y="4"/>
                      <a:pt x="31" y="4"/>
                    </a:cubicBezTo>
                    <a:cubicBezTo>
                      <a:pt x="31" y="4"/>
                      <a:pt x="31" y="0"/>
                      <a:pt x="35" y="1"/>
                    </a:cubicBezTo>
                    <a:cubicBezTo>
                      <a:pt x="39" y="2"/>
                      <a:pt x="40" y="6"/>
                      <a:pt x="40" y="7"/>
                    </a:cubicBezTo>
                    <a:cubicBezTo>
                      <a:pt x="40" y="8"/>
                      <a:pt x="43" y="28"/>
                      <a:pt x="43" y="28"/>
                    </a:cubicBezTo>
                    <a:cubicBezTo>
                      <a:pt x="43" y="29"/>
                      <a:pt x="44" y="35"/>
                      <a:pt x="44" y="36"/>
                    </a:cubicBezTo>
                    <a:cubicBezTo>
                      <a:pt x="44" y="37"/>
                      <a:pt x="44" y="40"/>
                      <a:pt x="45" y="40"/>
                    </a:cubicBezTo>
                    <a:cubicBezTo>
                      <a:pt x="46" y="40"/>
                      <a:pt x="46" y="38"/>
                      <a:pt x="46" y="38"/>
                    </a:cubicBezTo>
                    <a:cubicBezTo>
                      <a:pt x="46" y="37"/>
                      <a:pt x="47" y="31"/>
                      <a:pt x="47" y="31"/>
                    </a:cubicBezTo>
                    <a:cubicBezTo>
                      <a:pt x="47" y="30"/>
                      <a:pt x="47" y="26"/>
                      <a:pt x="47" y="24"/>
                    </a:cubicBezTo>
                    <a:cubicBezTo>
                      <a:pt x="47" y="22"/>
                      <a:pt x="47" y="21"/>
                      <a:pt x="47" y="21"/>
                    </a:cubicBezTo>
                    <a:cubicBezTo>
                      <a:pt x="47" y="21"/>
                      <a:pt x="47" y="14"/>
                      <a:pt x="47" y="13"/>
                    </a:cubicBezTo>
                    <a:cubicBezTo>
                      <a:pt x="47" y="12"/>
                      <a:pt x="47" y="9"/>
                      <a:pt x="50" y="9"/>
                    </a:cubicBezTo>
                    <a:cubicBezTo>
                      <a:pt x="53" y="10"/>
                      <a:pt x="54" y="15"/>
                      <a:pt x="55" y="17"/>
                    </a:cubicBezTo>
                    <a:cubicBezTo>
                      <a:pt x="55" y="19"/>
                      <a:pt x="55" y="24"/>
                      <a:pt x="55" y="24"/>
                    </a:cubicBezTo>
                    <a:cubicBezTo>
                      <a:pt x="55" y="24"/>
                      <a:pt x="56" y="30"/>
                      <a:pt x="56" y="32"/>
                    </a:cubicBezTo>
                    <a:cubicBezTo>
                      <a:pt x="56" y="33"/>
                      <a:pt x="57" y="42"/>
                      <a:pt x="57" y="43"/>
                    </a:cubicBezTo>
                    <a:cubicBezTo>
                      <a:pt x="57" y="44"/>
                      <a:pt x="57" y="48"/>
                      <a:pt x="57" y="49"/>
                    </a:cubicBezTo>
                    <a:cubicBezTo>
                      <a:pt x="57" y="51"/>
                      <a:pt x="58" y="53"/>
                      <a:pt x="58" y="53"/>
                    </a:cubicBezTo>
                    <a:cubicBezTo>
                      <a:pt x="58" y="53"/>
                      <a:pt x="60" y="57"/>
                      <a:pt x="62" y="59"/>
                    </a:cubicBezTo>
                    <a:cubicBezTo>
                      <a:pt x="63" y="60"/>
                      <a:pt x="68" y="65"/>
                      <a:pt x="69" y="65"/>
                    </a:cubicBezTo>
                    <a:cubicBezTo>
                      <a:pt x="69" y="65"/>
                      <a:pt x="72" y="66"/>
                      <a:pt x="73" y="65"/>
                    </a:cubicBezTo>
                    <a:cubicBezTo>
                      <a:pt x="74" y="65"/>
                      <a:pt x="77" y="62"/>
                      <a:pt x="78" y="61"/>
                    </a:cubicBezTo>
                    <a:cubicBezTo>
                      <a:pt x="79" y="60"/>
                      <a:pt x="81" y="60"/>
                      <a:pt x="81" y="60"/>
                    </a:cubicBezTo>
                    <a:cubicBezTo>
                      <a:pt x="81" y="60"/>
                      <a:pt x="85" y="55"/>
                      <a:pt x="87" y="54"/>
                    </a:cubicBezTo>
                    <a:cubicBezTo>
                      <a:pt x="89" y="53"/>
                      <a:pt x="95" y="52"/>
                      <a:pt x="97" y="55"/>
                    </a:cubicBezTo>
                    <a:cubicBezTo>
                      <a:pt x="99" y="57"/>
                      <a:pt x="97" y="58"/>
                      <a:pt x="95" y="60"/>
                    </a:cubicBezTo>
                    <a:cubicBezTo>
                      <a:pt x="93" y="61"/>
                      <a:pt x="90" y="64"/>
                      <a:pt x="89" y="64"/>
                    </a:cubicBezTo>
                    <a:cubicBezTo>
                      <a:pt x="88" y="65"/>
                      <a:pt x="84" y="68"/>
                      <a:pt x="84" y="69"/>
                    </a:cubicBezTo>
                    <a:cubicBezTo>
                      <a:pt x="83" y="69"/>
                      <a:pt x="80" y="77"/>
                      <a:pt x="79" y="78"/>
                    </a:cubicBezTo>
                    <a:cubicBezTo>
                      <a:pt x="77" y="78"/>
                      <a:pt x="69" y="86"/>
                      <a:pt x="68" y="87"/>
                    </a:cubicBezTo>
                    <a:cubicBezTo>
                      <a:pt x="67" y="87"/>
                      <a:pt x="64" y="91"/>
                      <a:pt x="64" y="91"/>
                    </a:cubicBezTo>
                    <a:cubicBezTo>
                      <a:pt x="63" y="92"/>
                      <a:pt x="62" y="92"/>
                      <a:pt x="62" y="93"/>
                    </a:cubicBezTo>
                    <a:cubicBezTo>
                      <a:pt x="62" y="95"/>
                      <a:pt x="63" y="103"/>
                      <a:pt x="64" y="106"/>
                    </a:cubicBezTo>
                    <a:cubicBezTo>
                      <a:pt x="65" y="108"/>
                      <a:pt x="79" y="173"/>
                      <a:pt x="80" y="181"/>
                    </a:cubicBezTo>
                    <a:cubicBezTo>
                      <a:pt x="85" y="203"/>
                      <a:pt x="85" y="220"/>
                      <a:pt x="85" y="220"/>
                    </a:cubicBezTo>
                    <a:cubicBezTo>
                      <a:pt x="74" y="225"/>
                      <a:pt x="64" y="230"/>
                      <a:pt x="53" y="235"/>
                    </a:cubicBezTo>
                    <a:cubicBezTo>
                      <a:pt x="53" y="235"/>
                      <a:pt x="43" y="215"/>
                      <a:pt x="42" y="199"/>
                    </a:cubicBezTo>
                    <a:cubicBezTo>
                      <a:pt x="41" y="191"/>
                      <a:pt x="39" y="166"/>
                      <a:pt x="37" y="143"/>
                    </a:cubicBezTo>
                    <a:cubicBezTo>
                      <a:pt x="35" y="119"/>
                      <a:pt x="33" y="99"/>
                      <a:pt x="33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27"/>
              <p:cNvSpPr/>
              <p:nvPr/>
            </p:nvSpPr>
            <p:spPr bwMode="auto">
              <a:xfrm>
                <a:off x="5372101" y="2903538"/>
                <a:ext cx="481013" cy="1149350"/>
              </a:xfrm>
              <a:custGeom>
                <a:avLst/>
                <a:gdLst>
                  <a:gd name="T0" fmla="*/ 39 w 128"/>
                  <a:gd name="T1" fmla="*/ 120 h 304"/>
                  <a:gd name="T2" fmla="*/ 26 w 128"/>
                  <a:gd name="T3" fmla="*/ 88 h 304"/>
                  <a:gd name="T4" fmla="*/ 17 w 128"/>
                  <a:gd name="T5" fmla="*/ 62 h 304"/>
                  <a:gd name="T6" fmla="*/ 11 w 128"/>
                  <a:gd name="T7" fmla="*/ 49 h 304"/>
                  <a:gd name="T8" fmla="*/ 5 w 128"/>
                  <a:gd name="T9" fmla="*/ 37 h 304"/>
                  <a:gd name="T10" fmla="*/ 14 w 128"/>
                  <a:gd name="T11" fmla="*/ 34 h 304"/>
                  <a:gd name="T12" fmla="*/ 19 w 128"/>
                  <a:gd name="T13" fmla="*/ 45 h 304"/>
                  <a:gd name="T14" fmla="*/ 25 w 128"/>
                  <a:gd name="T15" fmla="*/ 55 h 304"/>
                  <a:gd name="T16" fmla="*/ 31 w 128"/>
                  <a:gd name="T17" fmla="*/ 60 h 304"/>
                  <a:gd name="T18" fmla="*/ 29 w 128"/>
                  <a:gd name="T19" fmla="*/ 46 h 304"/>
                  <a:gd name="T20" fmla="*/ 24 w 128"/>
                  <a:gd name="T21" fmla="*/ 29 h 304"/>
                  <a:gd name="T22" fmla="*/ 21 w 128"/>
                  <a:gd name="T23" fmla="*/ 16 h 304"/>
                  <a:gd name="T24" fmla="*/ 31 w 128"/>
                  <a:gd name="T25" fmla="*/ 17 h 304"/>
                  <a:gd name="T26" fmla="*/ 37 w 128"/>
                  <a:gd name="T27" fmla="*/ 38 h 304"/>
                  <a:gd name="T28" fmla="*/ 42 w 128"/>
                  <a:gd name="T29" fmla="*/ 52 h 304"/>
                  <a:gd name="T30" fmla="*/ 44 w 128"/>
                  <a:gd name="T31" fmla="*/ 36 h 304"/>
                  <a:gd name="T32" fmla="*/ 41 w 128"/>
                  <a:gd name="T33" fmla="*/ 11 h 304"/>
                  <a:gd name="T34" fmla="*/ 46 w 128"/>
                  <a:gd name="T35" fmla="*/ 1 h 304"/>
                  <a:gd name="T36" fmla="*/ 56 w 128"/>
                  <a:gd name="T37" fmla="*/ 37 h 304"/>
                  <a:gd name="T38" fmla="*/ 58 w 128"/>
                  <a:gd name="T39" fmla="*/ 51 h 304"/>
                  <a:gd name="T40" fmla="*/ 60 w 128"/>
                  <a:gd name="T41" fmla="*/ 40 h 304"/>
                  <a:gd name="T42" fmla="*/ 61 w 128"/>
                  <a:gd name="T43" fmla="*/ 27 h 304"/>
                  <a:gd name="T44" fmla="*/ 65 w 128"/>
                  <a:gd name="T45" fmla="*/ 12 h 304"/>
                  <a:gd name="T46" fmla="*/ 72 w 128"/>
                  <a:gd name="T47" fmla="*/ 31 h 304"/>
                  <a:gd name="T48" fmla="*/ 73 w 128"/>
                  <a:gd name="T49" fmla="*/ 55 h 304"/>
                  <a:gd name="T50" fmla="*/ 75 w 128"/>
                  <a:gd name="T51" fmla="*/ 68 h 304"/>
                  <a:gd name="T52" fmla="*/ 89 w 128"/>
                  <a:gd name="T53" fmla="*/ 84 h 304"/>
                  <a:gd name="T54" fmla="*/ 101 w 128"/>
                  <a:gd name="T55" fmla="*/ 79 h 304"/>
                  <a:gd name="T56" fmla="*/ 112 w 128"/>
                  <a:gd name="T57" fmla="*/ 69 h 304"/>
                  <a:gd name="T58" fmla="*/ 123 w 128"/>
                  <a:gd name="T59" fmla="*/ 77 h 304"/>
                  <a:gd name="T60" fmla="*/ 108 w 128"/>
                  <a:gd name="T61" fmla="*/ 88 h 304"/>
                  <a:gd name="T62" fmla="*/ 80 w 128"/>
                  <a:gd name="T63" fmla="*/ 121 h 304"/>
                  <a:gd name="T64" fmla="*/ 110 w 128"/>
                  <a:gd name="T65" fmla="*/ 284 h 304"/>
                  <a:gd name="T66" fmla="*/ 54 w 128"/>
                  <a:gd name="T67" fmla="*/ 257 h 304"/>
                  <a:gd name="T68" fmla="*/ 43 w 128"/>
                  <a:gd name="T69" fmla="*/ 12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304">
                    <a:moveTo>
                      <a:pt x="43" y="127"/>
                    </a:moveTo>
                    <a:cubicBezTo>
                      <a:pt x="43" y="127"/>
                      <a:pt x="39" y="121"/>
                      <a:pt x="39" y="120"/>
                    </a:cubicBezTo>
                    <a:cubicBezTo>
                      <a:pt x="38" y="118"/>
                      <a:pt x="33" y="109"/>
                      <a:pt x="32" y="106"/>
                    </a:cubicBezTo>
                    <a:cubicBezTo>
                      <a:pt x="31" y="104"/>
                      <a:pt x="27" y="90"/>
                      <a:pt x="26" y="88"/>
                    </a:cubicBezTo>
                    <a:cubicBezTo>
                      <a:pt x="25" y="85"/>
                      <a:pt x="22" y="77"/>
                      <a:pt x="22" y="75"/>
                    </a:cubicBezTo>
                    <a:cubicBezTo>
                      <a:pt x="21" y="72"/>
                      <a:pt x="17" y="63"/>
                      <a:pt x="17" y="62"/>
                    </a:cubicBezTo>
                    <a:cubicBezTo>
                      <a:pt x="16" y="61"/>
                      <a:pt x="13" y="54"/>
                      <a:pt x="13" y="54"/>
                    </a:cubicBezTo>
                    <a:cubicBezTo>
                      <a:pt x="13" y="54"/>
                      <a:pt x="11" y="51"/>
                      <a:pt x="11" y="49"/>
                    </a:cubicBezTo>
                    <a:cubicBezTo>
                      <a:pt x="10" y="47"/>
                      <a:pt x="8" y="43"/>
                      <a:pt x="8" y="43"/>
                    </a:cubicBezTo>
                    <a:cubicBezTo>
                      <a:pt x="8" y="43"/>
                      <a:pt x="6" y="39"/>
                      <a:pt x="5" y="37"/>
                    </a:cubicBezTo>
                    <a:cubicBezTo>
                      <a:pt x="5" y="35"/>
                      <a:pt x="0" y="27"/>
                      <a:pt x="6" y="26"/>
                    </a:cubicBezTo>
                    <a:cubicBezTo>
                      <a:pt x="11" y="26"/>
                      <a:pt x="14" y="34"/>
                      <a:pt x="14" y="34"/>
                    </a:cubicBezTo>
                    <a:cubicBezTo>
                      <a:pt x="14" y="36"/>
                      <a:pt x="15" y="38"/>
                      <a:pt x="16" y="40"/>
                    </a:cubicBezTo>
                    <a:cubicBezTo>
                      <a:pt x="16" y="40"/>
                      <a:pt x="19" y="44"/>
                      <a:pt x="19" y="45"/>
                    </a:cubicBezTo>
                    <a:cubicBezTo>
                      <a:pt x="20" y="47"/>
                      <a:pt x="21" y="50"/>
                      <a:pt x="21" y="50"/>
                    </a:cubicBezTo>
                    <a:cubicBezTo>
                      <a:pt x="21" y="50"/>
                      <a:pt x="23" y="53"/>
                      <a:pt x="25" y="55"/>
                    </a:cubicBezTo>
                    <a:cubicBezTo>
                      <a:pt x="26" y="57"/>
                      <a:pt x="28" y="60"/>
                      <a:pt x="28" y="60"/>
                    </a:cubicBezTo>
                    <a:cubicBezTo>
                      <a:pt x="29" y="61"/>
                      <a:pt x="30" y="61"/>
                      <a:pt x="31" y="60"/>
                    </a:cubicBezTo>
                    <a:cubicBezTo>
                      <a:pt x="31" y="60"/>
                      <a:pt x="33" y="58"/>
                      <a:pt x="33" y="56"/>
                    </a:cubicBezTo>
                    <a:cubicBezTo>
                      <a:pt x="33" y="55"/>
                      <a:pt x="30" y="47"/>
                      <a:pt x="29" y="46"/>
                    </a:cubicBezTo>
                    <a:cubicBezTo>
                      <a:pt x="28" y="45"/>
                      <a:pt x="27" y="39"/>
                      <a:pt x="27" y="38"/>
                    </a:cubicBezTo>
                    <a:cubicBezTo>
                      <a:pt x="26" y="37"/>
                      <a:pt x="25" y="31"/>
                      <a:pt x="24" y="29"/>
                    </a:cubicBezTo>
                    <a:cubicBezTo>
                      <a:pt x="24" y="26"/>
                      <a:pt x="23" y="24"/>
                      <a:pt x="23" y="24"/>
                    </a:cubicBezTo>
                    <a:cubicBezTo>
                      <a:pt x="23" y="24"/>
                      <a:pt x="21" y="18"/>
                      <a:pt x="21" y="16"/>
                    </a:cubicBezTo>
                    <a:cubicBezTo>
                      <a:pt x="20" y="15"/>
                      <a:pt x="17" y="7"/>
                      <a:pt x="23" y="7"/>
                    </a:cubicBezTo>
                    <a:cubicBezTo>
                      <a:pt x="28" y="7"/>
                      <a:pt x="30" y="14"/>
                      <a:pt x="31" y="17"/>
                    </a:cubicBezTo>
                    <a:cubicBezTo>
                      <a:pt x="32" y="19"/>
                      <a:pt x="34" y="25"/>
                      <a:pt x="34" y="25"/>
                    </a:cubicBezTo>
                    <a:cubicBezTo>
                      <a:pt x="34" y="25"/>
                      <a:pt x="37" y="36"/>
                      <a:pt x="37" y="38"/>
                    </a:cubicBezTo>
                    <a:cubicBezTo>
                      <a:pt x="38" y="39"/>
                      <a:pt x="40" y="43"/>
                      <a:pt x="40" y="45"/>
                    </a:cubicBezTo>
                    <a:cubicBezTo>
                      <a:pt x="41" y="47"/>
                      <a:pt x="41" y="50"/>
                      <a:pt x="42" y="52"/>
                    </a:cubicBezTo>
                    <a:cubicBezTo>
                      <a:pt x="42" y="52"/>
                      <a:pt x="43" y="53"/>
                      <a:pt x="44" y="53"/>
                    </a:cubicBezTo>
                    <a:cubicBezTo>
                      <a:pt x="45" y="52"/>
                      <a:pt x="44" y="37"/>
                      <a:pt x="44" y="36"/>
                    </a:cubicBezTo>
                    <a:cubicBezTo>
                      <a:pt x="43" y="35"/>
                      <a:pt x="43" y="23"/>
                      <a:pt x="43" y="22"/>
                    </a:cubicBezTo>
                    <a:cubicBezTo>
                      <a:pt x="43" y="20"/>
                      <a:pt x="42" y="12"/>
                      <a:pt x="41" y="11"/>
                    </a:cubicBezTo>
                    <a:cubicBezTo>
                      <a:pt x="41" y="10"/>
                      <a:pt x="40" y="5"/>
                      <a:pt x="40" y="5"/>
                    </a:cubicBezTo>
                    <a:cubicBezTo>
                      <a:pt x="40" y="5"/>
                      <a:pt x="40" y="0"/>
                      <a:pt x="46" y="1"/>
                    </a:cubicBezTo>
                    <a:cubicBezTo>
                      <a:pt x="51" y="2"/>
                      <a:pt x="52" y="7"/>
                      <a:pt x="52" y="9"/>
                    </a:cubicBezTo>
                    <a:cubicBezTo>
                      <a:pt x="52" y="10"/>
                      <a:pt x="56" y="36"/>
                      <a:pt x="56" y="37"/>
                    </a:cubicBezTo>
                    <a:cubicBezTo>
                      <a:pt x="56" y="37"/>
                      <a:pt x="57" y="45"/>
                      <a:pt x="57" y="46"/>
                    </a:cubicBezTo>
                    <a:cubicBezTo>
                      <a:pt x="57" y="48"/>
                      <a:pt x="57" y="51"/>
                      <a:pt x="58" y="51"/>
                    </a:cubicBezTo>
                    <a:cubicBezTo>
                      <a:pt x="60" y="52"/>
                      <a:pt x="60" y="49"/>
                      <a:pt x="60" y="49"/>
                    </a:cubicBezTo>
                    <a:cubicBezTo>
                      <a:pt x="60" y="48"/>
                      <a:pt x="60" y="41"/>
                      <a:pt x="60" y="40"/>
                    </a:cubicBezTo>
                    <a:cubicBezTo>
                      <a:pt x="60" y="39"/>
                      <a:pt x="61" y="33"/>
                      <a:pt x="61" y="31"/>
                    </a:cubicBezTo>
                    <a:cubicBezTo>
                      <a:pt x="61" y="29"/>
                      <a:pt x="61" y="27"/>
                      <a:pt x="61" y="27"/>
                    </a:cubicBezTo>
                    <a:cubicBezTo>
                      <a:pt x="61" y="27"/>
                      <a:pt x="60" y="18"/>
                      <a:pt x="61" y="17"/>
                    </a:cubicBezTo>
                    <a:cubicBezTo>
                      <a:pt x="61" y="16"/>
                      <a:pt x="61" y="11"/>
                      <a:pt x="65" y="12"/>
                    </a:cubicBezTo>
                    <a:cubicBezTo>
                      <a:pt x="69" y="13"/>
                      <a:pt x="70" y="19"/>
                      <a:pt x="71" y="22"/>
                    </a:cubicBezTo>
                    <a:cubicBezTo>
                      <a:pt x="72" y="25"/>
                      <a:pt x="72" y="31"/>
                      <a:pt x="72" y="31"/>
                    </a:cubicBezTo>
                    <a:cubicBezTo>
                      <a:pt x="72" y="31"/>
                      <a:pt x="73" y="39"/>
                      <a:pt x="73" y="41"/>
                    </a:cubicBezTo>
                    <a:cubicBezTo>
                      <a:pt x="73" y="43"/>
                      <a:pt x="73" y="54"/>
                      <a:pt x="73" y="55"/>
                    </a:cubicBezTo>
                    <a:cubicBezTo>
                      <a:pt x="73" y="57"/>
                      <a:pt x="74" y="62"/>
                      <a:pt x="74" y="64"/>
                    </a:cubicBezTo>
                    <a:cubicBezTo>
                      <a:pt x="74" y="65"/>
                      <a:pt x="75" y="68"/>
                      <a:pt x="75" y="68"/>
                    </a:cubicBezTo>
                    <a:cubicBezTo>
                      <a:pt x="75" y="68"/>
                      <a:pt x="78" y="74"/>
                      <a:pt x="80" y="76"/>
                    </a:cubicBezTo>
                    <a:cubicBezTo>
                      <a:pt x="82" y="78"/>
                      <a:pt x="88" y="83"/>
                      <a:pt x="89" y="84"/>
                    </a:cubicBezTo>
                    <a:cubicBezTo>
                      <a:pt x="89" y="84"/>
                      <a:pt x="93" y="85"/>
                      <a:pt x="95" y="84"/>
                    </a:cubicBezTo>
                    <a:cubicBezTo>
                      <a:pt x="96" y="83"/>
                      <a:pt x="100" y="80"/>
                      <a:pt x="101" y="79"/>
                    </a:cubicBezTo>
                    <a:cubicBezTo>
                      <a:pt x="102" y="78"/>
                      <a:pt x="104" y="77"/>
                      <a:pt x="104" y="77"/>
                    </a:cubicBezTo>
                    <a:cubicBezTo>
                      <a:pt x="104" y="77"/>
                      <a:pt x="109" y="70"/>
                      <a:pt x="112" y="69"/>
                    </a:cubicBezTo>
                    <a:cubicBezTo>
                      <a:pt x="116" y="68"/>
                      <a:pt x="123" y="67"/>
                      <a:pt x="126" y="70"/>
                    </a:cubicBezTo>
                    <a:cubicBezTo>
                      <a:pt x="128" y="74"/>
                      <a:pt x="126" y="74"/>
                      <a:pt x="123" y="77"/>
                    </a:cubicBezTo>
                    <a:cubicBezTo>
                      <a:pt x="120" y="79"/>
                      <a:pt x="116" y="82"/>
                      <a:pt x="115" y="83"/>
                    </a:cubicBezTo>
                    <a:cubicBezTo>
                      <a:pt x="113" y="84"/>
                      <a:pt x="109" y="87"/>
                      <a:pt x="108" y="88"/>
                    </a:cubicBezTo>
                    <a:cubicBezTo>
                      <a:pt x="107" y="89"/>
                      <a:pt x="103" y="98"/>
                      <a:pt x="102" y="100"/>
                    </a:cubicBezTo>
                    <a:cubicBezTo>
                      <a:pt x="100" y="102"/>
                      <a:pt x="81" y="116"/>
                      <a:pt x="80" y="121"/>
                    </a:cubicBezTo>
                    <a:cubicBezTo>
                      <a:pt x="79" y="133"/>
                      <a:pt x="102" y="224"/>
                      <a:pt x="104" y="234"/>
                    </a:cubicBezTo>
                    <a:cubicBezTo>
                      <a:pt x="110" y="262"/>
                      <a:pt x="110" y="283"/>
                      <a:pt x="110" y="284"/>
                    </a:cubicBezTo>
                    <a:cubicBezTo>
                      <a:pt x="96" y="290"/>
                      <a:pt x="82" y="297"/>
                      <a:pt x="68" y="304"/>
                    </a:cubicBezTo>
                    <a:cubicBezTo>
                      <a:pt x="68" y="304"/>
                      <a:pt x="56" y="277"/>
                      <a:pt x="54" y="257"/>
                    </a:cubicBezTo>
                    <a:cubicBezTo>
                      <a:pt x="53" y="246"/>
                      <a:pt x="50" y="214"/>
                      <a:pt x="48" y="184"/>
                    </a:cubicBezTo>
                    <a:cubicBezTo>
                      <a:pt x="45" y="154"/>
                      <a:pt x="43" y="127"/>
                      <a:pt x="43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28"/>
              <p:cNvSpPr/>
              <p:nvPr/>
            </p:nvSpPr>
            <p:spPr bwMode="auto">
              <a:xfrm>
                <a:off x="5060951" y="2817813"/>
                <a:ext cx="319088" cy="1046163"/>
              </a:xfrm>
              <a:custGeom>
                <a:avLst/>
                <a:gdLst>
                  <a:gd name="T0" fmla="*/ 68 w 85"/>
                  <a:gd name="T1" fmla="*/ 97 h 277"/>
                  <a:gd name="T2" fmla="*/ 74 w 85"/>
                  <a:gd name="T3" fmla="*/ 71 h 277"/>
                  <a:gd name="T4" fmla="*/ 76 w 85"/>
                  <a:gd name="T5" fmla="*/ 56 h 277"/>
                  <a:gd name="T6" fmla="*/ 79 w 85"/>
                  <a:gd name="T7" fmla="*/ 44 h 277"/>
                  <a:gd name="T8" fmla="*/ 81 w 85"/>
                  <a:gd name="T9" fmla="*/ 35 h 277"/>
                  <a:gd name="T10" fmla="*/ 81 w 85"/>
                  <a:gd name="T11" fmla="*/ 23 h 277"/>
                  <a:gd name="T12" fmla="*/ 76 w 85"/>
                  <a:gd name="T13" fmla="*/ 33 h 277"/>
                  <a:gd name="T14" fmla="*/ 73 w 85"/>
                  <a:gd name="T15" fmla="*/ 41 h 277"/>
                  <a:gd name="T16" fmla="*/ 69 w 85"/>
                  <a:gd name="T17" fmla="*/ 49 h 277"/>
                  <a:gd name="T18" fmla="*/ 65 w 85"/>
                  <a:gd name="T19" fmla="*/ 46 h 277"/>
                  <a:gd name="T20" fmla="*/ 68 w 85"/>
                  <a:gd name="T21" fmla="*/ 31 h 277"/>
                  <a:gd name="T22" fmla="*/ 69 w 85"/>
                  <a:gd name="T23" fmla="*/ 20 h 277"/>
                  <a:gd name="T24" fmla="*/ 67 w 85"/>
                  <a:gd name="T25" fmla="*/ 7 h 277"/>
                  <a:gd name="T26" fmla="*/ 62 w 85"/>
                  <a:gd name="T27" fmla="*/ 21 h 277"/>
                  <a:gd name="T28" fmla="*/ 59 w 85"/>
                  <a:gd name="T29" fmla="*/ 37 h 277"/>
                  <a:gd name="T30" fmla="*/ 57 w 85"/>
                  <a:gd name="T31" fmla="*/ 43 h 277"/>
                  <a:gd name="T32" fmla="*/ 56 w 85"/>
                  <a:gd name="T33" fmla="*/ 30 h 277"/>
                  <a:gd name="T34" fmla="*/ 55 w 85"/>
                  <a:gd name="T35" fmla="*/ 9 h 277"/>
                  <a:gd name="T36" fmla="*/ 51 w 85"/>
                  <a:gd name="T37" fmla="*/ 0 h 277"/>
                  <a:gd name="T38" fmla="*/ 47 w 85"/>
                  <a:gd name="T39" fmla="*/ 20 h 277"/>
                  <a:gd name="T40" fmla="*/ 47 w 85"/>
                  <a:gd name="T41" fmla="*/ 30 h 277"/>
                  <a:gd name="T42" fmla="*/ 48 w 85"/>
                  <a:gd name="T43" fmla="*/ 44 h 277"/>
                  <a:gd name="T44" fmla="*/ 46 w 85"/>
                  <a:gd name="T45" fmla="*/ 40 h 277"/>
                  <a:gd name="T46" fmla="*/ 43 w 85"/>
                  <a:gd name="T47" fmla="*/ 25 h 277"/>
                  <a:gd name="T48" fmla="*/ 42 w 85"/>
                  <a:gd name="T49" fmla="*/ 13 h 277"/>
                  <a:gd name="T50" fmla="*/ 35 w 85"/>
                  <a:gd name="T51" fmla="*/ 17 h 277"/>
                  <a:gd name="T52" fmla="*/ 36 w 85"/>
                  <a:gd name="T53" fmla="*/ 34 h 277"/>
                  <a:gd name="T54" fmla="*/ 37 w 85"/>
                  <a:gd name="T55" fmla="*/ 54 h 277"/>
                  <a:gd name="T56" fmla="*/ 35 w 85"/>
                  <a:gd name="T57" fmla="*/ 64 h 277"/>
                  <a:gd name="T58" fmla="*/ 25 w 85"/>
                  <a:gd name="T59" fmla="*/ 73 h 277"/>
                  <a:gd name="T60" fmla="*/ 17 w 85"/>
                  <a:gd name="T61" fmla="*/ 67 h 277"/>
                  <a:gd name="T62" fmla="*/ 2 w 85"/>
                  <a:gd name="T63" fmla="*/ 62 h 277"/>
                  <a:gd name="T64" fmla="*/ 10 w 85"/>
                  <a:gd name="T65" fmla="*/ 75 h 277"/>
                  <a:gd name="T66" fmla="*/ 22 w 85"/>
                  <a:gd name="T67" fmla="*/ 88 h 277"/>
                  <a:gd name="T68" fmla="*/ 37 w 85"/>
                  <a:gd name="T69" fmla="*/ 101 h 277"/>
                  <a:gd name="T70" fmla="*/ 39 w 85"/>
                  <a:gd name="T71" fmla="*/ 117 h 277"/>
                  <a:gd name="T72" fmla="*/ 35 w 85"/>
                  <a:gd name="T73" fmla="*/ 277 h 277"/>
                  <a:gd name="T74" fmla="*/ 72 w 85"/>
                  <a:gd name="T75" fmla="*/ 205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277">
                    <a:moveTo>
                      <a:pt x="66" y="104"/>
                    </a:moveTo>
                    <a:cubicBezTo>
                      <a:pt x="66" y="104"/>
                      <a:pt x="68" y="98"/>
                      <a:pt x="68" y="97"/>
                    </a:cubicBezTo>
                    <a:cubicBezTo>
                      <a:pt x="69" y="96"/>
                      <a:pt x="71" y="88"/>
                      <a:pt x="71" y="86"/>
                    </a:cubicBezTo>
                    <a:cubicBezTo>
                      <a:pt x="72" y="84"/>
                      <a:pt x="74" y="73"/>
                      <a:pt x="74" y="71"/>
                    </a:cubicBezTo>
                    <a:cubicBezTo>
                      <a:pt x="74" y="69"/>
                      <a:pt x="75" y="62"/>
                      <a:pt x="76" y="60"/>
                    </a:cubicBezTo>
                    <a:cubicBezTo>
                      <a:pt x="76" y="59"/>
                      <a:pt x="76" y="56"/>
                      <a:pt x="76" y="56"/>
                    </a:cubicBezTo>
                    <a:cubicBezTo>
                      <a:pt x="76" y="56"/>
                      <a:pt x="77" y="52"/>
                      <a:pt x="77" y="51"/>
                    </a:cubicBezTo>
                    <a:cubicBezTo>
                      <a:pt x="78" y="50"/>
                      <a:pt x="79" y="44"/>
                      <a:pt x="79" y="44"/>
                    </a:cubicBezTo>
                    <a:cubicBezTo>
                      <a:pt x="79" y="44"/>
                      <a:pt x="80" y="42"/>
                      <a:pt x="80" y="40"/>
                    </a:cubicBezTo>
                    <a:cubicBezTo>
                      <a:pt x="81" y="39"/>
                      <a:pt x="81" y="35"/>
                      <a:pt x="81" y="35"/>
                    </a:cubicBezTo>
                    <a:cubicBezTo>
                      <a:pt x="81" y="35"/>
                      <a:pt x="83" y="32"/>
                      <a:pt x="83" y="31"/>
                    </a:cubicBezTo>
                    <a:cubicBezTo>
                      <a:pt x="83" y="29"/>
                      <a:pt x="85" y="23"/>
                      <a:pt x="81" y="23"/>
                    </a:cubicBezTo>
                    <a:cubicBezTo>
                      <a:pt x="78" y="22"/>
                      <a:pt x="77" y="29"/>
                      <a:pt x="77" y="29"/>
                    </a:cubicBezTo>
                    <a:cubicBezTo>
                      <a:pt x="76" y="33"/>
                      <a:pt x="76" y="33"/>
                      <a:pt x="76" y="33"/>
                    </a:cubicBezTo>
                    <a:cubicBezTo>
                      <a:pt x="76" y="33"/>
                      <a:pt x="74" y="37"/>
                      <a:pt x="74" y="38"/>
                    </a:cubicBezTo>
                    <a:cubicBezTo>
                      <a:pt x="74" y="38"/>
                      <a:pt x="73" y="41"/>
                      <a:pt x="73" y="41"/>
                    </a:cubicBezTo>
                    <a:cubicBezTo>
                      <a:pt x="73" y="41"/>
                      <a:pt x="72" y="44"/>
                      <a:pt x="71" y="45"/>
                    </a:cubicBezTo>
                    <a:cubicBezTo>
                      <a:pt x="71" y="46"/>
                      <a:pt x="70" y="49"/>
                      <a:pt x="69" y="49"/>
                    </a:cubicBezTo>
                    <a:cubicBezTo>
                      <a:pt x="68" y="50"/>
                      <a:pt x="68" y="50"/>
                      <a:pt x="68" y="50"/>
                    </a:cubicBezTo>
                    <a:cubicBezTo>
                      <a:pt x="67" y="49"/>
                      <a:pt x="66" y="48"/>
                      <a:pt x="65" y="46"/>
                    </a:cubicBezTo>
                    <a:cubicBezTo>
                      <a:pt x="65" y="46"/>
                      <a:pt x="67" y="39"/>
                      <a:pt x="67" y="38"/>
                    </a:cubicBezTo>
                    <a:cubicBezTo>
                      <a:pt x="67" y="37"/>
                      <a:pt x="68" y="32"/>
                      <a:pt x="68" y="31"/>
                    </a:cubicBezTo>
                    <a:cubicBezTo>
                      <a:pt x="68" y="31"/>
                      <a:pt x="68" y="26"/>
                      <a:pt x="68" y="24"/>
                    </a:cubicBezTo>
                    <a:cubicBezTo>
                      <a:pt x="69" y="22"/>
                      <a:pt x="69" y="20"/>
                      <a:pt x="69" y="20"/>
                    </a:cubicBezTo>
                    <a:cubicBezTo>
                      <a:pt x="69" y="20"/>
                      <a:pt x="69" y="15"/>
                      <a:pt x="70" y="14"/>
                    </a:cubicBezTo>
                    <a:cubicBezTo>
                      <a:pt x="70" y="13"/>
                      <a:pt x="71" y="7"/>
                      <a:pt x="67" y="7"/>
                    </a:cubicBezTo>
                    <a:cubicBezTo>
                      <a:pt x="64" y="6"/>
                      <a:pt x="63" y="12"/>
                      <a:pt x="63" y="14"/>
                    </a:cubicBezTo>
                    <a:cubicBezTo>
                      <a:pt x="62" y="16"/>
                      <a:pt x="62" y="21"/>
                      <a:pt x="62" y="21"/>
                    </a:cubicBezTo>
                    <a:cubicBezTo>
                      <a:pt x="62" y="21"/>
                      <a:pt x="60" y="30"/>
                      <a:pt x="60" y="31"/>
                    </a:cubicBezTo>
                    <a:cubicBezTo>
                      <a:pt x="60" y="33"/>
                      <a:pt x="59" y="36"/>
                      <a:pt x="59" y="37"/>
                    </a:cubicBezTo>
                    <a:cubicBezTo>
                      <a:pt x="59" y="39"/>
                      <a:pt x="58" y="43"/>
                      <a:pt x="58" y="43"/>
                    </a:cubicBezTo>
                    <a:cubicBezTo>
                      <a:pt x="58" y="43"/>
                      <a:pt x="58" y="44"/>
                      <a:pt x="57" y="43"/>
                    </a:cubicBezTo>
                    <a:cubicBezTo>
                      <a:pt x="56" y="43"/>
                      <a:pt x="56" y="41"/>
                      <a:pt x="56" y="41"/>
                    </a:cubicBezTo>
                    <a:cubicBezTo>
                      <a:pt x="56" y="40"/>
                      <a:pt x="56" y="31"/>
                      <a:pt x="56" y="30"/>
                    </a:cubicBezTo>
                    <a:cubicBezTo>
                      <a:pt x="56" y="29"/>
                      <a:pt x="55" y="19"/>
                      <a:pt x="55" y="18"/>
                    </a:cubicBezTo>
                    <a:cubicBezTo>
                      <a:pt x="55" y="16"/>
                      <a:pt x="55" y="9"/>
                      <a:pt x="55" y="9"/>
                    </a:cubicBezTo>
                    <a:cubicBezTo>
                      <a:pt x="55" y="8"/>
                      <a:pt x="55" y="4"/>
                      <a:pt x="55" y="4"/>
                    </a:cubicBezTo>
                    <a:cubicBezTo>
                      <a:pt x="55" y="4"/>
                      <a:pt x="54" y="0"/>
                      <a:pt x="51" y="0"/>
                    </a:cubicBezTo>
                    <a:cubicBezTo>
                      <a:pt x="47" y="1"/>
                      <a:pt x="47" y="5"/>
                      <a:pt x="47" y="6"/>
                    </a:cubicBezTo>
                    <a:cubicBezTo>
                      <a:pt x="47" y="8"/>
                      <a:pt x="47" y="20"/>
                      <a:pt x="47" y="20"/>
                    </a:cubicBezTo>
                    <a:cubicBezTo>
                      <a:pt x="47" y="20"/>
                      <a:pt x="47" y="24"/>
                      <a:pt x="47" y="25"/>
                    </a:cubicBezTo>
                    <a:cubicBezTo>
                      <a:pt x="47" y="25"/>
                      <a:pt x="47" y="30"/>
                      <a:pt x="47" y="30"/>
                    </a:cubicBezTo>
                    <a:cubicBezTo>
                      <a:pt x="47" y="31"/>
                      <a:pt x="48" y="37"/>
                      <a:pt x="48" y="38"/>
                    </a:cubicBezTo>
                    <a:cubicBezTo>
                      <a:pt x="48" y="40"/>
                      <a:pt x="48" y="44"/>
                      <a:pt x="48" y="44"/>
                    </a:cubicBezTo>
                    <a:cubicBezTo>
                      <a:pt x="48" y="44"/>
                      <a:pt x="48" y="44"/>
                      <a:pt x="47" y="44"/>
                    </a:cubicBezTo>
                    <a:cubicBezTo>
                      <a:pt x="46" y="44"/>
                      <a:pt x="46" y="41"/>
                      <a:pt x="46" y="40"/>
                    </a:cubicBezTo>
                    <a:cubicBezTo>
                      <a:pt x="45" y="40"/>
                      <a:pt x="44" y="33"/>
                      <a:pt x="44" y="33"/>
                    </a:cubicBezTo>
                    <a:cubicBezTo>
                      <a:pt x="44" y="32"/>
                      <a:pt x="43" y="27"/>
                      <a:pt x="43" y="25"/>
                    </a:cubicBezTo>
                    <a:cubicBezTo>
                      <a:pt x="43" y="23"/>
                      <a:pt x="43" y="21"/>
                      <a:pt x="43" y="21"/>
                    </a:cubicBezTo>
                    <a:cubicBezTo>
                      <a:pt x="43" y="21"/>
                      <a:pt x="42" y="14"/>
                      <a:pt x="42" y="13"/>
                    </a:cubicBezTo>
                    <a:cubicBezTo>
                      <a:pt x="41" y="12"/>
                      <a:pt x="41" y="8"/>
                      <a:pt x="38" y="8"/>
                    </a:cubicBezTo>
                    <a:cubicBezTo>
                      <a:pt x="36" y="9"/>
                      <a:pt x="35" y="15"/>
                      <a:pt x="35" y="17"/>
                    </a:cubicBezTo>
                    <a:cubicBezTo>
                      <a:pt x="35" y="19"/>
                      <a:pt x="35" y="25"/>
                      <a:pt x="35" y="25"/>
                    </a:cubicBezTo>
                    <a:cubicBezTo>
                      <a:pt x="35" y="25"/>
                      <a:pt x="35" y="32"/>
                      <a:pt x="36" y="34"/>
                    </a:cubicBezTo>
                    <a:cubicBezTo>
                      <a:pt x="36" y="35"/>
                      <a:pt x="37" y="45"/>
                      <a:pt x="37" y="46"/>
                    </a:cubicBezTo>
                    <a:cubicBezTo>
                      <a:pt x="37" y="48"/>
                      <a:pt x="37" y="52"/>
                      <a:pt x="37" y="54"/>
                    </a:cubicBezTo>
                    <a:cubicBezTo>
                      <a:pt x="37" y="55"/>
                      <a:pt x="37" y="58"/>
                      <a:pt x="37" y="58"/>
                    </a:cubicBezTo>
                    <a:cubicBezTo>
                      <a:pt x="37" y="58"/>
                      <a:pt x="36" y="63"/>
                      <a:pt x="35" y="64"/>
                    </a:cubicBezTo>
                    <a:cubicBezTo>
                      <a:pt x="33" y="66"/>
                      <a:pt x="29" y="72"/>
                      <a:pt x="29" y="72"/>
                    </a:cubicBezTo>
                    <a:cubicBezTo>
                      <a:pt x="28" y="72"/>
                      <a:pt x="26" y="73"/>
                      <a:pt x="25" y="73"/>
                    </a:cubicBezTo>
                    <a:cubicBezTo>
                      <a:pt x="24" y="72"/>
                      <a:pt x="21" y="69"/>
                      <a:pt x="20" y="68"/>
                    </a:cubicBezTo>
                    <a:cubicBezTo>
                      <a:pt x="19" y="68"/>
                      <a:pt x="17" y="67"/>
                      <a:pt x="17" y="67"/>
                    </a:cubicBezTo>
                    <a:cubicBezTo>
                      <a:pt x="17" y="67"/>
                      <a:pt x="14" y="63"/>
                      <a:pt x="12" y="62"/>
                    </a:cubicBezTo>
                    <a:cubicBezTo>
                      <a:pt x="9" y="61"/>
                      <a:pt x="3" y="58"/>
                      <a:pt x="2" y="62"/>
                    </a:cubicBezTo>
                    <a:cubicBezTo>
                      <a:pt x="0" y="65"/>
                      <a:pt x="2" y="66"/>
                      <a:pt x="4" y="68"/>
                    </a:cubicBezTo>
                    <a:cubicBezTo>
                      <a:pt x="6" y="70"/>
                      <a:pt x="9" y="74"/>
                      <a:pt x="10" y="75"/>
                    </a:cubicBezTo>
                    <a:cubicBezTo>
                      <a:pt x="11" y="75"/>
                      <a:pt x="14" y="78"/>
                      <a:pt x="15" y="79"/>
                    </a:cubicBezTo>
                    <a:cubicBezTo>
                      <a:pt x="15" y="79"/>
                      <a:pt x="20" y="87"/>
                      <a:pt x="22" y="88"/>
                    </a:cubicBezTo>
                    <a:cubicBezTo>
                      <a:pt x="23" y="89"/>
                      <a:pt x="32" y="95"/>
                      <a:pt x="32" y="96"/>
                    </a:cubicBezTo>
                    <a:cubicBezTo>
                      <a:pt x="33" y="97"/>
                      <a:pt x="36" y="101"/>
                      <a:pt x="37" y="101"/>
                    </a:cubicBezTo>
                    <a:cubicBezTo>
                      <a:pt x="38" y="101"/>
                      <a:pt x="38" y="102"/>
                      <a:pt x="39" y="103"/>
                    </a:cubicBezTo>
                    <a:cubicBezTo>
                      <a:pt x="39" y="104"/>
                      <a:pt x="39" y="114"/>
                      <a:pt x="39" y="117"/>
                    </a:cubicBezTo>
                    <a:cubicBezTo>
                      <a:pt x="39" y="120"/>
                      <a:pt x="35" y="194"/>
                      <a:pt x="34" y="204"/>
                    </a:cubicBezTo>
                    <a:cubicBezTo>
                      <a:pt x="33" y="229"/>
                      <a:pt x="35" y="277"/>
                      <a:pt x="35" y="277"/>
                    </a:cubicBezTo>
                    <a:cubicBezTo>
                      <a:pt x="67" y="275"/>
                      <a:pt x="67" y="275"/>
                      <a:pt x="67" y="275"/>
                    </a:cubicBezTo>
                    <a:cubicBezTo>
                      <a:pt x="67" y="275"/>
                      <a:pt x="73" y="220"/>
                      <a:pt x="72" y="205"/>
                    </a:cubicBezTo>
                    <a:cubicBezTo>
                      <a:pt x="72" y="189"/>
                      <a:pt x="66" y="104"/>
                      <a:pt x="66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Freeform 29"/>
              <p:cNvSpPr/>
              <p:nvPr/>
            </p:nvSpPr>
            <p:spPr bwMode="auto">
              <a:xfrm>
                <a:off x="5756276" y="2741613"/>
                <a:ext cx="393700" cy="1311275"/>
              </a:xfrm>
              <a:custGeom>
                <a:avLst/>
                <a:gdLst>
                  <a:gd name="T0" fmla="*/ 36 w 105"/>
                  <a:gd name="T1" fmla="*/ 85 h 347"/>
                  <a:gd name="T2" fmla="*/ 30 w 105"/>
                  <a:gd name="T3" fmla="*/ 77 h 347"/>
                  <a:gd name="T4" fmla="*/ 17 w 105"/>
                  <a:gd name="T5" fmla="*/ 61 h 347"/>
                  <a:gd name="T6" fmla="*/ 8 w 105"/>
                  <a:gd name="T7" fmla="*/ 72 h 347"/>
                  <a:gd name="T8" fmla="*/ 26 w 105"/>
                  <a:gd name="T9" fmla="*/ 103 h 347"/>
                  <a:gd name="T10" fmla="*/ 42 w 105"/>
                  <a:gd name="T11" fmla="*/ 129 h 347"/>
                  <a:gd name="T12" fmla="*/ 34 w 105"/>
                  <a:gd name="T13" fmla="*/ 317 h 347"/>
                  <a:gd name="T14" fmla="*/ 90 w 105"/>
                  <a:gd name="T15" fmla="*/ 347 h 347"/>
                  <a:gd name="T16" fmla="*/ 88 w 105"/>
                  <a:gd name="T17" fmla="*/ 143 h 347"/>
                  <a:gd name="T18" fmla="*/ 95 w 105"/>
                  <a:gd name="T19" fmla="*/ 126 h 347"/>
                  <a:gd name="T20" fmla="*/ 102 w 105"/>
                  <a:gd name="T21" fmla="*/ 96 h 347"/>
                  <a:gd name="T22" fmla="*/ 102 w 105"/>
                  <a:gd name="T23" fmla="*/ 80 h 347"/>
                  <a:gd name="T24" fmla="*/ 105 w 105"/>
                  <a:gd name="T25" fmla="*/ 43 h 347"/>
                  <a:gd name="T26" fmla="*/ 95 w 105"/>
                  <a:gd name="T27" fmla="*/ 41 h 347"/>
                  <a:gd name="T28" fmla="*/ 91 w 105"/>
                  <a:gd name="T29" fmla="*/ 67 h 347"/>
                  <a:gd name="T30" fmla="*/ 88 w 105"/>
                  <a:gd name="T31" fmla="*/ 70 h 347"/>
                  <a:gd name="T32" fmla="*/ 88 w 105"/>
                  <a:gd name="T33" fmla="*/ 54 h 347"/>
                  <a:gd name="T34" fmla="*/ 88 w 105"/>
                  <a:gd name="T35" fmla="*/ 23 h 347"/>
                  <a:gd name="T36" fmla="*/ 76 w 105"/>
                  <a:gd name="T37" fmla="*/ 19 h 347"/>
                  <a:gd name="T38" fmla="*/ 77 w 105"/>
                  <a:gd name="T39" fmla="*/ 35 h 347"/>
                  <a:gd name="T40" fmla="*/ 75 w 105"/>
                  <a:gd name="T41" fmla="*/ 49 h 347"/>
                  <a:gd name="T42" fmla="*/ 73 w 105"/>
                  <a:gd name="T43" fmla="*/ 27 h 347"/>
                  <a:gd name="T44" fmla="*/ 67 w 105"/>
                  <a:gd name="T45" fmla="*/ 0 h 347"/>
                  <a:gd name="T46" fmla="*/ 61 w 105"/>
                  <a:gd name="T47" fmla="*/ 23 h 347"/>
                  <a:gd name="T48" fmla="*/ 61 w 105"/>
                  <a:gd name="T49" fmla="*/ 42 h 347"/>
                  <a:gd name="T50" fmla="*/ 61 w 105"/>
                  <a:gd name="T51" fmla="*/ 59 h 347"/>
                  <a:gd name="T52" fmla="*/ 57 w 105"/>
                  <a:gd name="T53" fmla="*/ 42 h 347"/>
                  <a:gd name="T54" fmla="*/ 53 w 105"/>
                  <a:gd name="T55" fmla="*/ 14 h 347"/>
                  <a:gd name="T56" fmla="*/ 42 w 105"/>
                  <a:gd name="T57" fmla="*/ 16 h 347"/>
                  <a:gd name="T58" fmla="*/ 43 w 105"/>
                  <a:gd name="T59" fmla="*/ 40 h 347"/>
                  <a:gd name="T60" fmla="*/ 46 w 105"/>
                  <a:gd name="T61" fmla="*/ 61 h 347"/>
                  <a:gd name="T62" fmla="*/ 45 w 105"/>
                  <a:gd name="T63" fmla="*/ 76 h 347"/>
                  <a:gd name="T64" fmla="*/ 42 w 105"/>
                  <a:gd name="T65" fmla="*/ 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5" h="347">
                    <a:moveTo>
                      <a:pt x="39" y="88"/>
                    </a:moveTo>
                    <a:cubicBezTo>
                      <a:pt x="39" y="88"/>
                      <a:pt x="37" y="86"/>
                      <a:pt x="36" y="85"/>
                    </a:cubicBezTo>
                    <a:cubicBezTo>
                      <a:pt x="35" y="85"/>
                      <a:pt x="34" y="84"/>
                      <a:pt x="34" y="84"/>
                    </a:cubicBezTo>
                    <a:cubicBezTo>
                      <a:pt x="34" y="84"/>
                      <a:pt x="32" y="78"/>
                      <a:pt x="30" y="77"/>
                    </a:cubicBezTo>
                    <a:cubicBezTo>
                      <a:pt x="29" y="75"/>
                      <a:pt x="26" y="72"/>
                      <a:pt x="26" y="72"/>
                    </a:cubicBezTo>
                    <a:cubicBezTo>
                      <a:pt x="26" y="72"/>
                      <a:pt x="20" y="63"/>
                      <a:pt x="17" y="61"/>
                    </a:cubicBezTo>
                    <a:cubicBezTo>
                      <a:pt x="15" y="59"/>
                      <a:pt x="4" y="54"/>
                      <a:pt x="2" y="58"/>
                    </a:cubicBezTo>
                    <a:cubicBezTo>
                      <a:pt x="0" y="62"/>
                      <a:pt x="2" y="64"/>
                      <a:pt x="8" y="72"/>
                    </a:cubicBezTo>
                    <a:cubicBezTo>
                      <a:pt x="14" y="80"/>
                      <a:pt x="19" y="89"/>
                      <a:pt x="21" y="91"/>
                    </a:cubicBezTo>
                    <a:cubicBezTo>
                      <a:pt x="22" y="93"/>
                      <a:pt x="24" y="100"/>
                      <a:pt x="26" y="103"/>
                    </a:cubicBezTo>
                    <a:cubicBezTo>
                      <a:pt x="28" y="105"/>
                      <a:pt x="32" y="112"/>
                      <a:pt x="35" y="116"/>
                    </a:cubicBezTo>
                    <a:cubicBezTo>
                      <a:pt x="37" y="120"/>
                      <a:pt x="39" y="126"/>
                      <a:pt x="42" y="129"/>
                    </a:cubicBezTo>
                    <a:cubicBezTo>
                      <a:pt x="45" y="131"/>
                      <a:pt x="46" y="134"/>
                      <a:pt x="47" y="136"/>
                    </a:cubicBezTo>
                    <a:cubicBezTo>
                      <a:pt x="55" y="160"/>
                      <a:pt x="33" y="291"/>
                      <a:pt x="34" y="317"/>
                    </a:cubicBezTo>
                    <a:cubicBezTo>
                      <a:pt x="35" y="329"/>
                      <a:pt x="50" y="346"/>
                      <a:pt x="50" y="346"/>
                    </a:cubicBezTo>
                    <a:cubicBezTo>
                      <a:pt x="90" y="347"/>
                      <a:pt x="90" y="347"/>
                      <a:pt x="90" y="347"/>
                    </a:cubicBezTo>
                    <a:cubicBezTo>
                      <a:pt x="90" y="347"/>
                      <a:pt x="86" y="341"/>
                      <a:pt x="87" y="308"/>
                    </a:cubicBezTo>
                    <a:cubicBezTo>
                      <a:pt x="87" y="291"/>
                      <a:pt x="79" y="217"/>
                      <a:pt x="88" y="143"/>
                    </a:cubicBezTo>
                    <a:cubicBezTo>
                      <a:pt x="89" y="139"/>
                      <a:pt x="90" y="137"/>
                      <a:pt x="90" y="135"/>
                    </a:cubicBezTo>
                    <a:cubicBezTo>
                      <a:pt x="91" y="134"/>
                      <a:pt x="93" y="130"/>
                      <a:pt x="95" y="126"/>
                    </a:cubicBezTo>
                    <a:cubicBezTo>
                      <a:pt x="96" y="122"/>
                      <a:pt x="100" y="110"/>
                      <a:pt x="101" y="106"/>
                    </a:cubicBezTo>
                    <a:cubicBezTo>
                      <a:pt x="101" y="102"/>
                      <a:pt x="102" y="96"/>
                      <a:pt x="102" y="96"/>
                    </a:cubicBezTo>
                    <a:cubicBezTo>
                      <a:pt x="102" y="96"/>
                      <a:pt x="104" y="90"/>
                      <a:pt x="103" y="87"/>
                    </a:cubicBezTo>
                    <a:cubicBezTo>
                      <a:pt x="103" y="84"/>
                      <a:pt x="102" y="80"/>
                      <a:pt x="102" y="80"/>
                    </a:cubicBezTo>
                    <a:cubicBezTo>
                      <a:pt x="102" y="80"/>
                      <a:pt x="104" y="70"/>
                      <a:pt x="104" y="63"/>
                    </a:cubicBezTo>
                    <a:cubicBezTo>
                      <a:pt x="104" y="56"/>
                      <a:pt x="105" y="45"/>
                      <a:pt x="105" y="43"/>
                    </a:cubicBezTo>
                    <a:cubicBezTo>
                      <a:pt x="105" y="42"/>
                      <a:pt x="104" y="35"/>
                      <a:pt x="100" y="35"/>
                    </a:cubicBezTo>
                    <a:cubicBezTo>
                      <a:pt x="96" y="35"/>
                      <a:pt x="95" y="38"/>
                      <a:pt x="95" y="41"/>
                    </a:cubicBezTo>
                    <a:cubicBezTo>
                      <a:pt x="94" y="43"/>
                      <a:pt x="94" y="51"/>
                      <a:pt x="94" y="51"/>
                    </a:cubicBezTo>
                    <a:cubicBezTo>
                      <a:pt x="94" y="51"/>
                      <a:pt x="91" y="66"/>
                      <a:pt x="91" y="67"/>
                    </a:cubicBezTo>
                    <a:cubicBezTo>
                      <a:pt x="91" y="68"/>
                      <a:pt x="90" y="71"/>
                      <a:pt x="90" y="71"/>
                    </a:cubicBezTo>
                    <a:cubicBezTo>
                      <a:pt x="90" y="71"/>
                      <a:pt x="89" y="70"/>
                      <a:pt x="88" y="70"/>
                    </a:cubicBezTo>
                    <a:cubicBezTo>
                      <a:pt x="88" y="69"/>
                      <a:pt x="87" y="68"/>
                      <a:pt x="87" y="67"/>
                    </a:cubicBezTo>
                    <a:cubicBezTo>
                      <a:pt x="87" y="67"/>
                      <a:pt x="89" y="56"/>
                      <a:pt x="88" y="54"/>
                    </a:cubicBezTo>
                    <a:cubicBezTo>
                      <a:pt x="88" y="53"/>
                      <a:pt x="88" y="43"/>
                      <a:pt x="88" y="41"/>
                    </a:cubicBezTo>
                    <a:cubicBezTo>
                      <a:pt x="88" y="38"/>
                      <a:pt x="88" y="25"/>
                      <a:pt x="88" y="23"/>
                    </a:cubicBezTo>
                    <a:cubicBezTo>
                      <a:pt x="88" y="21"/>
                      <a:pt x="88" y="13"/>
                      <a:pt x="83" y="12"/>
                    </a:cubicBezTo>
                    <a:cubicBezTo>
                      <a:pt x="77" y="11"/>
                      <a:pt x="76" y="18"/>
                      <a:pt x="76" y="19"/>
                    </a:cubicBezTo>
                    <a:cubicBezTo>
                      <a:pt x="76" y="20"/>
                      <a:pt x="77" y="26"/>
                      <a:pt x="77" y="28"/>
                    </a:cubicBezTo>
                    <a:cubicBezTo>
                      <a:pt x="77" y="30"/>
                      <a:pt x="77" y="34"/>
                      <a:pt x="77" y="35"/>
                    </a:cubicBezTo>
                    <a:cubicBezTo>
                      <a:pt x="77" y="36"/>
                      <a:pt x="76" y="42"/>
                      <a:pt x="76" y="42"/>
                    </a:cubicBezTo>
                    <a:cubicBezTo>
                      <a:pt x="76" y="43"/>
                      <a:pt x="75" y="49"/>
                      <a:pt x="75" y="49"/>
                    </a:cubicBezTo>
                    <a:cubicBezTo>
                      <a:pt x="75" y="49"/>
                      <a:pt x="74" y="39"/>
                      <a:pt x="74" y="39"/>
                    </a:cubicBezTo>
                    <a:cubicBezTo>
                      <a:pt x="74" y="38"/>
                      <a:pt x="73" y="29"/>
                      <a:pt x="73" y="27"/>
                    </a:cubicBezTo>
                    <a:cubicBezTo>
                      <a:pt x="73" y="25"/>
                      <a:pt x="73" y="11"/>
                      <a:pt x="73" y="10"/>
                    </a:cubicBezTo>
                    <a:cubicBezTo>
                      <a:pt x="73" y="9"/>
                      <a:pt x="73" y="0"/>
                      <a:pt x="67" y="0"/>
                    </a:cubicBezTo>
                    <a:cubicBezTo>
                      <a:pt x="61" y="0"/>
                      <a:pt x="61" y="8"/>
                      <a:pt x="61" y="8"/>
                    </a:cubicBezTo>
                    <a:cubicBezTo>
                      <a:pt x="61" y="8"/>
                      <a:pt x="61" y="21"/>
                      <a:pt x="61" y="23"/>
                    </a:cubicBezTo>
                    <a:cubicBezTo>
                      <a:pt x="61" y="24"/>
                      <a:pt x="61" y="33"/>
                      <a:pt x="61" y="35"/>
                    </a:cubicBezTo>
                    <a:cubicBezTo>
                      <a:pt x="61" y="37"/>
                      <a:pt x="61" y="40"/>
                      <a:pt x="61" y="42"/>
                    </a:cubicBezTo>
                    <a:cubicBezTo>
                      <a:pt x="61" y="44"/>
                      <a:pt x="62" y="58"/>
                      <a:pt x="62" y="58"/>
                    </a:cubicBezTo>
                    <a:cubicBezTo>
                      <a:pt x="62" y="58"/>
                      <a:pt x="63" y="59"/>
                      <a:pt x="61" y="59"/>
                    </a:cubicBezTo>
                    <a:cubicBezTo>
                      <a:pt x="60" y="60"/>
                      <a:pt x="59" y="57"/>
                      <a:pt x="59" y="57"/>
                    </a:cubicBezTo>
                    <a:cubicBezTo>
                      <a:pt x="59" y="57"/>
                      <a:pt x="57" y="44"/>
                      <a:pt x="57" y="42"/>
                    </a:cubicBezTo>
                    <a:cubicBezTo>
                      <a:pt x="56" y="40"/>
                      <a:pt x="54" y="32"/>
                      <a:pt x="54" y="30"/>
                    </a:cubicBezTo>
                    <a:cubicBezTo>
                      <a:pt x="54" y="28"/>
                      <a:pt x="53" y="16"/>
                      <a:pt x="53" y="14"/>
                    </a:cubicBezTo>
                    <a:cubicBezTo>
                      <a:pt x="52" y="12"/>
                      <a:pt x="52" y="7"/>
                      <a:pt x="47" y="7"/>
                    </a:cubicBezTo>
                    <a:cubicBezTo>
                      <a:pt x="42" y="7"/>
                      <a:pt x="42" y="13"/>
                      <a:pt x="42" y="16"/>
                    </a:cubicBezTo>
                    <a:cubicBezTo>
                      <a:pt x="42" y="19"/>
                      <a:pt x="42" y="26"/>
                      <a:pt x="42" y="28"/>
                    </a:cubicBezTo>
                    <a:cubicBezTo>
                      <a:pt x="42" y="30"/>
                      <a:pt x="43" y="37"/>
                      <a:pt x="43" y="40"/>
                    </a:cubicBezTo>
                    <a:cubicBezTo>
                      <a:pt x="43" y="43"/>
                      <a:pt x="45" y="52"/>
                      <a:pt x="45" y="55"/>
                    </a:cubicBezTo>
                    <a:cubicBezTo>
                      <a:pt x="45" y="57"/>
                      <a:pt x="46" y="61"/>
                      <a:pt x="46" y="61"/>
                    </a:cubicBezTo>
                    <a:cubicBezTo>
                      <a:pt x="46" y="61"/>
                      <a:pt x="45" y="69"/>
                      <a:pt x="46" y="71"/>
                    </a:cubicBezTo>
                    <a:cubicBezTo>
                      <a:pt x="46" y="72"/>
                      <a:pt x="45" y="75"/>
                      <a:pt x="45" y="76"/>
                    </a:cubicBezTo>
                    <a:cubicBezTo>
                      <a:pt x="44" y="77"/>
                      <a:pt x="44" y="79"/>
                      <a:pt x="44" y="79"/>
                    </a:cubicBezTo>
                    <a:cubicBezTo>
                      <a:pt x="43" y="80"/>
                      <a:pt x="43" y="81"/>
                      <a:pt x="42" y="83"/>
                    </a:cubicBezTo>
                    <a:cubicBezTo>
                      <a:pt x="41" y="84"/>
                      <a:pt x="39" y="88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30"/>
              <p:cNvSpPr/>
              <p:nvPr/>
            </p:nvSpPr>
            <p:spPr bwMode="auto">
              <a:xfrm>
                <a:off x="6130926" y="2609850"/>
                <a:ext cx="612775" cy="1498600"/>
              </a:xfrm>
              <a:custGeom>
                <a:avLst/>
                <a:gdLst>
                  <a:gd name="T0" fmla="*/ 31 w 163"/>
                  <a:gd name="T1" fmla="*/ 158 h 397"/>
                  <a:gd name="T2" fmla="*/ 21 w 163"/>
                  <a:gd name="T3" fmla="*/ 117 h 397"/>
                  <a:gd name="T4" fmla="*/ 18 w 163"/>
                  <a:gd name="T5" fmla="*/ 92 h 397"/>
                  <a:gd name="T6" fmla="*/ 12 w 163"/>
                  <a:gd name="T7" fmla="*/ 74 h 397"/>
                  <a:gd name="T8" fmla="*/ 7 w 163"/>
                  <a:gd name="T9" fmla="*/ 60 h 397"/>
                  <a:gd name="T10" fmla="*/ 7 w 163"/>
                  <a:gd name="T11" fmla="*/ 39 h 397"/>
                  <a:gd name="T12" fmla="*/ 18 w 163"/>
                  <a:gd name="T13" fmla="*/ 56 h 397"/>
                  <a:gd name="T14" fmla="*/ 23 w 163"/>
                  <a:gd name="T15" fmla="*/ 68 h 397"/>
                  <a:gd name="T16" fmla="*/ 31 w 163"/>
                  <a:gd name="T17" fmla="*/ 81 h 397"/>
                  <a:gd name="T18" fmla="*/ 38 w 163"/>
                  <a:gd name="T19" fmla="*/ 76 h 397"/>
                  <a:gd name="T20" fmla="*/ 33 w 163"/>
                  <a:gd name="T21" fmla="*/ 52 h 397"/>
                  <a:gd name="T22" fmla="*/ 32 w 163"/>
                  <a:gd name="T23" fmla="*/ 34 h 397"/>
                  <a:gd name="T24" fmla="*/ 35 w 163"/>
                  <a:gd name="T25" fmla="*/ 12 h 397"/>
                  <a:gd name="T26" fmla="*/ 45 w 163"/>
                  <a:gd name="T27" fmla="*/ 35 h 397"/>
                  <a:gd name="T28" fmla="*/ 50 w 163"/>
                  <a:gd name="T29" fmla="*/ 61 h 397"/>
                  <a:gd name="T30" fmla="*/ 54 w 163"/>
                  <a:gd name="T31" fmla="*/ 71 h 397"/>
                  <a:gd name="T32" fmla="*/ 56 w 163"/>
                  <a:gd name="T33" fmla="*/ 49 h 397"/>
                  <a:gd name="T34" fmla="*/ 59 w 163"/>
                  <a:gd name="T35" fmla="*/ 14 h 397"/>
                  <a:gd name="T36" fmla="*/ 67 w 163"/>
                  <a:gd name="T37" fmla="*/ 0 h 397"/>
                  <a:gd name="T38" fmla="*/ 73 w 163"/>
                  <a:gd name="T39" fmla="*/ 31 h 397"/>
                  <a:gd name="T40" fmla="*/ 73 w 163"/>
                  <a:gd name="T41" fmla="*/ 48 h 397"/>
                  <a:gd name="T42" fmla="*/ 71 w 163"/>
                  <a:gd name="T43" fmla="*/ 71 h 397"/>
                  <a:gd name="T44" fmla="*/ 76 w 163"/>
                  <a:gd name="T45" fmla="*/ 65 h 397"/>
                  <a:gd name="T46" fmla="*/ 81 w 163"/>
                  <a:gd name="T47" fmla="*/ 40 h 397"/>
                  <a:gd name="T48" fmla="*/ 84 w 163"/>
                  <a:gd name="T49" fmla="*/ 20 h 397"/>
                  <a:gd name="T50" fmla="*/ 96 w 163"/>
                  <a:gd name="T51" fmla="*/ 26 h 397"/>
                  <a:gd name="T52" fmla="*/ 95 w 163"/>
                  <a:gd name="T53" fmla="*/ 53 h 397"/>
                  <a:gd name="T54" fmla="*/ 92 w 163"/>
                  <a:gd name="T55" fmla="*/ 85 h 397"/>
                  <a:gd name="T56" fmla="*/ 97 w 163"/>
                  <a:gd name="T57" fmla="*/ 103 h 397"/>
                  <a:gd name="T58" fmla="*/ 115 w 163"/>
                  <a:gd name="T59" fmla="*/ 115 h 397"/>
                  <a:gd name="T60" fmla="*/ 130 w 163"/>
                  <a:gd name="T61" fmla="*/ 105 h 397"/>
                  <a:gd name="T62" fmla="*/ 160 w 163"/>
                  <a:gd name="T63" fmla="*/ 95 h 397"/>
                  <a:gd name="T64" fmla="*/ 144 w 163"/>
                  <a:gd name="T65" fmla="*/ 117 h 397"/>
                  <a:gd name="T66" fmla="*/ 121 w 163"/>
                  <a:gd name="T67" fmla="*/ 139 h 397"/>
                  <a:gd name="T68" fmla="*/ 88 w 163"/>
                  <a:gd name="T69" fmla="*/ 166 h 397"/>
                  <a:gd name="T70" fmla="*/ 92 w 163"/>
                  <a:gd name="T71" fmla="*/ 397 h 397"/>
                  <a:gd name="T72" fmla="*/ 29 w 163"/>
                  <a:gd name="T73" fmla="*/ 335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3" h="397">
                    <a:moveTo>
                      <a:pt x="36" y="169"/>
                    </a:moveTo>
                    <a:cubicBezTo>
                      <a:pt x="36" y="169"/>
                      <a:pt x="32" y="160"/>
                      <a:pt x="31" y="158"/>
                    </a:cubicBezTo>
                    <a:cubicBezTo>
                      <a:pt x="31" y="157"/>
                      <a:pt x="26" y="144"/>
                      <a:pt x="25" y="141"/>
                    </a:cubicBezTo>
                    <a:cubicBezTo>
                      <a:pt x="25" y="137"/>
                      <a:pt x="22" y="120"/>
                      <a:pt x="21" y="117"/>
                    </a:cubicBezTo>
                    <a:cubicBezTo>
                      <a:pt x="21" y="113"/>
                      <a:pt x="19" y="103"/>
                      <a:pt x="18" y="100"/>
                    </a:cubicBezTo>
                    <a:cubicBezTo>
                      <a:pt x="18" y="97"/>
                      <a:pt x="18" y="93"/>
                      <a:pt x="18" y="92"/>
                    </a:cubicBezTo>
                    <a:cubicBezTo>
                      <a:pt x="18" y="92"/>
                      <a:pt x="15" y="86"/>
                      <a:pt x="15" y="84"/>
                    </a:cubicBezTo>
                    <a:cubicBezTo>
                      <a:pt x="14" y="83"/>
                      <a:pt x="12" y="74"/>
                      <a:pt x="12" y="74"/>
                    </a:cubicBezTo>
                    <a:cubicBezTo>
                      <a:pt x="12" y="74"/>
                      <a:pt x="9" y="70"/>
                      <a:pt x="9" y="67"/>
                    </a:cubicBezTo>
                    <a:cubicBezTo>
                      <a:pt x="8" y="65"/>
                      <a:pt x="7" y="60"/>
                      <a:pt x="7" y="60"/>
                    </a:cubicBezTo>
                    <a:cubicBezTo>
                      <a:pt x="7" y="60"/>
                      <a:pt x="5" y="55"/>
                      <a:pt x="4" y="53"/>
                    </a:cubicBezTo>
                    <a:cubicBezTo>
                      <a:pt x="4" y="50"/>
                      <a:pt x="0" y="41"/>
                      <a:pt x="7" y="39"/>
                    </a:cubicBezTo>
                    <a:cubicBezTo>
                      <a:pt x="15" y="38"/>
                      <a:pt x="16" y="49"/>
                      <a:pt x="16" y="4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18" y="56"/>
                      <a:pt x="21" y="61"/>
                      <a:pt x="21" y="63"/>
                    </a:cubicBezTo>
                    <a:cubicBezTo>
                      <a:pt x="22" y="64"/>
                      <a:pt x="23" y="68"/>
                      <a:pt x="23" y="68"/>
                    </a:cubicBezTo>
                    <a:cubicBezTo>
                      <a:pt x="23" y="68"/>
                      <a:pt x="25" y="72"/>
                      <a:pt x="27" y="75"/>
                    </a:cubicBezTo>
                    <a:cubicBezTo>
                      <a:pt x="28" y="77"/>
                      <a:pt x="30" y="81"/>
                      <a:pt x="31" y="81"/>
                    </a:cubicBezTo>
                    <a:cubicBezTo>
                      <a:pt x="32" y="82"/>
                      <a:pt x="33" y="82"/>
                      <a:pt x="33" y="82"/>
                    </a:cubicBezTo>
                    <a:cubicBezTo>
                      <a:pt x="34" y="81"/>
                      <a:pt x="37" y="79"/>
                      <a:pt x="38" y="76"/>
                    </a:cubicBezTo>
                    <a:cubicBezTo>
                      <a:pt x="38" y="75"/>
                      <a:pt x="35" y="64"/>
                      <a:pt x="35" y="63"/>
                    </a:cubicBezTo>
                    <a:cubicBezTo>
                      <a:pt x="34" y="61"/>
                      <a:pt x="34" y="53"/>
                      <a:pt x="33" y="52"/>
                    </a:cubicBezTo>
                    <a:cubicBezTo>
                      <a:pt x="33" y="51"/>
                      <a:pt x="33" y="44"/>
                      <a:pt x="32" y="40"/>
                    </a:cubicBezTo>
                    <a:cubicBezTo>
                      <a:pt x="32" y="37"/>
                      <a:pt x="32" y="34"/>
                      <a:pt x="32" y="34"/>
                    </a:cubicBezTo>
                    <a:cubicBezTo>
                      <a:pt x="32" y="34"/>
                      <a:pt x="30" y="27"/>
                      <a:pt x="30" y="25"/>
                    </a:cubicBezTo>
                    <a:cubicBezTo>
                      <a:pt x="30" y="23"/>
                      <a:pt x="27" y="13"/>
                      <a:pt x="35" y="12"/>
                    </a:cubicBezTo>
                    <a:cubicBezTo>
                      <a:pt x="42" y="11"/>
                      <a:pt x="43" y="21"/>
                      <a:pt x="44" y="24"/>
                    </a:cubicBezTo>
                    <a:cubicBezTo>
                      <a:pt x="44" y="27"/>
                      <a:pt x="45" y="34"/>
                      <a:pt x="45" y="35"/>
                    </a:cubicBezTo>
                    <a:cubicBezTo>
                      <a:pt x="45" y="35"/>
                      <a:pt x="47" y="50"/>
                      <a:pt x="47" y="51"/>
                    </a:cubicBezTo>
                    <a:cubicBezTo>
                      <a:pt x="48" y="53"/>
                      <a:pt x="49" y="58"/>
                      <a:pt x="50" y="61"/>
                    </a:cubicBezTo>
                    <a:cubicBezTo>
                      <a:pt x="51" y="63"/>
                      <a:pt x="51" y="70"/>
                      <a:pt x="51" y="70"/>
                    </a:cubicBezTo>
                    <a:cubicBezTo>
                      <a:pt x="51" y="70"/>
                      <a:pt x="52" y="72"/>
                      <a:pt x="54" y="71"/>
                    </a:cubicBezTo>
                    <a:cubicBezTo>
                      <a:pt x="55" y="70"/>
                      <a:pt x="56" y="67"/>
                      <a:pt x="56" y="66"/>
                    </a:cubicBezTo>
                    <a:cubicBezTo>
                      <a:pt x="56" y="65"/>
                      <a:pt x="56" y="50"/>
                      <a:pt x="56" y="49"/>
                    </a:cubicBezTo>
                    <a:cubicBezTo>
                      <a:pt x="56" y="47"/>
                      <a:pt x="58" y="31"/>
                      <a:pt x="58" y="29"/>
                    </a:cubicBezTo>
                    <a:cubicBezTo>
                      <a:pt x="59" y="27"/>
                      <a:pt x="59" y="15"/>
                      <a:pt x="59" y="14"/>
                    </a:cubicBezTo>
                    <a:cubicBezTo>
                      <a:pt x="59" y="13"/>
                      <a:pt x="59" y="6"/>
                      <a:pt x="59" y="6"/>
                    </a:cubicBezTo>
                    <a:cubicBezTo>
                      <a:pt x="59" y="6"/>
                      <a:pt x="60" y="0"/>
                      <a:pt x="67" y="0"/>
                    </a:cubicBezTo>
                    <a:cubicBezTo>
                      <a:pt x="74" y="0"/>
                      <a:pt x="74" y="8"/>
                      <a:pt x="74" y="10"/>
                    </a:cubicBezTo>
                    <a:cubicBezTo>
                      <a:pt x="74" y="12"/>
                      <a:pt x="73" y="31"/>
                      <a:pt x="73" y="31"/>
                    </a:cubicBezTo>
                    <a:cubicBezTo>
                      <a:pt x="73" y="31"/>
                      <a:pt x="73" y="39"/>
                      <a:pt x="73" y="40"/>
                    </a:cubicBezTo>
                    <a:cubicBezTo>
                      <a:pt x="74" y="41"/>
                      <a:pt x="73" y="47"/>
                      <a:pt x="73" y="48"/>
                    </a:cubicBezTo>
                    <a:cubicBezTo>
                      <a:pt x="73" y="49"/>
                      <a:pt x="72" y="60"/>
                      <a:pt x="72" y="62"/>
                    </a:cubicBezTo>
                    <a:cubicBezTo>
                      <a:pt x="72" y="63"/>
                      <a:pt x="71" y="71"/>
                      <a:pt x="71" y="71"/>
                    </a:cubicBezTo>
                    <a:cubicBezTo>
                      <a:pt x="71" y="71"/>
                      <a:pt x="70" y="71"/>
                      <a:pt x="72" y="71"/>
                    </a:cubicBezTo>
                    <a:cubicBezTo>
                      <a:pt x="74" y="71"/>
                      <a:pt x="75" y="66"/>
                      <a:pt x="76" y="65"/>
                    </a:cubicBezTo>
                    <a:cubicBezTo>
                      <a:pt x="76" y="63"/>
                      <a:pt x="78" y="53"/>
                      <a:pt x="78" y="52"/>
                    </a:cubicBezTo>
                    <a:cubicBezTo>
                      <a:pt x="78" y="51"/>
                      <a:pt x="80" y="43"/>
                      <a:pt x="81" y="40"/>
                    </a:cubicBezTo>
                    <a:cubicBezTo>
                      <a:pt x="81" y="37"/>
                      <a:pt x="82" y="34"/>
                      <a:pt x="82" y="34"/>
                    </a:cubicBezTo>
                    <a:cubicBezTo>
                      <a:pt x="82" y="34"/>
                      <a:pt x="83" y="22"/>
                      <a:pt x="84" y="20"/>
                    </a:cubicBezTo>
                    <a:cubicBezTo>
                      <a:pt x="84" y="18"/>
                      <a:pt x="85" y="12"/>
                      <a:pt x="90" y="12"/>
                    </a:cubicBezTo>
                    <a:cubicBezTo>
                      <a:pt x="95" y="13"/>
                      <a:pt x="96" y="22"/>
                      <a:pt x="96" y="26"/>
                    </a:cubicBezTo>
                    <a:cubicBezTo>
                      <a:pt x="97" y="30"/>
                      <a:pt x="96" y="38"/>
                      <a:pt x="96" y="38"/>
                    </a:cubicBezTo>
                    <a:cubicBezTo>
                      <a:pt x="96" y="38"/>
                      <a:pt x="95" y="50"/>
                      <a:pt x="95" y="53"/>
                    </a:cubicBezTo>
                    <a:cubicBezTo>
                      <a:pt x="94" y="55"/>
                      <a:pt x="93" y="71"/>
                      <a:pt x="92" y="73"/>
                    </a:cubicBezTo>
                    <a:cubicBezTo>
                      <a:pt x="92" y="76"/>
                      <a:pt x="92" y="83"/>
                      <a:pt x="92" y="85"/>
                    </a:cubicBezTo>
                    <a:cubicBezTo>
                      <a:pt x="91" y="88"/>
                      <a:pt x="92" y="92"/>
                      <a:pt x="92" y="92"/>
                    </a:cubicBezTo>
                    <a:cubicBezTo>
                      <a:pt x="92" y="92"/>
                      <a:pt x="94" y="100"/>
                      <a:pt x="97" y="103"/>
                    </a:cubicBezTo>
                    <a:cubicBezTo>
                      <a:pt x="99" y="106"/>
                      <a:pt x="107" y="114"/>
                      <a:pt x="107" y="114"/>
                    </a:cubicBezTo>
                    <a:cubicBezTo>
                      <a:pt x="108" y="114"/>
                      <a:pt x="113" y="116"/>
                      <a:pt x="115" y="115"/>
                    </a:cubicBezTo>
                    <a:cubicBezTo>
                      <a:pt x="117" y="114"/>
                      <a:pt x="123" y="108"/>
                      <a:pt x="125" y="107"/>
                    </a:cubicBezTo>
                    <a:cubicBezTo>
                      <a:pt x="126" y="106"/>
                      <a:pt x="130" y="105"/>
                      <a:pt x="130" y="105"/>
                    </a:cubicBezTo>
                    <a:cubicBezTo>
                      <a:pt x="130" y="105"/>
                      <a:pt x="136" y="98"/>
                      <a:pt x="140" y="96"/>
                    </a:cubicBezTo>
                    <a:cubicBezTo>
                      <a:pt x="145" y="94"/>
                      <a:pt x="157" y="90"/>
                      <a:pt x="160" y="95"/>
                    </a:cubicBezTo>
                    <a:cubicBezTo>
                      <a:pt x="163" y="100"/>
                      <a:pt x="159" y="102"/>
                      <a:pt x="155" y="105"/>
                    </a:cubicBezTo>
                    <a:cubicBezTo>
                      <a:pt x="151" y="109"/>
                      <a:pt x="146" y="116"/>
                      <a:pt x="144" y="117"/>
                    </a:cubicBezTo>
                    <a:cubicBezTo>
                      <a:pt x="142" y="118"/>
                      <a:pt x="135" y="122"/>
                      <a:pt x="134" y="123"/>
                    </a:cubicBezTo>
                    <a:cubicBezTo>
                      <a:pt x="133" y="125"/>
                      <a:pt x="124" y="137"/>
                      <a:pt x="121" y="139"/>
                    </a:cubicBezTo>
                    <a:cubicBezTo>
                      <a:pt x="118" y="140"/>
                      <a:pt x="101" y="152"/>
                      <a:pt x="100" y="154"/>
                    </a:cubicBezTo>
                    <a:cubicBezTo>
                      <a:pt x="99" y="156"/>
                      <a:pt x="89" y="164"/>
                      <a:pt x="88" y="166"/>
                    </a:cubicBezTo>
                    <a:cubicBezTo>
                      <a:pt x="79" y="179"/>
                      <a:pt x="100" y="305"/>
                      <a:pt x="101" y="320"/>
                    </a:cubicBezTo>
                    <a:cubicBezTo>
                      <a:pt x="102" y="360"/>
                      <a:pt x="92" y="397"/>
                      <a:pt x="92" y="397"/>
                    </a:cubicBezTo>
                    <a:cubicBezTo>
                      <a:pt x="31" y="397"/>
                      <a:pt x="31" y="397"/>
                      <a:pt x="31" y="397"/>
                    </a:cubicBezTo>
                    <a:cubicBezTo>
                      <a:pt x="31" y="397"/>
                      <a:pt x="27" y="361"/>
                      <a:pt x="29" y="335"/>
                    </a:cubicBezTo>
                    <a:cubicBezTo>
                      <a:pt x="31" y="309"/>
                      <a:pt x="36" y="169"/>
                      <a:pt x="36" y="1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31"/>
              <p:cNvSpPr/>
              <p:nvPr/>
            </p:nvSpPr>
            <p:spPr bwMode="auto">
              <a:xfrm>
                <a:off x="8453438" y="3097213"/>
                <a:ext cx="307975" cy="796925"/>
              </a:xfrm>
              <a:custGeom>
                <a:avLst/>
                <a:gdLst>
                  <a:gd name="T0" fmla="*/ 61 w 82"/>
                  <a:gd name="T1" fmla="*/ 63 h 211"/>
                  <a:gd name="T2" fmla="*/ 69 w 82"/>
                  <a:gd name="T3" fmla="*/ 46 h 211"/>
                  <a:gd name="T4" fmla="*/ 72 w 82"/>
                  <a:gd name="T5" fmla="*/ 36 h 211"/>
                  <a:gd name="T6" fmla="*/ 75 w 82"/>
                  <a:gd name="T7" fmla="*/ 29 h 211"/>
                  <a:gd name="T8" fmla="*/ 78 w 82"/>
                  <a:gd name="T9" fmla="*/ 24 h 211"/>
                  <a:gd name="T10" fmla="*/ 79 w 82"/>
                  <a:gd name="T11" fmla="*/ 17 h 211"/>
                  <a:gd name="T12" fmla="*/ 74 w 82"/>
                  <a:gd name="T13" fmla="*/ 22 h 211"/>
                  <a:gd name="T14" fmla="*/ 71 w 82"/>
                  <a:gd name="T15" fmla="*/ 26 h 211"/>
                  <a:gd name="T16" fmla="*/ 67 w 82"/>
                  <a:gd name="T17" fmla="*/ 31 h 211"/>
                  <a:gd name="T18" fmla="*/ 65 w 82"/>
                  <a:gd name="T19" fmla="*/ 29 h 211"/>
                  <a:gd name="T20" fmla="*/ 68 w 82"/>
                  <a:gd name="T21" fmla="*/ 20 h 211"/>
                  <a:gd name="T22" fmla="*/ 70 w 82"/>
                  <a:gd name="T23" fmla="*/ 13 h 211"/>
                  <a:gd name="T24" fmla="*/ 70 w 82"/>
                  <a:gd name="T25" fmla="*/ 6 h 211"/>
                  <a:gd name="T26" fmla="*/ 64 w 82"/>
                  <a:gd name="T27" fmla="*/ 13 h 211"/>
                  <a:gd name="T28" fmla="*/ 61 w 82"/>
                  <a:gd name="T29" fmla="*/ 22 h 211"/>
                  <a:gd name="T30" fmla="*/ 59 w 82"/>
                  <a:gd name="T31" fmla="*/ 26 h 211"/>
                  <a:gd name="T32" fmla="*/ 59 w 82"/>
                  <a:gd name="T33" fmla="*/ 17 h 211"/>
                  <a:gd name="T34" fmla="*/ 60 w 82"/>
                  <a:gd name="T35" fmla="*/ 5 h 211"/>
                  <a:gd name="T36" fmla="*/ 58 w 82"/>
                  <a:gd name="T37" fmla="*/ 0 h 211"/>
                  <a:gd name="T38" fmla="*/ 54 w 82"/>
                  <a:gd name="T39" fmla="*/ 10 h 211"/>
                  <a:gd name="T40" fmla="*/ 52 w 82"/>
                  <a:gd name="T41" fmla="*/ 16 h 211"/>
                  <a:gd name="T42" fmla="*/ 51 w 82"/>
                  <a:gd name="T43" fmla="*/ 24 h 211"/>
                  <a:gd name="T44" fmla="*/ 50 w 82"/>
                  <a:gd name="T45" fmla="*/ 22 h 211"/>
                  <a:gd name="T46" fmla="*/ 50 w 82"/>
                  <a:gd name="T47" fmla="*/ 13 h 211"/>
                  <a:gd name="T48" fmla="*/ 51 w 82"/>
                  <a:gd name="T49" fmla="*/ 6 h 211"/>
                  <a:gd name="T50" fmla="*/ 45 w 82"/>
                  <a:gd name="T51" fmla="*/ 7 h 211"/>
                  <a:gd name="T52" fmla="*/ 44 w 82"/>
                  <a:gd name="T53" fmla="*/ 17 h 211"/>
                  <a:gd name="T54" fmla="*/ 42 w 82"/>
                  <a:gd name="T55" fmla="*/ 29 h 211"/>
                  <a:gd name="T56" fmla="*/ 38 w 82"/>
                  <a:gd name="T57" fmla="*/ 35 h 211"/>
                  <a:gd name="T58" fmla="*/ 29 w 82"/>
                  <a:gd name="T59" fmla="*/ 39 h 211"/>
                  <a:gd name="T60" fmla="*/ 24 w 82"/>
                  <a:gd name="T61" fmla="*/ 34 h 211"/>
                  <a:gd name="T62" fmla="*/ 13 w 82"/>
                  <a:gd name="T63" fmla="*/ 29 h 211"/>
                  <a:gd name="T64" fmla="*/ 17 w 82"/>
                  <a:gd name="T65" fmla="*/ 38 h 211"/>
                  <a:gd name="T66" fmla="*/ 24 w 82"/>
                  <a:gd name="T67" fmla="*/ 49 h 211"/>
                  <a:gd name="T68" fmla="*/ 34 w 82"/>
                  <a:gd name="T69" fmla="*/ 61 h 211"/>
                  <a:gd name="T70" fmla="*/ 33 w 82"/>
                  <a:gd name="T71" fmla="*/ 73 h 211"/>
                  <a:gd name="T72" fmla="*/ 0 w 82"/>
                  <a:gd name="T73" fmla="*/ 204 h 211"/>
                  <a:gd name="T74" fmla="*/ 49 w 82"/>
                  <a:gd name="T75" fmla="*/ 16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211">
                    <a:moveTo>
                      <a:pt x="58" y="68"/>
                    </a:moveTo>
                    <a:cubicBezTo>
                      <a:pt x="58" y="68"/>
                      <a:pt x="61" y="64"/>
                      <a:pt x="61" y="63"/>
                    </a:cubicBezTo>
                    <a:cubicBezTo>
                      <a:pt x="62" y="63"/>
                      <a:pt x="65" y="57"/>
                      <a:pt x="65" y="56"/>
                    </a:cubicBezTo>
                    <a:cubicBezTo>
                      <a:pt x="66" y="54"/>
                      <a:pt x="68" y="47"/>
                      <a:pt x="69" y="46"/>
                    </a:cubicBezTo>
                    <a:cubicBezTo>
                      <a:pt x="69" y="44"/>
                      <a:pt x="71" y="40"/>
                      <a:pt x="71" y="39"/>
                    </a:cubicBezTo>
                    <a:cubicBezTo>
                      <a:pt x="72" y="38"/>
                      <a:pt x="72" y="36"/>
                      <a:pt x="72" y="36"/>
                    </a:cubicBezTo>
                    <a:cubicBezTo>
                      <a:pt x="72" y="36"/>
                      <a:pt x="73" y="34"/>
                      <a:pt x="74" y="33"/>
                    </a:cubicBezTo>
                    <a:cubicBezTo>
                      <a:pt x="74" y="33"/>
                      <a:pt x="75" y="29"/>
                      <a:pt x="75" y="29"/>
                    </a:cubicBezTo>
                    <a:cubicBezTo>
                      <a:pt x="75" y="29"/>
                      <a:pt x="77" y="28"/>
                      <a:pt x="77" y="27"/>
                    </a:cubicBezTo>
                    <a:cubicBezTo>
                      <a:pt x="77" y="26"/>
                      <a:pt x="78" y="24"/>
                      <a:pt x="78" y="24"/>
                    </a:cubicBezTo>
                    <a:cubicBezTo>
                      <a:pt x="78" y="24"/>
                      <a:pt x="79" y="22"/>
                      <a:pt x="80" y="21"/>
                    </a:cubicBezTo>
                    <a:cubicBezTo>
                      <a:pt x="80" y="21"/>
                      <a:pt x="82" y="17"/>
                      <a:pt x="79" y="17"/>
                    </a:cubicBezTo>
                    <a:cubicBezTo>
                      <a:pt x="76" y="16"/>
                      <a:pt x="75" y="19"/>
                      <a:pt x="75" y="19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4" y="22"/>
                      <a:pt x="72" y="24"/>
                      <a:pt x="72" y="24"/>
                    </a:cubicBezTo>
                    <a:cubicBezTo>
                      <a:pt x="72" y="25"/>
                      <a:pt x="71" y="26"/>
                      <a:pt x="71" y="26"/>
                    </a:cubicBezTo>
                    <a:cubicBezTo>
                      <a:pt x="71" y="26"/>
                      <a:pt x="70" y="28"/>
                      <a:pt x="69" y="29"/>
                    </a:cubicBezTo>
                    <a:cubicBezTo>
                      <a:pt x="69" y="29"/>
                      <a:pt x="68" y="31"/>
                      <a:pt x="67" y="31"/>
                    </a:cubicBezTo>
                    <a:cubicBezTo>
                      <a:pt x="67" y="31"/>
                      <a:pt x="66" y="31"/>
                      <a:pt x="66" y="31"/>
                    </a:cubicBezTo>
                    <a:cubicBezTo>
                      <a:pt x="66" y="31"/>
                      <a:pt x="65" y="29"/>
                      <a:pt x="65" y="29"/>
                    </a:cubicBezTo>
                    <a:cubicBezTo>
                      <a:pt x="65" y="28"/>
                      <a:pt x="67" y="24"/>
                      <a:pt x="67" y="24"/>
                    </a:cubicBezTo>
                    <a:cubicBezTo>
                      <a:pt x="67" y="23"/>
                      <a:pt x="68" y="20"/>
                      <a:pt x="68" y="20"/>
                    </a:cubicBezTo>
                    <a:cubicBezTo>
                      <a:pt x="68" y="20"/>
                      <a:pt x="69" y="17"/>
                      <a:pt x="69" y="16"/>
                    </a:cubicBezTo>
                    <a:cubicBezTo>
                      <a:pt x="70" y="14"/>
                      <a:pt x="70" y="13"/>
                      <a:pt x="70" y="13"/>
                    </a:cubicBezTo>
                    <a:cubicBezTo>
                      <a:pt x="70" y="13"/>
                      <a:pt x="71" y="11"/>
                      <a:pt x="71" y="10"/>
                    </a:cubicBezTo>
                    <a:cubicBezTo>
                      <a:pt x="71" y="9"/>
                      <a:pt x="73" y="6"/>
                      <a:pt x="70" y="6"/>
                    </a:cubicBezTo>
                    <a:cubicBezTo>
                      <a:pt x="67" y="5"/>
                      <a:pt x="66" y="8"/>
                      <a:pt x="66" y="9"/>
                    </a:cubicBezTo>
                    <a:cubicBezTo>
                      <a:pt x="65" y="10"/>
                      <a:pt x="64" y="13"/>
                      <a:pt x="64" y="13"/>
                    </a:cubicBezTo>
                    <a:cubicBezTo>
                      <a:pt x="64" y="13"/>
                      <a:pt x="63" y="18"/>
                      <a:pt x="62" y="19"/>
                    </a:cubicBezTo>
                    <a:cubicBezTo>
                      <a:pt x="62" y="19"/>
                      <a:pt x="61" y="21"/>
                      <a:pt x="61" y="22"/>
                    </a:cubicBezTo>
                    <a:cubicBezTo>
                      <a:pt x="60" y="23"/>
                      <a:pt x="59" y="26"/>
                      <a:pt x="59" y="26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58" y="25"/>
                      <a:pt x="58" y="24"/>
                      <a:pt x="58" y="24"/>
                    </a:cubicBezTo>
                    <a:cubicBezTo>
                      <a:pt x="58" y="23"/>
                      <a:pt x="59" y="18"/>
                      <a:pt x="59" y="17"/>
                    </a:cubicBezTo>
                    <a:cubicBezTo>
                      <a:pt x="59" y="17"/>
                      <a:pt x="60" y="11"/>
                      <a:pt x="60" y="10"/>
                    </a:cubicBezTo>
                    <a:cubicBezTo>
                      <a:pt x="60" y="9"/>
                      <a:pt x="60" y="5"/>
                      <a:pt x="60" y="5"/>
                    </a:cubicBezTo>
                    <a:cubicBezTo>
                      <a:pt x="60" y="5"/>
                      <a:pt x="61" y="2"/>
                      <a:pt x="61" y="2"/>
                    </a:cubicBezTo>
                    <a:cubicBezTo>
                      <a:pt x="61" y="2"/>
                      <a:pt x="61" y="0"/>
                      <a:pt x="58" y="0"/>
                    </a:cubicBezTo>
                    <a:cubicBezTo>
                      <a:pt x="56" y="0"/>
                      <a:pt x="55" y="2"/>
                      <a:pt x="55" y="3"/>
                    </a:cubicBezTo>
                    <a:cubicBezTo>
                      <a:pt x="55" y="3"/>
                      <a:pt x="54" y="10"/>
                      <a:pt x="54" y="10"/>
                    </a:cubicBezTo>
                    <a:cubicBezTo>
                      <a:pt x="54" y="10"/>
                      <a:pt x="53" y="13"/>
                      <a:pt x="53" y="13"/>
                    </a:cubicBezTo>
                    <a:cubicBezTo>
                      <a:pt x="53" y="13"/>
                      <a:pt x="52" y="16"/>
                      <a:pt x="52" y="16"/>
                    </a:cubicBezTo>
                    <a:cubicBezTo>
                      <a:pt x="52" y="16"/>
                      <a:pt x="52" y="21"/>
                      <a:pt x="52" y="21"/>
                    </a:cubicBezTo>
                    <a:cubicBezTo>
                      <a:pt x="52" y="22"/>
                      <a:pt x="51" y="24"/>
                      <a:pt x="51" y="24"/>
                    </a:cubicBezTo>
                    <a:cubicBezTo>
                      <a:pt x="51" y="24"/>
                      <a:pt x="52" y="25"/>
                      <a:pt x="51" y="25"/>
                    </a:cubicBezTo>
                    <a:cubicBezTo>
                      <a:pt x="50" y="25"/>
                      <a:pt x="50" y="22"/>
                      <a:pt x="50" y="22"/>
                    </a:cubicBezTo>
                    <a:cubicBezTo>
                      <a:pt x="50" y="22"/>
                      <a:pt x="50" y="18"/>
                      <a:pt x="50" y="17"/>
                    </a:cubicBezTo>
                    <a:cubicBezTo>
                      <a:pt x="50" y="17"/>
                      <a:pt x="50" y="14"/>
                      <a:pt x="50" y="13"/>
                    </a:cubicBezTo>
                    <a:cubicBezTo>
                      <a:pt x="50" y="12"/>
                      <a:pt x="50" y="11"/>
                      <a:pt x="50" y="11"/>
                    </a:cubicBezTo>
                    <a:cubicBezTo>
                      <a:pt x="50" y="11"/>
                      <a:pt x="51" y="6"/>
                      <a:pt x="51" y="6"/>
                    </a:cubicBezTo>
                    <a:cubicBezTo>
                      <a:pt x="50" y="5"/>
                      <a:pt x="51" y="3"/>
                      <a:pt x="49" y="3"/>
                    </a:cubicBezTo>
                    <a:cubicBezTo>
                      <a:pt x="47" y="3"/>
                      <a:pt x="46" y="6"/>
                      <a:pt x="45" y="7"/>
                    </a:cubicBezTo>
                    <a:cubicBezTo>
                      <a:pt x="45" y="8"/>
                      <a:pt x="44" y="11"/>
                      <a:pt x="44" y="11"/>
                    </a:cubicBezTo>
                    <a:cubicBezTo>
                      <a:pt x="44" y="11"/>
                      <a:pt x="43" y="16"/>
                      <a:pt x="44" y="17"/>
                    </a:cubicBezTo>
                    <a:cubicBezTo>
                      <a:pt x="44" y="18"/>
                      <a:pt x="43" y="23"/>
                      <a:pt x="43" y="24"/>
                    </a:cubicBezTo>
                    <a:cubicBezTo>
                      <a:pt x="43" y="25"/>
                      <a:pt x="42" y="28"/>
                      <a:pt x="42" y="29"/>
                    </a:cubicBezTo>
                    <a:cubicBezTo>
                      <a:pt x="42" y="30"/>
                      <a:pt x="41" y="32"/>
                      <a:pt x="41" y="32"/>
                    </a:cubicBezTo>
                    <a:cubicBezTo>
                      <a:pt x="41" y="32"/>
                      <a:pt x="39" y="34"/>
                      <a:pt x="38" y="35"/>
                    </a:cubicBezTo>
                    <a:cubicBezTo>
                      <a:pt x="37" y="37"/>
                      <a:pt x="33" y="39"/>
                      <a:pt x="33" y="39"/>
                    </a:cubicBezTo>
                    <a:cubicBezTo>
                      <a:pt x="32" y="39"/>
                      <a:pt x="30" y="40"/>
                      <a:pt x="29" y="39"/>
                    </a:cubicBezTo>
                    <a:cubicBezTo>
                      <a:pt x="29" y="39"/>
                      <a:pt x="27" y="36"/>
                      <a:pt x="26" y="36"/>
                    </a:cubicBezTo>
                    <a:cubicBezTo>
                      <a:pt x="26" y="35"/>
                      <a:pt x="24" y="34"/>
                      <a:pt x="24" y="34"/>
                    </a:cubicBezTo>
                    <a:cubicBezTo>
                      <a:pt x="24" y="34"/>
                      <a:pt x="23" y="31"/>
                      <a:pt x="21" y="30"/>
                    </a:cubicBezTo>
                    <a:cubicBezTo>
                      <a:pt x="19" y="29"/>
                      <a:pt x="15" y="27"/>
                      <a:pt x="13" y="29"/>
                    </a:cubicBezTo>
                    <a:cubicBezTo>
                      <a:pt x="11" y="31"/>
                      <a:pt x="13" y="31"/>
                      <a:pt x="14" y="33"/>
                    </a:cubicBezTo>
                    <a:cubicBezTo>
                      <a:pt x="15" y="35"/>
                      <a:pt x="16" y="38"/>
                      <a:pt x="17" y="38"/>
                    </a:cubicBezTo>
                    <a:cubicBezTo>
                      <a:pt x="18" y="39"/>
                      <a:pt x="20" y="41"/>
                      <a:pt x="20" y="42"/>
                    </a:cubicBezTo>
                    <a:cubicBezTo>
                      <a:pt x="21" y="42"/>
                      <a:pt x="23" y="48"/>
                      <a:pt x="24" y="49"/>
                    </a:cubicBezTo>
                    <a:cubicBezTo>
                      <a:pt x="25" y="50"/>
                      <a:pt x="31" y="56"/>
                      <a:pt x="31" y="57"/>
                    </a:cubicBezTo>
                    <a:cubicBezTo>
                      <a:pt x="32" y="58"/>
                      <a:pt x="34" y="61"/>
                      <a:pt x="34" y="61"/>
                    </a:cubicBezTo>
                    <a:cubicBezTo>
                      <a:pt x="35" y="61"/>
                      <a:pt x="35" y="62"/>
                      <a:pt x="36" y="63"/>
                    </a:cubicBezTo>
                    <a:cubicBezTo>
                      <a:pt x="36" y="64"/>
                      <a:pt x="34" y="71"/>
                      <a:pt x="33" y="73"/>
                    </a:cubicBezTo>
                    <a:cubicBezTo>
                      <a:pt x="33" y="75"/>
                      <a:pt x="13" y="142"/>
                      <a:pt x="11" y="152"/>
                    </a:cubicBezTo>
                    <a:cubicBezTo>
                      <a:pt x="3" y="181"/>
                      <a:pt x="0" y="204"/>
                      <a:pt x="0" y="204"/>
                    </a:cubicBezTo>
                    <a:cubicBezTo>
                      <a:pt x="36" y="211"/>
                      <a:pt x="36" y="211"/>
                      <a:pt x="36" y="211"/>
                    </a:cubicBezTo>
                    <a:cubicBezTo>
                      <a:pt x="36" y="211"/>
                      <a:pt x="48" y="182"/>
                      <a:pt x="49" y="163"/>
                    </a:cubicBezTo>
                    <a:cubicBezTo>
                      <a:pt x="51" y="145"/>
                      <a:pt x="58" y="68"/>
                      <a:pt x="58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32"/>
              <p:cNvSpPr/>
              <p:nvPr/>
            </p:nvSpPr>
            <p:spPr bwMode="auto">
              <a:xfrm>
                <a:off x="7626351" y="3497263"/>
                <a:ext cx="155575" cy="514350"/>
              </a:xfrm>
              <a:custGeom>
                <a:avLst/>
                <a:gdLst>
                  <a:gd name="T0" fmla="*/ 11 w 41"/>
                  <a:gd name="T1" fmla="*/ 38 h 136"/>
                  <a:gd name="T2" fmla="*/ 7 w 41"/>
                  <a:gd name="T3" fmla="*/ 26 h 136"/>
                  <a:gd name="T4" fmla="*/ 5 w 41"/>
                  <a:gd name="T5" fmla="*/ 17 h 136"/>
                  <a:gd name="T6" fmla="*/ 3 w 41"/>
                  <a:gd name="T7" fmla="*/ 12 h 136"/>
                  <a:gd name="T8" fmla="*/ 2 w 41"/>
                  <a:gd name="T9" fmla="*/ 9 h 136"/>
                  <a:gd name="T10" fmla="*/ 4 w 41"/>
                  <a:gd name="T11" fmla="*/ 8 h 136"/>
                  <a:gd name="T12" fmla="*/ 6 w 41"/>
                  <a:gd name="T13" fmla="*/ 12 h 136"/>
                  <a:gd name="T14" fmla="*/ 7 w 41"/>
                  <a:gd name="T15" fmla="*/ 15 h 136"/>
                  <a:gd name="T16" fmla="*/ 9 w 41"/>
                  <a:gd name="T17" fmla="*/ 17 h 136"/>
                  <a:gd name="T18" fmla="*/ 9 w 41"/>
                  <a:gd name="T19" fmla="*/ 12 h 136"/>
                  <a:gd name="T20" fmla="*/ 8 w 41"/>
                  <a:gd name="T21" fmla="*/ 7 h 136"/>
                  <a:gd name="T22" fmla="*/ 7 w 41"/>
                  <a:gd name="T23" fmla="*/ 3 h 136"/>
                  <a:gd name="T24" fmla="*/ 10 w 41"/>
                  <a:gd name="T25" fmla="*/ 4 h 136"/>
                  <a:gd name="T26" fmla="*/ 11 w 41"/>
                  <a:gd name="T27" fmla="*/ 10 h 136"/>
                  <a:gd name="T28" fmla="*/ 13 w 41"/>
                  <a:gd name="T29" fmla="*/ 15 h 136"/>
                  <a:gd name="T30" fmla="*/ 13 w 41"/>
                  <a:gd name="T31" fmla="*/ 10 h 136"/>
                  <a:gd name="T32" fmla="*/ 13 w 41"/>
                  <a:gd name="T33" fmla="*/ 2 h 136"/>
                  <a:gd name="T34" fmla="*/ 14 w 41"/>
                  <a:gd name="T35" fmla="*/ 0 h 136"/>
                  <a:gd name="T36" fmla="*/ 17 w 41"/>
                  <a:gd name="T37" fmla="*/ 10 h 136"/>
                  <a:gd name="T38" fmla="*/ 18 w 41"/>
                  <a:gd name="T39" fmla="*/ 15 h 136"/>
                  <a:gd name="T40" fmla="*/ 18 w 41"/>
                  <a:gd name="T41" fmla="*/ 11 h 136"/>
                  <a:gd name="T42" fmla="*/ 18 w 41"/>
                  <a:gd name="T43" fmla="*/ 8 h 136"/>
                  <a:gd name="T44" fmla="*/ 19 w 41"/>
                  <a:gd name="T45" fmla="*/ 4 h 136"/>
                  <a:gd name="T46" fmla="*/ 22 w 41"/>
                  <a:gd name="T47" fmla="*/ 9 h 136"/>
                  <a:gd name="T48" fmla="*/ 22 w 41"/>
                  <a:gd name="T49" fmla="*/ 17 h 136"/>
                  <a:gd name="T50" fmla="*/ 23 w 41"/>
                  <a:gd name="T51" fmla="*/ 21 h 136"/>
                  <a:gd name="T52" fmla="*/ 27 w 41"/>
                  <a:gd name="T53" fmla="*/ 26 h 136"/>
                  <a:gd name="T54" fmla="*/ 31 w 41"/>
                  <a:gd name="T55" fmla="*/ 25 h 136"/>
                  <a:gd name="T56" fmla="*/ 35 w 41"/>
                  <a:gd name="T57" fmla="*/ 23 h 136"/>
                  <a:gd name="T58" fmla="*/ 38 w 41"/>
                  <a:gd name="T59" fmla="*/ 25 h 136"/>
                  <a:gd name="T60" fmla="*/ 34 w 41"/>
                  <a:gd name="T61" fmla="*/ 29 h 136"/>
                  <a:gd name="T62" fmla="*/ 25 w 41"/>
                  <a:gd name="T63" fmla="*/ 39 h 136"/>
                  <a:gd name="T64" fmla="*/ 41 w 41"/>
                  <a:gd name="T65" fmla="*/ 123 h 136"/>
                  <a:gd name="T66" fmla="*/ 16 w 41"/>
                  <a:gd name="T67" fmla="*/ 104 h 136"/>
                  <a:gd name="T68" fmla="*/ 13 w 41"/>
                  <a:gd name="T69" fmla="*/ 4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1" h="136">
                    <a:moveTo>
                      <a:pt x="13" y="41"/>
                    </a:moveTo>
                    <a:cubicBezTo>
                      <a:pt x="13" y="41"/>
                      <a:pt x="11" y="38"/>
                      <a:pt x="11" y="38"/>
                    </a:cubicBezTo>
                    <a:cubicBezTo>
                      <a:pt x="11" y="37"/>
                      <a:pt x="9" y="33"/>
                      <a:pt x="9" y="32"/>
                    </a:cubicBezTo>
                    <a:cubicBezTo>
                      <a:pt x="9" y="31"/>
                      <a:pt x="7" y="26"/>
                      <a:pt x="7" y="26"/>
                    </a:cubicBezTo>
                    <a:cubicBezTo>
                      <a:pt x="7" y="25"/>
                      <a:pt x="6" y="22"/>
                      <a:pt x="6" y="21"/>
                    </a:cubicBezTo>
                    <a:cubicBezTo>
                      <a:pt x="6" y="20"/>
                      <a:pt x="5" y="17"/>
                      <a:pt x="5" y="17"/>
                    </a:cubicBezTo>
                    <a:cubicBezTo>
                      <a:pt x="5" y="17"/>
                      <a:pt x="4" y="14"/>
                      <a:pt x="4" y="14"/>
                    </a:cubicBezTo>
                    <a:cubicBezTo>
                      <a:pt x="4" y="14"/>
                      <a:pt x="3" y="13"/>
                      <a:pt x="3" y="12"/>
                    </a:cubicBezTo>
                    <a:cubicBezTo>
                      <a:pt x="3" y="12"/>
                      <a:pt x="3" y="11"/>
                      <a:pt x="3" y="11"/>
                    </a:cubicBezTo>
                    <a:cubicBezTo>
                      <a:pt x="3" y="11"/>
                      <a:pt x="2" y="9"/>
                      <a:pt x="2" y="9"/>
                    </a:cubicBezTo>
                    <a:cubicBezTo>
                      <a:pt x="2" y="8"/>
                      <a:pt x="0" y="6"/>
                      <a:pt x="2" y="6"/>
                    </a:cubicBezTo>
                    <a:cubicBezTo>
                      <a:pt x="4" y="6"/>
                      <a:pt x="4" y="8"/>
                      <a:pt x="4" y="8"/>
                    </a:cubicBezTo>
                    <a:cubicBezTo>
                      <a:pt x="5" y="9"/>
                      <a:pt x="5" y="9"/>
                      <a:pt x="5" y="10"/>
                    </a:cubicBezTo>
                    <a:cubicBezTo>
                      <a:pt x="5" y="10"/>
                      <a:pt x="6" y="11"/>
                      <a:pt x="6" y="12"/>
                    </a:cubicBezTo>
                    <a:cubicBezTo>
                      <a:pt x="6" y="12"/>
                      <a:pt x="6" y="13"/>
                      <a:pt x="6" y="13"/>
                    </a:cubicBezTo>
                    <a:cubicBezTo>
                      <a:pt x="6" y="13"/>
                      <a:pt x="7" y="14"/>
                      <a:pt x="7" y="15"/>
                    </a:cubicBezTo>
                    <a:cubicBezTo>
                      <a:pt x="8" y="15"/>
                      <a:pt x="8" y="16"/>
                      <a:pt x="8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7"/>
                      <a:pt x="10" y="16"/>
                      <a:pt x="10" y="16"/>
                    </a:cubicBezTo>
                    <a:cubicBezTo>
                      <a:pt x="10" y="15"/>
                      <a:pt x="9" y="13"/>
                      <a:pt x="9" y="12"/>
                    </a:cubicBezTo>
                    <a:cubicBezTo>
                      <a:pt x="9" y="12"/>
                      <a:pt x="8" y="10"/>
                      <a:pt x="8" y="10"/>
                    </a:cubicBezTo>
                    <a:cubicBezTo>
                      <a:pt x="8" y="10"/>
                      <a:pt x="8" y="8"/>
                      <a:pt x="8" y="7"/>
                    </a:cubicBezTo>
                    <a:cubicBezTo>
                      <a:pt x="7" y="6"/>
                      <a:pt x="7" y="5"/>
                      <a:pt x="7" y="5"/>
                    </a:cubicBezTo>
                    <a:cubicBezTo>
                      <a:pt x="7" y="5"/>
                      <a:pt x="7" y="4"/>
                      <a:pt x="7" y="3"/>
                    </a:cubicBezTo>
                    <a:cubicBezTo>
                      <a:pt x="7" y="3"/>
                      <a:pt x="6" y="1"/>
                      <a:pt x="7" y="1"/>
                    </a:cubicBezTo>
                    <a:cubicBezTo>
                      <a:pt x="9" y="1"/>
                      <a:pt x="9" y="3"/>
                      <a:pt x="10" y="4"/>
                    </a:cubicBezTo>
                    <a:cubicBezTo>
                      <a:pt x="10" y="4"/>
                      <a:pt x="10" y="6"/>
                      <a:pt x="10" y="6"/>
                    </a:cubicBezTo>
                    <a:cubicBezTo>
                      <a:pt x="10" y="6"/>
                      <a:pt x="11" y="10"/>
                      <a:pt x="11" y="10"/>
                    </a:cubicBezTo>
                    <a:cubicBezTo>
                      <a:pt x="11" y="11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3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4" y="15"/>
                      <a:pt x="13" y="10"/>
                      <a:pt x="13" y="10"/>
                    </a:cubicBezTo>
                    <a:cubicBezTo>
                      <a:pt x="13" y="9"/>
                      <a:pt x="13" y="6"/>
                      <a:pt x="13" y="6"/>
                    </a:cubicBezTo>
                    <a:cubicBezTo>
                      <a:pt x="13" y="5"/>
                      <a:pt x="13" y="3"/>
                      <a:pt x="13" y="2"/>
                    </a:cubicBezTo>
                    <a:cubicBezTo>
                      <a:pt x="13" y="2"/>
                      <a:pt x="12" y="1"/>
                      <a:pt x="12" y="1"/>
                    </a:cubicBezTo>
                    <a:cubicBezTo>
                      <a:pt x="12" y="1"/>
                      <a:pt x="12" y="0"/>
                      <a:pt x="14" y="0"/>
                    </a:cubicBezTo>
                    <a:cubicBezTo>
                      <a:pt x="16" y="0"/>
                      <a:pt x="16" y="2"/>
                      <a:pt x="16" y="2"/>
                    </a:cubicBezTo>
                    <a:cubicBezTo>
                      <a:pt x="16" y="3"/>
                      <a:pt x="17" y="10"/>
                      <a:pt x="17" y="10"/>
                    </a:cubicBezTo>
                    <a:cubicBezTo>
                      <a:pt x="17" y="11"/>
                      <a:pt x="17" y="13"/>
                      <a:pt x="17" y="13"/>
                    </a:cubicBezTo>
                    <a:cubicBezTo>
                      <a:pt x="17" y="14"/>
                      <a:pt x="17" y="15"/>
                      <a:pt x="18" y="15"/>
                    </a:cubicBezTo>
                    <a:cubicBezTo>
                      <a:pt x="18" y="15"/>
                      <a:pt x="18" y="14"/>
                      <a:pt x="18" y="14"/>
                    </a:cubicBezTo>
                    <a:cubicBezTo>
                      <a:pt x="18" y="14"/>
                      <a:pt x="18" y="12"/>
                      <a:pt x="18" y="11"/>
                    </a:cubicBezTo>
                    <a:cubicBezTo>
                      <a:pt x="18" y="11"/>
                      <a:pt x="18" y="10"/>
                      <a:pt x="18" y="9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5"/>
                      <a:pt x="18" y="5"/>
                    </a:cubicBezTo>
                    <a:cubicBezTo>
                      <a:pt x="18" y="5"/>
                      <a:pt x="18" y="3"/>
                      <a:pt x="19" y="4"/>
                    </a:cubicBezTo>
                    <a:cubicBezTo>
                      <a:pt x="21" y="4"/>
                      <a:pt x="21" y="6"/>
                      <a:pt x="21" y="7"/>
                    </a:cubicBezTo>
                    <a:cubicBezTo>
                      <a:pt x="21" y="7"/>
                      <a:pt x="22" y="9"/>
                      <a:pt x="22" y="9"/>
                    </a:cubicBezTo>
                    <a:cubicBezTo>
                      <a:pt x="22" y="9"/>
                      <a:pt x="22" y="12"/>
                      <a:pt x="22" y="12"/>
                    </a:cubicBezTo>
                    <a:cubicBezTo>
                      <a:pt x="22" y="13"/>
                      <a:pt x="22" y="16"/>
                      <a:pt x="22" y="17"/>
                    </a:cubicBezTo>
                    <a:cubicBezTo>
                      <a:pt x="22" y="17"/>
                      <a:pt x="23" y="19"/>
                      <a:pt x="23" y="19"/>
                    </a:cubicBezTo>
                    <a:cubicBezTo>
                      <a:pt x="23" y="20"/>
                      <a:pt x="23" y="21"/>
                      <a:pt x="23" y="21"/>
                    </a:cubicBezTo>
                    <a:cubicBezTo>
                      <a:pt x="23" y="21"/>
                      <a:pt x="24" y="23"/>
                      <a:pt x="24" y="24"/>
                    </a:cubicBezTo>
                    <a:cubicBezTo>
                      <a:pt x="25" y="24"/>
                      <a:pt x="27" y="26"/>
                      <a:pt x="27" y="26"/>
                    </a:cubicBezTo>
                    <a:cubicBezTo>
                      <a:pt x="28" y="27"/>
                      <a:pt x="29" y="27"/>
                      <a:pt x="29" y="27"/>
                    </a:cubicBezTo>
                    <a:cubicBezTo>
                      <a:pt x="30" y="27"/>
                      <a:pt x="31" y="26"/>
                      <a:pt x="31" y="25"/>
                    </a:cubicBezTo>
                    <a:cubicBezTo>
                      <a:pt x="31" y="25"/>
                      <a:pt x="32" y="25"/>
                      <a:pt x="32" y="25"/>
                    </a:cubicBezTo>
                    <a:cubicBezTo>
                      <a:pt x="32" y="25"/>
                      <a:pt x="34" y="23"/>
                      <a:pt x="35" y="23"/>
                    </a:cubicBezTo>
                    <a:cubicBezTo>
                      <a:pt x="35" y="22"/>
                      <a:pt x="38" y="22"/>
                      <a:pt x="39" y="23"/>
                    </a:cubicBezTo>
                    <a:cubicBezTo>
                      <a:pt x="40" y="25"/>
                      <a:pt x="39" y="25"/>
                      <a:pt x="38" y="25"/>
                    </a:cubicBezTo>
                    <a:cubicBezTo>
                      <a:pt x="37" y="26"/>
                      <a:pt x="36" y="27"/>
                      <a:pt x="36" y="27"/>
                    </a:cubicBezTo>
                    <a:cubicBezTo>
                      <a:pt x="35" y="27"/>
                      <a:pt x="34" y="28"/>
                      <a:pt x="34" y="29"/>
                    </a:cubicBezTo>
                    <a:cubicBezTo>
                      <a:pt x="33" y="29"/>
                      <a:pt x="32" y="32"/>
                      <a:pt x="32" y="33"/>
                    </a:cubicBezTo>
                    <a:cubicBezTo>
                      <a:pt x="31" y="33"/>
                      <a:pt x="25" y="38"/>
                      <a:pt x="25" y="39"/>
                    </a:cubicBezTo>
                    <a:cubicBezTo>
                      <a:pt x="25" y="44"/>
                      <a:pt x="35" y="87"/>
                      <a:pt x="36" y="93"/>
                    </a:cubicBezTo>
                    <a:cubicBezTo>
                      <a:pt x="40" y="110"/>
                      <a:pt x="41" y="123"/>
                      <a:pt x="41" y="123"/>
                    </a:cubicBezTo>
                    <a:cubicBezTo>
                      <a:pt x="35" y="127"/>
                      <a:pt x="29" y="132"/>
                      <a:pt x="23" y="136"/>
                    </a:cubicBezTo>
                    <a:cubicBezTo>
                      <a:pt x="23" y="136"/>
                      <a:pt x="17" y="117"/>
                      <a:pt x="16" y="104"/>
                    </a:cubicBezTo>
                    <a:cubicBezTo>
                      <a:pt x="16" y="98"/>
                      <a:pt x="15" y="79"/>
                      <a:pt x="14" y="65"/>
                    </a:cubicBezTo>
                    <a:cubicBezTo>
                      <a:pt x="13" y="51"/>
                      <a:pt x="13" y="41"/>
                      <a:pt x="13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Freeform 33"/>
              <p:cNvSpPr/>
              <p:nvPr/>
            </p:nvSpPr>
            <p:spPr bwMode="auto">
              <a:xfrm>
                <a:off x="6897688" y="3462338"/>
                <a:ext cx="222250" cy="650875"/>
              </a:xfrm>
              <a:custGeom>
                <a:avLst/>
                <a:gdLst>
                  <a:gd name="T0" fmla="*/ 45 w 59"/>
                  <a:gd name="T1" fmla="*/ 59 h 172"/>
                  <a:gd name="T2" fmla="*/ 47 w 59"/>
                  <a:gd name="T3" fmla="*/ 41 h 172"/>
                  <a:gd name="T4" fmla="*/ 47 w 59"/>
                  <a:gd name="T5" fmla="*/ 31 h 172"/>
                  <a:gd name="T6" fmla="*/ 48 w 59"/>
                  <a:gd name="T7" fmla="*/ 24 h 172"/>
                  <a:gd name="T8" fmla="*/ 49 w 59"/>
                  <a:gd name="T9" fmla="*/ 18 h 172"/>
                  <a:gd name="T10" fmla="*/ 48 w 59"/>
                  <a:gd name="T11" fmla="*/ 10 h 172"/>
                  <a:gd name="T12" fmla="*/ 45 w 59"/>
                  <a:gd name="T13" fmla="*/ 17 h 172"/>
                  <a:gd name="T14" fmla="*/ 44 w 59"/>
                  <a:gd name="T15" fmla="*/ 23 h 172"/>
                  <a:gd name="T16" fmla="*/ 42 w 59"/>
                  <a:gd name="T17" fmla="*/ 28 h 172"/>
                  <a:gd name="T18" fmla="*/ 40 w 59"/>
                  <a:gd name="T19" fmla="*/ 27 h 172"/>
                  <a:gd name="T20" fmla="*/ 40 w 59"/>
                  <a:gd name="T21" fmla="*/ 17 h 172"/>
                  <a:gd name="T22" fmla="*/ 40 w 59"/>
                  <a:gd name="T23" fmla="*/ 10 h 172"/>
                  <a:gd name="T24" fmla="*/ 38 w 59"/>
                  <a:gd name="T25" fmla="*/ 2 h 172"/>
                  <a:gd name="T26" fmla="*/ 36 w 59"/>
                  <a:gd name="T27" fmla="*/ 12 h 172"/>
                  <a:gd name="T28" fmla="*/ 35 w 59"/>
                  <a:gd name="T29" fmla="*/ 22 h 172"/>
                  <a:gd name="T30" fmla="*/ 34 w 59"/>
                  <a:gd name="T31" fmla="*/ 26 h 172"/>
                  <a:gd name="T32" fmla="*/ 33 w 59"/>
                  <a:gd name="T33" fmla="*/ 18 h 172"/>
                  <a:gd name="T34" fmla="*/ 31 w 59"/>
                  <a:gd name="T35" fmla="*/ 5 h 172"/>
                  <a:gd name="T36" fmla="*/ 28 w 59"/>
                  <a:gd name="T37" fmla="*/ 1 h 172"/>
                  <a:gd name="T38" fmla="*/ 27 w 59"/>
                  <a:gd name="T39" fmla="*/ 13 h 172"/>
                  <a:gd name="T40" fmla="*/ 27 w 59"/>
                  <a:gd name="T41" fmla="*/ 19 h 172"/>
                  <a:gd name="T42" fmla="*/ 29 w 59"/>
                  <a:gd name="T43" fmla="*/ 27 h 172"/>
                  <a:gd name="T44" fmla="*/ 27 w 59"/>
                  <a:gd name="T45" fmla="*/ 25 h 172"/>
                  <a:gd name="T46" fmla="*/ 25 w 59"/>
                  <a:gd name="T47" fmla="*/ 17 h 172"/>
                  <a:gd name="T48" fmla="*/ 23 w 59"/>
                  <a:gd name="T49" fmla="*/ 10 h 172"/>
                  <a:gd name="T50" fmla="*/ 19 w 59"/>
                  <a:gd name="T51" fmla="*/ 13 h 172"/>
                  <a:gd name="T52" fmla="*/ 21 w 59"/>
                  <a:gd name="T53" fmla="*/ 23 h 172"/>
                  <a:gd name="T54" fmla="*/ 23 w 59"/>
                  <a:gd name="T55" fmla="*/ 35 h 172"/>
                  <a:gd name="T56" fmla="*/ 22 w 59"/>
                  <a:gd name="T57" fmla="*/ 42 h 172"/>
                  <a:gd name="T58" fmla="*/ 16 w 59"/>
                  <a:gd name="T59" fmla="*/ 48 h 172"/>
                  <a:gd name="T60" fmla="*/ 11 w 59"/>
                  <a:gd name="T61" fmla="*/ 46 h 172"/>
                  <a:gd name="T62" fmla="*/ 1 w 59"/>
                  <a:gd name="T63" fmla="*/ 44 h 172"/>
                  <a:gd name="T64" fmla="*/ 7 w 59"/>
                  <a:gd name="T65" fmla="*/ 51 h 172"/>
                  <a:gd name="T66" fmla="*/ 15 w 59"/>
                  <a:gd name="T67" fmla="*/ 58 h 172"/>
                  <a:gd name="T68" fmla="*/ 25 w 59"/>
                  <a:gd name="T69" fmla="*/ 65 h 172"/>
                  <a:gd name="T70" fmla="*/ 28 w 59"/>
                  <a:gd name="T71" fmla="*/ 76 h 172"/>
                  <a:gd name="T72" fmla="*/ 34 w 59"/>
                  <a:gd name="T73" fmla="*/ 172 h 172"/>
                  <a:gd name="T74" fmla="*/ 57 w 59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9" h="172">
                    <a:moveTo>
                      <a:pt x="44" y="64"/>
                    </a:moveTo>
                    <a:cubicBezTo>
                      <a:pt x="44" y="64"/>
                      <a:pt x="45" y="60"/>
                      <a:pt x="45" y="59"/>
                    </a:cubicBezTo>
                    <a:cubicBezTo>
                      <a:pt x="45" y="58"/>
                      <a:pt x="46" y="53"/>
                      <a:pt x="47" y="51"/>
                    </a:cubicBezTo>
                    <a:cubicBezTo>
                      <a:pt x="47" y="50"/>
                      <a:pt x="47" y="42"/>
                      <a:pt x="47" y="41"/>
                    </a:cubicBezTo>
                    <a:cubicBezTo>
                      <a:pt x="47" y="40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7" y="31"/>
                    </a:cubicBezTo>
                    <a:cubicBezTo>
                      <a:pt x="47" y="31"/>
                      <a:pt x="48" y="28"/>
                      <a:pt x="48" y="28"/>
                    </a:cubicBezTo>
                    <a:cubicBezTo>
                      <a:pt x="48" y="27"/>
                      <a:pt x="48" y="24"/>
                      <a:pt x="48" y="24"/>
                    </a:cubicBezTo>
                    <a:cubicBezTo>
                      <a:pt x="48" y="24"/>
                      <a:pt x="49" y="22"/>
                      <a:pt x="49" y="21"/>
                    </a:cubicBezTo>
                    <a:cubicBezTo>
                      <a:pt x="49" y="20"/>
                      <a:pt x="49" y="18"/>
                      <a:pt x="49" y="18"/>
                    </a:cubicBezTo>
                    <a:cubicBezTo>
                      <a:pt x="49" y="18"/>
                      <a:pt x="50" y="16"/>
                      <a:pt x="50" y="15"/>
                    </a:cubicBezTo>
                    <a:cubicBezTo>
                      <a:pt x="50" y="14"/>
                      <a:pt x="51" y="10"/>
                      <a:pt x="48" y="10"/>
                    </a:cubicBezTo>
                    <a:cubicBezTo>
                      <a:pt x="46" y="10"/>
                      <a:pt x="46" y="14"/>
                      <a:pt x="46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20"/>
                      <a:pt x="45" y="20"/>
                    </a:cubicBezTo>
                    <a:cubicBezTo>
                      <a:pt x="44" y="21"/>
                      <a:pt x="44" y="23"/>
                      <a:pt x="44" y="23"/>
                    </a:cubicBezTo>
                    <a:cubicBezTo>
                      <a:pt x="44" y="23"/>
                      <a:pt x="44" y="24"/>
                      <a:pt x="43" y="25"/>
                    </a:cubicBezTo>
                    <a:cubicBezTo>
                      <a:pt x="43" y="26"/>
                      <a:pt x="43" y="28"/>
                      <a:pt x="42" y="28"/>
                    </a:cubicBezTo>
                    <a:cubicBezTo>
                      <a:pt x="42" y="28"/>
                      <a:pt x="42" y="29"/>
                      <a:pt x="41" y="28"/>
                    </a:cubicBezTo>
                    <a:cubicBezTo>
                      <a:pt x="41" y="28"/>
                      <a:pt x="40" y="28"/>
                      <a:pt x="40" y="27"/>
                    </a:cubicBezTo>
                    <a:cubicBezTo>
                      <a:pt x="40" y="26"/>
                      <a:pt x="40" y="22"/>
                      <a:pt x="40" y="21"/>
                    </a:cubicBezTo>
                    <a:cubicBezTo>
                      <a:pt x="40" y="21"/>
                      <a:pt x="40" y="18"/>
                      <a:pt x="40" y="17"/>
                    </a:cubicBezTo>
                    <a:cubicBezTo>
                      <a:pt x="40" y="17"/>
                      <a:pt x="40" y="14"/>
                      <a:pt x="40" y="13"/>
                    </a:cubicBezTo>
                    <a:cubicBezTo>
                      <a:pt x="40" y="11"/>
                      <a:pt x="40" y="10"/>
                      <a:pt x="40" y="10"/>
                    </a:cubicBezTo>
                    <a:cubicBezTo>
                      <a:pt x="40" y="10"/>
                      <a:pt x="40" y="7"/>
                      <a:pt x="40" y="7"/>
                    </a:cubicBezTo>
                    <a:cubicBezTo>
                      <a:pt x="40" y="6"/>
                      <a:pt x="41" y="2"/>
                      <a:pt x="38" y="2"/>
                    </a:cubicBezTo>
                    <a:cubicBezTo>
                      <a:pt x="36" y="3"/>
                      <a:pt x="36" y="6"/>
                      <a:pt x="36" y="8"/>
                    </a:cubicBezTo>
                    <a:cubicBezTo>
                      <a:pt x="36" y="9"/>
                      <a:pt x="36" y="11"/>
                      <a:pt x="36" y="12"/>
                    </a:cubicBezTo>
                    <a:cubicBezTo>
                      <a:pt x="36" y="12"/>
                      <a:pt x="36" y="17"/>
                      <a:pt x="36" y="18"/>
                    </a:cubicBezTo>
                    <a:cubicBezTo>
                      <a:pt x="36" y="19"/>
                      <a:pt x="35" y="21"/>
                      <a:pt x="35" y="22"/>
                    </a:cubicBezTo>
                    <a:cubicBezTo>
                      <a:pt x="35" y="23"/>
                      <a:pt x="35" y="26"/>
                      <a:pt x="35" y="26"/>
                    </a:cubicBezTo>
                    <a:cubicBezTo>
                      <a:pt x="35" y="26"/>
                      <a:pt x="35" y="26"/>
                      <a:pt x="34" y="26"/>
                    </a:cubicBezTo>
                    <a:cubicBezTo>
                      <a:pt x="34" y="26"/>
                      <a:pt x="33" y="25"/>
                      <a:pt x="34" y="24"/>
                    </a:cubicBezTo>
                    <a:cubicBezTo>
                      <a:pt x="34" y="24"/>
                      <a:pt x="33" y="18"/>
                      <a:pt x="33" y="18"/>
                    </a:cubicBezTo>
                    <a:cubicBezTo>
                      <a:pt x="33" y="17"/>
                      <a:pt x="32" y="11"/>
                      <a:pt x="31" y="11"/>
                    </a:cubicBezTo>
                    <a:cubicBezTo>
                      <a:pt x="31" y="10"/>
                      <a:pt x="31" y="6"/>
                      <a:pt x="31" y="5"/>
                    </a:cubicBezTo>
                    <a:cubicBezTo>
                      <a:pt x="31" y="5"/>
                      <a:pt x="30" y="2"/>
                      <a:pt x="30" y="2"/>
                    </a:cubicBezTo>
                    <a:cubicBezTo>
                      <a:pt x="30" y="2"/>
                      <a:pt x="30" y="0"/>
                      <a:pt x="28" y="1"/>
                    </a:cubicBezTo>
                    <a:cubicBezTo>
                      <a:pt x="25" y="2"/>
                      <a:pt x="26" y="4"/>
                      <a:pt x="26" y="5"/>
                    </a:cubicBezTo>
                    <a:cubicBezTo>
                      <a:pt x="26" y="6"/>
                      <a:pt x="27" y="13"/>
                      <a:pt x="27" y="13"/>
                    </a:cubicBezTo>
                    <a:cubicBezTo>
                      <a:pt x="27" y="13"/>
                      <a:pt x="27" y="16"/>
                      <a:pt x="27" y="16"/>
                    </a:cubicBezTo>
                    <a:cubicBezTo>
                      <a:pt x="27" y="16"/>
                      <a:pt x="27" y="19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5"/>
                      <a:pt x="29" y="27"/>
                      <a:pt x="29" y="27"/>
                    </a:cubicBezTo>
                    <a:cubicBezTo>
                      <a:pt x="29" y="27"/>
                      <a:pt x="29" y="28"/>
                      <a:pt x="28" y="28"/>
                    </a:cubicBezTo>
                    <a:cubicBezTo>
                      <a:pt x="28" y="28"/>
                      <a:pt x="27" y="26"/>
                      <a:pt x="27" y="25"/>
                    </a:cubicBezTo>
                    <a:cubicBezTo>
                      <a:pt x="27" y="25"/>
                      <a:pt x="26" y="21"/>
                      <a:pt x="26" y="21"/>
                    </a:cubicBezTo>
                    <a:cubicBezTo>
                      <a:pt x="26" y="21"/>
                      <a:pt x="25" y="18"/>
                      <a:pt x="25" y="17"/>
                    </a:cubicBezTo>
                    <a:cubicBezTo>
                      <a:pt x="24" y="16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10"/>
                    </a:cubicBezTo>
                    <a:cubicBezTo>
                      <a:pt x="23" y="9"/>
                      <a:pt x="22" y="6"/>
                      <a:pt x="21" y="7"/>
                    </a:cubicBezTo>
                    <a:cubicBezTo>
                      <a:pt x="19" y="8"/>
                      <a:pt x="19" y="11"/>
                      <a:pt x="19" y="13"/>
                    </a:cubicBezTo>
                    <a:cubicBezTo>
                      <a:pt x="19" y="14"/>
                      <a:pt x="20" y="17"/>
                      <a:pt x="20" y="17"/>
                    </a:cubicBezTo>
                    <a:cubicBezTo>
                      <a:pt x="20" y="17"/>
                      <a:pt x="20" y="22"/>
                      <a:pt x="21" y="23"/>
                    </a:cubicBezTo>
                    <a:cubicBezTo>
                      <a:pt x="21" y="24"/>
                      <a:pt x="22" y="29"/>
                      <a:pt x="22" y="30"/>
                    </a:cubicBezTo>
                    <a:cubicBezTo>
                      <a:pt x="22" y="31"/>
                      <a:pt x="22" y="34"/>
                      <a:pt x="23" y="35"/>
                    </a:cubicBezTo>
                    <a:cubicBezTo>
                      <a:pt x="23" y="36"/>
                      <a:pt x="23" y="37"/>
                      <a:pt x="23" y="37"/>
                    </a:cubicBezTo>
                    <a:cubicBezTo>
                      <a:pt x="23" y="37"/>
                      <a:pt x="22" y="41"/>
                      <a:pt x="22" y="42"/>
                    </a:cubicBezTo>
                    <a:cubicBezTo>
                      <a:pt x="21" y="43"/>
                      <a:pt x="19" y="47"/>
                      <a:pt x="18" y="47"/>
                    </a:cubicBezTo>
                    <a:cubicBezTo>
                      <a:pt x="18" y="47"/>
                      <a:pt x="17" y="49"/>
                      <a:pt x="16" y="48"/>
                    </a:cubicBezTo>
                    <a:cubicBezTo>
                      <a:pt x="15" y="48"/>
                      <a:pt x="13" y="46"/>
                      <a:pt x="13" y="46"/>
                    </a:cubicBezTo>
                    <a:cubicBezTo>
                      <a:pt x="12" y="46"/>
                      <a:pt x="11" y="46"/>
                      <a:pt x="11" y="46"/>
                    </a:cubicBezTo>
                    <a:cubicBezTo>
                      <a:pt x="11" y="46"/>
                      <a:pt x="9" y="43"/>
                      <a:pt x="7" y="43"/>
                    </a:cubicBezTo>
                    <a:cubicBezTo>
                      <a:pt x="6" y="43"/>
                      <a:pt x="2" y="42"/>
                      <a:pt x="1" y="44"/>
                    </a:cubicBezTo>
                    <a:cubicBezTo>
                      <a:pt x="0" y="46"/>
                      <a:pt x="1" y="47"/>
                      <a:pt x="3" y="48"/>
                    </a:cubicBezTo>
                    <a:cubicBezTo>
                      <a:pt x="4" y="49"/>
                      <a:pt x="6" y="51"/>
                      <a:pt x="7" y="51"/>
                    </a:cubicBezTo>
                    <a:cubicBezTo>
                      <a:pt x="7" y="52"/>
                      <a:pt x="10" y="53"/>
                      <a:pt x="10" y="53"/>
                    </a:cubicBezTo>
                    <a:cubicBezTo>
                      <a:pt x="11" y="54"/>
                      <a:pt x="14" y="58"/>
                      <a:pt x="15" y="58"/>
                    </a:cubicBezTo>
                    <a:cubicBezTo>
                      <a:pt x="16" y="59"/>
                      <a:pt x="22" y="62"/>
                      <a:pt x="22" y="63"/>
                    </a:cubicBezTo>
                    <a:cubicBezTo>
                      <a:pt x="23" y="63"/>
                      <a:pt x="25" y="65"/>
                      <a:pt x="25" y="65"/>
                    </a:cubicBezTo>
                    <a:cubicBezTo>
                      <a:pt x="26" y="65"/>
                      <a:pt x="26" y="66"/>
                      <a:pt x="27" y="66"/>
                    </a:cubicBezTo>
                    <a:cubicBezTo>
                      <a:pt x="27" y="67"/>
                      <a:pt x="28" y="74"/>
                      <a:pt x="28" y="76"/>
                    </a:cubicBezTo>
                    <a:cubicBezTo>
                      <a:pt x="28" y="78"/>
                      <a:pt x="30" y="132"/>
                      <a:pt x="30" y="139"/>
                    </a:cubicBezTo>
                    <a:cubicBezTo>
                      <a:pt x="31" y="159"/>
                      <a:pt x="34" y="172"/>
                      <a:pt x="34" y="172"/>
                    </a:cubicBezTo>
                    <a:cubicBezTo>
                      <a:pt x="57" y="167"/>
                      <a:pt x="57" y="167"/>
                      <a:pt x="57" y="167"/>
                    </a:cubicBezTo>
                    <a:cubicBezTo>
                      <a:pt x="57" y="167"/>
                      <a:pt x="59" y="147"/>
                      <a:pt x="57" y="135"/>
                    </a:cubicBezTo>
                    <a:cubicBezTo>
                      <a:pt x="55" y="123"/>
                      <a:pt x="44" y="64"/>
                      <a:pt x="44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Freeform 34"/>
              <p:cNvSpPr/>
              <p:nvPr/>
            </p:nvSpPr>
            <p:spPr bwMode="auto">
              <a:xfrm>
                <a:off x="8048626" y="3398838"/>
                <a:ext cx="217488" cy="649288"/>
              </a:xfrm>
              <a:custGeom>
                <a:avLst/>
                <a:gdLst>
                  <a:gd name="T0" fmla="*/ 45 w 58"/>
                  <a:gd name="T1" fmla="*/ 58 h 172"/>
                  <a:gd name="T2" fmla="*/ 46 w 58"/>
                  <a:gd name="T3" fmla="*/ 41 h 172"/>
                  <a:gd name="T4" fmla="*/ 46 w 58"/>
                  <a:gd name="T5" fmla="*/ 31 h 172"/>
                  <a:gd name="T6" fmla="*/ 48 w 58"/>
                  <a:gd name="T7" fmla="*/ 23 h 172"/>
                  <a:gd name="T8" fmla="*/ 48 w 58"/>
                  <a:gd name="T9" fmla="*/ 17 h 172"/>
                  <a:gd name="T10" fmla="*/ 48 w 58"/>
                  <a:gd name="T11" fmla="*/ 10 h 172"/>
                  <a:gd name="T12" fmla="*/ 45 w 58"/>
                  <a:gd name="T13" fmla="*/ 17 h 172"/>
                  <a:gd name="T14" fmla="*/ 44 w 58"/>
                  <a:gd name="T15" fmla="*/ 22 h 172"/>
                  <a:gd name="T16" fmla="*/ 42 w 58"/>
                  <a:gd name="T17" fmla="*/ 28 h 172"/>
                  <a:gd name="T18" fmla="*/ 39 w 58"/>
                  <a:gd name="T19" fmla="*/ 26 h 172"/>
                  <a:gd name="T20" fmla="*/ 40 w 58"/>
                  <a:gd name="T21" fmla="*/ 17 h 172"/>
                  <a:gd name="T22" fmla="*/ 39 w 58"/>
                  <a:gd name="T23" fmla="*/ 10 h 172"/>
                  <a:gd name="T24" fmla="*/ 38 w 58"/>
                  <a:gd name="T25" fmla="*/ 2 h 172"/>
                  <a:gd name="T26" fmla="*/ 35 w 58"/>
                  <a:gd name="T27" fmla="*/ 11 h 172"/>
                  <a:gd name="T28" fmla="*/ 35 w 58"/>
                  <a:gd name="T29" fmla="*/ 21 h 172"/>
                  <a:gd name="T30" fmla="*/ 34 w 58"/>
                  <a:gd name="T31" fmla="*/ 25 h 172"/>
                  <a:gd name="T32" fmla="*/ 32 w 58"/>
                  <a:gd name="T33" fmla="*/ 17 h 172"/>
                  <a:gd name="T34" fmla="*/ 30 w 58"/>
                  <a:gd name="T35" fmla="*/ 5 h 172"/>
                  <a:gd name="T36" fmla="*/ 27 w 58"/>
                  <a:gd name="T37" fmla="*/ 0 h 172"/>
                  <a:gd name="T38" fmla="*/ 26 w 58"/>
                  <a:gd name="T39" fmla="*/ 12 h 172"/>
                  <a:gd name="T40" fmla="*/ 27 w 58"/>
                  <a:gd name="T41" fmla="*/ 19 h 172"/>
                  <a:gd name="T42" fmla="*/ 28 w 58"/>
                  <a:gd name="T43" fmla="*/ 27 h 172"/>
                  <a:gd name="T44" fmla="*/ 26 w 58"/>
                  <a:gd name="T45" fmla="*/ 25 h 172"/>
                  <a:gd name="T46" fmla="*/ 24 w 58"/>
                  <a:gd name="T47" fmla="*/ 16 h 172"/>
                  <a:gd name="T48" fmla="*/ 23 w 58"/>
                  <a:gd name="T49" fmla="*/ 9 h 172"/>
                  <a:gd name="T50" fmla="*/ 19 w 58"/>
                  <a:gd name="T51" fmla="*/ 12 h 172"/>
                  <a:gd name="T52" fmla="*/ 20 w 58"/>
                  <a:gd name="T53" fmla="*/ 22 h 172"/>
                  <a:gd name="T54" fmla="*/ 22 w 58"/>
                  <a:gd name="T55" fmla="*/ 34 h 172"/>
                  <a:gd name="T56" fmla="*/ 21 w 58"/>
                  <a:gd name="T57" fmla="*/ 41 h 172"/>
                  <a:gd name="T58" fmla="*/ 15 w 58"/>
                  <a:gd name="T59" fmla="*/ 48 h 172"/>
                  <a:gd name="T60" fmla="*/ 10 w 58"/>
                  <a:gd name="T61" fmla="*/ 45 h 172"/>
                  <a:gd name="T62" fmla="*/ 0 w 58"/>
                  <a:gd name="T63" fmla="*/ 44 h 172"/>
                  <a:gd name="T64" fmla="*/ 6 w 58"/>
                  <a:gd name="T65" fmla="*/ 51 h 172"/>
                  <a:gd name="T66" fmla="*/ 14 w 58"/>
                  <a:gd name="T67" fmla="*/ 58 h 172"/>
                  <a:gd name="T68" fmla="*/ 25 w 58"/>
                  <a:gd name="T69" fmla="*/ 65 h 172"/>
                  <a:gd name="T70" fmla="*/ 27 w 58"/>
                  <a:gd name="T71" fmla="*/ 75 h 172"/>
                  <a:gd name="T72" fmla="*/ 34 w 58"/>
                  <a:gd name="T73" fmla="*/ 172 h 172"/>
                  <a:gd name="T74" fmla="*/ 56 w 58"/>
                  <a:gd name="T75" fmla="*/ 13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172">
                    <a:moveTo>
                      <a:pt x="44" y="63"/>
                    </a:moveTo>
                    <a:cubicBezTo>
                      <a:pt x="44" y="63"/>
                      <a:pt x="45" y="59"/>
                      <a:pt x="45" y="58"/>
                    </a:cubicBezTo>
                    <a:cubicBezTo>
                      <a:pt x="45" y="58"/>
                      <a:pt x="46" y="52"/>
                      <a:pt x="46" y="51"/>
                    </a:cubicBezTo>
                    <a:cubicBezTo>
                      <a:pt x="46" y="49"/>
                      <a:pt x="46" y="42"/>
                      <a:pt x="46" y="41"/>
                    </a:cubicBezTo>
                    <a:cubicBezTo>
                      <a:pt x="46" y="39"/>
                      <a:pt x="47" y="35"/>
                      <a:pt x="47" y="34"/>
                    </a:cubicBezTo>
                    <a:cubicBezTo>
                      <a:pt x="47" y="33"/>
                      <a:pt x="46" y="31"/>
                      <a:pt x="46" y="31"/>
                    </a:cubicBezTo>
                    <a:cubicBezTo>
                      <a:pt x="46" y="31"/>
                      <a:pt x="47" y="28"/>
                      <a:pt x="47" y="27"/>
                    </a:cubicBezTo>
                    <a:cubicBezTo>
                      <a:pt x="47" y="27"/>
                      <a:pt x="48" y="23"/>
                      <a:pt x="48" y="23"/>
                    </a:cubicBezTo>
                    <a:cubicBezTo>
                      <a:pt x="48" y="23"/>
                      <a:pt x="48" y="21"/>
                      <a:pt x="48" y="20"/>
                    </a:cubicBezTo>
                    <a:cubicBezTo>
                      <a:pt x="48" y="20"/>
                      <a:pt x="48" y="17"/>
                      <a:pt x="48" y="17"/>
                    </a:cubicBezTo>
                    <a:cubicBezTo>
                      <a:pt x="48" y="17"/>
                      <a:pt x="49" y="15"/>
                      <a:pt x="49" y="14"/>
                    </a:cubicBezTo>
                    <a:cubicBezTo>
                      <a:pt x="49" y="13"/>
                      <a:pt x="50" y="10"/>
                      <a:pt x="48" y="10"/>
                    </a:cubicBezTo>
                    <a:cubicBezTo>
                      <a:pt x="45" y="10"/>
                      <a:pt x="45" y="14"/>
                      <a:pt x="45" y="14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4" y="19"/>
                      <a:pt x="44" y="20"/>
                    </a:cubicBezTo>
                    <a:cubicBezTo>
                      <a:pt x="44" y="20"/>
                      <a:pt x="44" y="22"/>
                      <a:pt x="44" y="22"/>
                    </a:cubicBezTo>
                    <a:cubicBezTo>
                      <a:pt x="44" y="22"/>
                      <a:pt x="43" y="24"/>
                      <a:pt x="43" y="25"/>
                    </a:cubicBezTo>
                    <a:cubicBezTo>
                      <a:pt x="43" y="26"/>
                      <a:pt x="42" y="27"/>
                      <a:pt x="42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0" y="28"/>
                      <a:pt x="39" y="27"/>
                      <a:pt x="39" y="26"/>
                    </a:cubicBezTo>
                    <a:cubicBezTo>
                      <a:pt x="39" y="26"/>
                      <a:pt x="40" y="21"/>
                      <a:pt x="40" y="21"/>
                    </a:cubicBezTo>
                    <a:cubicBezTo>
                      <a:pt x="40" y="20"/>
                      <a:pt x="40" y="17"/>
                      <a:pt x="40" y="17"/>
                    </a:cubicBezTo>
                    <a:cubicBezTo>
                      <a:pt x="40" y="16"/>
                      <a:pt x="40" y="13"/>
                      <a:pt x="40" y="12"/>
                    </a:cubicBezTo>
                    <a:cubicBezTo>
                      <a:pt x="40" y="11"/>
                      <a:pt x="39" y="10"/>
                      <a:pt x="39" y="10"/>
                    </a:cubicBezTo>
                    <a:cubicBezTo>
                      <a:pt x="39" y="10"/>
                      <a:pt x="40" y="7"/>
                      <a:pt x="40" y="6"/>
                    </a:cubicBezTo>
                    <a:cubicBezTo>
                      <a:pt x="40" y="5"/>
                      <a:pt x="40" y="2"/>
                      <a:pt x="38" y="2"/>
                    </a:cubicBezTo>
                    <a:cubicBezTo>
                      <a:pt x="35" y="2"/>
                      <a:pt x="35" y="6"/>
                      <a:pt x="35" y="7"/>
                    </a:cubicBezTo>
                    <a:cubicBezTo>
                      <a:pt x="35" y="8"/>
                      <a:pt x="35" y="11"/>
                      <a:pt x="35" y="11"/>
                    </a:cubicBezTo>
                    <a:cubicBezTo>
                      <a:pt x="35" y="11"/>
                      <a:pt x="35" y="17"/>
                      <a:pt x="35" y="18"/>
                    </a:cubicBezTo>
                    <a:cubicBezTo>
                      <a:pt x="35" y="18"/>
                      <a:pt x="35" y="20"/>
                      <a:pt x="35" y="21"/>
                    </a:cubicBezTo>
                    <a:cubicBezTo>
                      <a:pt x="34" y="22"/>
                      <a:pt x="35" y="25"/>
                      <a:pt x="35" y="25"/>
                    </a:cubicBezTo>
                    <a:cubicBezTo>
                      <a:pt x="35" y="25"/>
                      <a:pt x="34" y="26"/>
                      <a:pt x="34" y="25"/>
                    </a:cubicBezTo>
                    <a:cubicBezTo>
                      <a:pt x="33" y="25"/>
                      <a:pt x="33" y="24"/>
                      <a:pt x="33" y="24"/>
                    </a:cubicBezTo>
                    <a:cubicBezTo>
                      <a:pt x="33" y="24"/>
                      <a:pt x="32" y="18"/>
                      <a:pt x="32" y="17"/>
                    </a:cubicBezTo>
                    <a:cubicBezTo>
                      <a:pt x="32" y="17"/>
                      <a:pt x="31" y="11"/>
                      <a:pt x="31" y="10"/>
                    </a:cubicBezTo>
                    <a:cubicBezTo>
                      <a:pt x="31" y="9"/>
                      <a:pt x="30" y="5"/>
                      <a:pt x="30" y="5"/>
                    </a:cubicBezTo>
                    <a:cubicBezTo>
                      <a:pt x="30" y="4"/>
                      <a:pt x="30" y="2"/>
                      <a:pt x="30" y="2"/>
                    </a:cubicBezTo>
                    <a:cubicBezTo>
                      <a:pt x="30" y="2"/>
                      <a:pt x="29" y="0"/>
                      <a:pt x="27" y="0"/>
                    </a:cubicBezTo>
                    <a:cubicBezTo>
                      <a:pt x="25" y="1"/>
                      <a:pt x="25" y="4"/>
                      <a:pt x="25" y="4"/>
                    </a:cubicBezTo>
                    <a:cubicBezTo>
                      <a:pt x="25" y="5"/>
                      <a:pt x="26" y="12"/>
                      <a:pt x="26" y="12"/>
                    </a:cubicBezTo>
                    <a:cubicBezTo>
                      <a:pt x="26" y="12"/>
                      <a:pt x="26" y="15"/>
                      <a:pt x="26" y="15"/>
                    </a:cubicBezTo>
                    <a:cubicBezTo>
                      <a:pt x="26" y="16"/>
                      <a:pt x="27" y="18"/>
                      <a:pt x="27" y="19"/>
                    </a:cubicBezTo>
                    <a:cubicBezTo>
                      <a:pt x="27" y="19"/>
                      <a:pt x="28" y="23"/>
                      <a:pt x="28" y="24"/>
                    </a:cubicBezTo>
                    <a:cubicBezTo>
                      <a:pt x="28" y="24"/>
                      <a:pt x="28" y="27"/>
                      <a:pt x="28" y="27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7" y="27"/>
                      <a:pt x="27" y="25"/>
                      <a:pt x="26" y="25"/>
                    </a:cubicBezTo>
                    <a:cubicBezTo>
                      <a:pt x="26" y="25"/>
                      <a:pt x="25" y="21"/>
                      <a:pt x="25" y="21"/>
                    </a:cubicBezTo>
                    <a:cubicBezTo>
                      <a:pt x="25" y="20"/>
                      <a:pt x="24" y="17"/>
                      <a:pt x="24" y="16"/>
                    </a:cubicBezTo>
                    <a:cubicBezTo>
                      <a:pt x="24" y="15"/>
                      <a:pt x="24" y="14"/>
                      <a:pt x="24" y="14"/>
                    </a:cubicBezTo>
                    <a:cubicBezTo>
                      <a:pt x="24" y="14"/>
                      <a:pt x="23" y="10"/>
                      <a:pt x="23" y="9"/>
                    </a:cubicBezTo>
                    <a:cubicBezTo>
                      <a:pt x="22" y="8"/>
                      <a:pt x="22" y="6"/>
                      <a:pt x="20" y="7"/>
                    </a:cubicBezTo>
                    <a:cubicBezTo>
                      <a:pt x="19" y="7"/>
                      <a:pt x="19" y="11"/>
                      <a:pt x="19" y="12"/>
                    </a:cubicBezTo>
                    <a:cubicBezTo>
                      <a:pt x="19" y="14"/>
                      <a:pt x="19" y="17"/>
                      <a:pt x="19" y="17"/>
                    </a:cubicBezTo>
                    <a:cubicBezTo>
                      <a:pt x="19" y="17"/>
                      <a:pt x="20" y="21"/>
                      <a:pt x="20" y="22"/>
                    </a:cubicBezTo>
                    <a:cubicBezTo>
                      <a:pt x="20" y="23"/>
                      <a:pt x="21" y="29"/>
                      <a:pt x="21" y="30"/>
                    </a:cubicBezTo>
                    <a:cubicBezTo>
                      <a:pt x="22" y="31"/>
                      <a:pt x="22" y="33"/>
                      <a:pt x="22" y="34"/>
                    </a:cubicBezTo>
                    <a:cubicBezTo>
                      <a:pt x="22" y="35"/>
                      <a:pt x="22" y="37"/>
                      <a:pt x="22" y="37"/>
                    </a:cubicBezTo>
                    <a:cubicBezTo>
                      <a:pt x="22" y="37"/>
                      <a:pt x="22" y="40"/>
                      <a:pt x="21" y="41"/>
                    </a:cubicBezTo>
                    <a:cubicBezTo>
                      <a:pt x="20" y="43"/>
                      <a:pt x="18" y="47"/>
                      <a:pt x="18" y="47"/>
                    </a:cubicBezTo>
                    <a:cubicBezTo>
                      <a:pt x="18" y="47"/>
                      <a:pt x="16" y="48"/>
                      <a:pt x="15" y="48"/>
                    </a:cubicBezTo>
                    <a:cubicBezTo>
                      <a:pt x="15" y="47"/>
                      <a:pt x="13" y="46"/>
                      <a:pt x="12" y="46"/>
                    </a:cubicBezTo>
                    <a:cubicBezTo>
                      <a:pt x="11" y="45"/>
                      <a:pt x="10" y="45"/>
                      <a:pt x="10" y="45"/>
                    </a:cubicBezTo>
                    <a:cubicBezTo>
                      <a:pt x="10" y="45"/>
                      <a:pt x="8" y="43"/>
                      <a:pt x="7" y="42"/>
                    </a:cubicBezTo>
                    <a:cubicBezTo>
                      <a:pt x="5" y="42"/>
                      <a:pt x="1" y="41"/>
                      <a:pt x="0" y="44"/>
                    </a:cubicBezTo>
                    <a:cubicBezTo>
                      <a:pt x="0" y="46"/>
                      <a:pt x="1" y="46"/>
                      <a:pt x="2" y="47"/>
                    </a:cubicBezTo>
                    <a:cubicBezTo>
                      <a:pt x="4" y="48"/>
                      <a:pt x="5" y="51"/>
                      <a:pt x="6" y="51"/>
                    </a:cubicBezTo>
                    <a:cubicBezTo>
                      <a:pt x="7" y="51"/>
                      <a:pt x="9" y="52"/>
                      <a:pt x="9" y="53"/>
                    </a:cubicBezTo>
                    <a:cubicBezTo>
                      <a:pt x="10" y="53"/>
                      <a:pt x="13" y="57"/>
                      <a:pt x="14" y="58"/>
                    </a:cubicBezTo>
                    <a:cubicBezTo>
                      <a:pt x="15" y="58"/>
                      <a:pt x="21" y="62"/>
                      <a:pt x="22" y="62"/>
                    </a:cubicBezTo>
                    <a:cubicBezTo>
                      <a:pt x="22" y="63"/>
                      <a:pt x="24" y="65"/>
                      <a:pt x="25" y="65"/>
                    </a:cubicBezTo>
                    <a:cubicBezTo>
                      <a:pt x="25" y="65"/>
                      <a:pt x="26" y="65"/>
                      <a:pt x="26" y="66"/>
                    </a:cubicBezTo>
                    <a:cubicBezTo>
                      <a:pt x="26" y="67"/>
                      <a:pt x="27" y="73"/>
                      <a:pt x="27" y="75"/>
                    </a:cubicBezTo>
                    <a:cubicBezTo>
                      <a:pt x="27" y="77"/>
                      <a:pt x="29" y="131"/>
                      <a:pt x="30" y="138"/>
                    </a:cubicBezTo>
                    <a:cubicBezTo>
                      <a:pt x="31" y="158"/>
                      <a:pt x="34" y="172"/>
                      <a:pt x="34" y="172"/>
                    </a:cubicBezTo>
                    <a:cubicBezTo>
                      <a:pt x="56" y="167"/>
                      <a:pt x="56" y="167"/>
                      <a:pt x="56" y="167"/>
                    </a:cubicBezTo>
                    <a:cubicBezTo>
                      <a:pt x="56" y="167"/>
                      <a:pt x="58" y="147"/>
                      <a:pt x="56" y="135"/>
                    </a:cubicBezTo>
                    <a:cubicBezTo>
                      <a:pt x="54" y="123"/>
                      <a:pt x="44" y="63"/>
                      <a:pt x="4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Freeform 35"/>
              <p:cNvSpPr/>
              <p:nvPr/>
            </p:nvSpPr>
            <p:spPr bwMode="auto">
              <a:xfrm>
                <a:off x="8705851" y="3603625"/>
                <a:ext cx="184150" cy="498475"/>
              </a:xfrm>
              <a:custGeom>
                <a:avLst/>
                <a:gdLst>
                  <a:gd name="T0" fmla="*/ 34 w 49"/>
                  <a:gd name="T1" fmla="*/ 54 h 132"/>
                  <a:gd name="T2" fmla="*/ 39 w 49"/>
                  <a:gd name="T3" fmla="*/ 40 h 132"/>
                  <a:gd name="T4" fmla="*/ 41 w 49"/>
                  <a:gd name="T5" fmla="*/ 32 h 132"/>
                  <a:gd name="T6" fmla="*/ 44 w 49"/>
                  <a:gd name="T7" fmla="*/ 26 h 132"/>
                  <a:gd name="T8" fmla="*/ 46 w 49"/>
                  <a:gd name="T9" fmla="*/ 21 h 132"/>
                  <a:gd name="T10" fmla="*/ 47 w 49"/>
                  <a:gd name="T11" fmla="*/ 15 h 132"/>
                  <a:gd name="T12" fmla="*/ 43 w 49"/>
                  <a:gd name="T13" fmla="*/ 20 h 132"/>
                  <a:gd name="T14" fmla="*/ 41 w 49"/>
                  <a:gd name="T15" fmla="*/ 24 h 132"/>
                  <a:gd name="T16" fmla="*/ 38 w 49"/>
                  <a:gd name="T17" fmla="*/ 28 h 132"/>
                  <a:gd name="T18" fmla="*/ 36 w 49"/>
                  <a:gd name="T19" fmla="*/ 26 h 132"/>
                  <a:gd name="T20" fmla="*/ 39 w 49"/>
                  <a:gd name="T21" fmla="*/ 18 h 132"/>
                  <a:gd name="T22" fmla="*/ 40 w 49"/>
                  <a:gd name="T23" fmla="*/ 12 h 132"/>
                  <a:gd name="T24" fmla="*/ 40 w 49"/>
                  <a:gd name="T25" fmla="*/ 5 h 132"/>
                  <a:gd name="T26" fmla="*/ 36 w 49"/>
                  <a:gd name="T27" fmla="*/ 12 h 132"/>
                  <a:gd name="T28" fmla="*/ 33 w 49"/>
                  <a:gd name="T29" fmla="*/ 21 h 132"/>
                  <a:gd name="T30" fmla="*/ 32 w 49"/>
                  <a:gd name="T31" fmla="*/ 24 h 132"/>
                  <a:gd name="T32" fmla="*/ 32 w 49"/>
                  <a:gd name="T33" fmla="*/ 17 h 132"/>
                  <a:gd name="T34" fmla="*/ 33 w 49"/>
                  <a:gd name="T35" fmla="*/ 5 h 132"/>
                  <a:gd name="T36" fmla="*/ 32 w 49"/>
                  <a:gd name="T37" fmla="*/ 0 h 132"/>
                  <a:gd name="T38" fmla="*/ 28 w 49"/>
                  <a:gd name="T39" fmla="*/ 11 h 132"/>
                  <a:gd name="T40" fmla="*/ 28 w 49"/>
                  <a:gd name="T41" fmla="*/ 16 h 132"/>
                  <a:gd name="T42" fmla="*/ 27 w 49"/>
                  <a:gd name="T43" fmla="*/ 24 h 132"/>
                  <a:gd name="T44" fmla="*/ 26 w 49"/>
                  <a:gd name="T45" fmla="*/ 21 h 132"/>
                  <a:gd name="T46" fmla="*/ 26 w 49"/>
                  <a:gd name="T47" fmla="*/ 13 h 132"/>
                  <a:gd name="T48" fmla="*/ 26 w 49"/>
                  <a:gd name="T49" fmla="*/ 7 h 132"/>
                  <a:gd name="T50" fmla="*/ 22 w 49"/>
                  <a:gd name="T51" fmla="*/ 8 h 132"/>
                  <a:gd name="T52" fmla="*/ 21 w 49"/>
                  <a:gd name="T53" fmla="*/ 17 h 132"/>
                  <a:gd name="T54" fmla="*/ 21 w 49"/>
                  <a:gd name="T55" fmla="*/ 28 h 132"/>
                  <a:gd name="T56" fmla="*/ 18 w 49"/>
                  <a:gd name="T57" fmla="*/ 34 h 132"/>
                  <a:gd name="T58" fmla="*/ 13 w 49"/>
                  <a:gd name="T59" fmla="*/ 37 h 132"/>
                  <a:gd name="T60" fmla="*/ 9 w 49"/>
                  <a:gd name="T61" fmla="*/ 34 h 132"/>
                  <a:gd name="T62" fmla="*/ 1 w 49"/>
                  <a:gd name="T63" fmla="*/ 30 h 132"/>
                  <a:gd name="T64" fmla="*/ 4 w 49"/>
                  <a:gd name="T65" fmla="*/ 37 h 132"/>
                  <a:gd name="T66" fmla="*/ 10 w 49"/>
                  <a:gd name="T67" fmla="*/ 45 h 132"/>
                  <a:gd name="T68" fmla="*/ 17 w 49"/>
                  <a:gd name="T69" fmla="*/ 53 h 132"/>
                  <a:gd name="T70" fmla="*/ 17 w 49"/>
                  <a:gd name="T71" fmla="*/ 62 h 132"/>
                  <a:gd name="T72" fmla="*/ 6 w 49"/>
                  <a:gd name="T73" fmla="*/ 131 h 132"/>
                  <a:gd name="T74" fmla="*/ 29 w 49"/>
                  <a:gd name="T75" fmla="*/ 11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132">
                    <a:moveTo>
                      <a:pt x="32" y="57"/>
                    </a:moveTo>
                    <a:cubicBezTo>
                      <a:pt x="32" y="57"/>
                      <a:pt x="34" y="54"/>
                      <a:pt x="34" y="54"/>
                    </a:cubicBezTo>
                    <a:cubicBezTo>
                      <a:pt x="35" y="53"/>
                      <a:pt x="36" y="49"/>
                      <a:pt x="37" y="48"/>
                    </a:cubicBezTo>
                    <a:cubicBezTo>
                      <a:pt x="37" y="47"/>
                      <a:pt x="39" y="41"/>
                      <a:pt x="39" y="40"/>
                    </a:cubicBezTo>
                    <a:cubicBezTo>
                      <a:pt x="39" y="39"/>
                      <a:pt x="40" y="35"/>
                      <a:pt x="41" y="34"/>
                    </a:cubicBezTo>
                    <a:cubicBezTo>
                      <a:pt x="41" y="33"/>
                      <a:pt x="41" y="32"/>
                      <a:pt x="41" y="32"/>
                    </a:cubicBezTo>
                    <a:cubicBezTo>
                      <a:pt x="41" y="32"/>
                      <a:pt x="42" y="30"/>
                      <a:pt x="42" y="29"/>
                    </a:cubicBezTo>
                    <a:cubicBezTo>
                      <a:pt x="43" y="29"/>
                      <a:pt x="44" y="26"/>
                      <a:pt x="44" y="26"/>
                    </a:cubicBezTo>
                    <a:cubicBezTo>
                      <a:pt x="44" y="26"/>
                      <a:pt x="45" y="25"/>
                      <a:pt x="45" y="24"/>
                    </a:cubicBezTo>
                    <a:cubicBezTo>
                      <a:pt x="45" y="23"/>
                      <a:pt x="46" y="21"/>
                      <a:pt x="46" y="21"/>
                    </a:cubicBezTo>
                    <a:cubicBezTo>
                      <a:pt x="46" y="21"/>
                      <a:pt x="46" y="20"/>
                      <a:pt x="47" y="19"/>
                    </a:cubicBezTo>
                    <a:cubicBezTo>
                      <a:pt x="47" y="18"/>
                      <a:pt x="49" y="15"/>
                      <a:pt x="47" y="15"/>
                    </a:cubicBezTo>
                    <a:cubicBezTo>
                      <a:pt x="45" y="14"/>
                      <a:pt x="44" y="17"/>
                      <a:pt x="44" y="17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2" y="22"/>
                      <a:pt x="41" y="22"/>
                    </a:cubicBezTo>
                    <a:cubicBezTo>
                      <a:pt x="41" y="22"/>
                      <a:pt x="41" y="24"/>
                      <a:pt x="41" y="24"/>
                    </a:cubicBezTo>
                    <a:cubicBezTo>
                      <a:pt x="41" y="24"/>
                      <a:pt x="40" y="25"/>
                      <a:pt x="39" y="26"/>
                    </a:cubicBezTo>
                    <a:cubicBezTo>
                      <a:pt x="39" y="27"/>
                      <a:pt x="38" y="28"/>
                      <a:pt x="38" y="28"/>
                    </a:cubicBezTo>
                    <a:cubicBezTo>
                      <a:pt x="38" y="28"/>
                      <a:pt x="37" y="28"/>
                      <a:pt x="37" y="28"/>
                    </a:cubicBezTo>
                    <a:cubicBezTo>
                      <a:pt x="37" y="28"/>
                      <a:pt x="36" y="27"/>
                      <a:pt x="36" y="26"/>
                    </a:cubicBezTo>
                    <a:cubicBezTo>
                      <a:pt x="36" y="26"/>
                      <a:pt x="38" y="22"/>
                      <a:pt x="38" y="22"/>
                    </a:cubicBezTo>
                    <a:cubicBezTo>
                      <a:pt x="38" y="21"/>
                      <a:pt x="38" y="19"/>
                      <a:pt x="39" y="18"/>
                    </a:cubicBezTo>
                    <a:cubicBezTo>
                      <a:pt x="39" y="18"/>
                      <a:pt x="39" y="15"/>
                      <a:pt x="39" y="14"/>
                    </a:cubicBezTo>
                    <a:cubicBezTo>
                      <a:pt x="40" y="13"/>
                      <a:pt x="40" y="12"/>
                      <a:pt x="40" y="12"/>
                    </a:cubicBezTo>
                    <a:cubicBezTo>
                      <a:pt x="40" y="12"/>
                      <a:pt x="41" y="10"/>
                      <a:pt x="41" y="9"/>
                    </a:cubicBezTo>
                    <a:cubicBezTo>
                      <a:pt x="41" y="9"/>
                      <a:pt x="42" y="5"/>
                      <a:pt x="40" y="5"/>
                    </a:cubicBezTo>
                    <a:cubicBezTo>
                      <a:pt x="38" y="4"/>
                      <a:pt x="37" y="8"/>
                      <a:pt x="37" y="9"/>
                    </a:cubicBezTo>
                    <a:cubicBezTo>
                      <a:pt x="37" y="10"/>
                      <a:pt x="36" y="12"/>
                      <a:pt x="36" y="12"/>
                    </a:cubicBezTo>
                    <a:cubicBezTo>
                      <a:pt x="36" y="12"/>
                      <a:pt x="35" y="17"/>
                      <a:pt x="35" y="18"/>
                    </a:cubicBezTo>
                    <a:cubicBezTo>
                      <a:pt x="35" y="18"/>
                      <a:pt x="34" y="20"/>
                      <a:pt x="33" y="21"/>
                    </a:cubicBezTo>
                    <a:cubicBezTo>
                      <a:pt x="33" y="21"/>
                      <a:pt x="33" y="24"/>
                      <a:pt x="33" y="24"/>
                    </a:cubicBezTo>
                    <a:cubicBezTo>
                      <a:pt x="33" y="24"/>
                      <a:pt x="32" y="24"/>
                      <a:pt x="32" y="24"/>
                    </a:cubicBezTo>
                    <a:cubicBezTo>
                      <a:pt x="32" y="24"/>
                      <a:pt x="31" y="23"/>
                      <a:pt x="32" y="22"/>
                    </a:cubicBezTo>
                    <a:cubicBezTo>
                      <a:pt x="32" y="22"/>
                      <a:pt x="32" y="17"/>
                      <a:pt x="32" y="17"/>
                    </a:cubicBezTo>
                    <a:cubicBezTo>
                      <a:pt x="32" y="16"/>
                      <a:pt x="33" y="11"/>
                      <a:pt x="33" y="10"/>
                    </a:cubicBezTo>
                    <a:cubicBezTo>
                      <a:pt x="33" y="9"/>
                      <a:pt x="33" y="6"/>
                      <a:pt x="33" y="5"/>
                    </a:cubicBezTo>
                    <a:cubicBezTo>
                      <a:pt x="33" y="5"/>
                      <a:pt x="33" y="3"/>
                      <a:pt x="33" y="3"/>
                    </a:cubicBezTo>
                    <a:cubicBezTo>
                      <a:pt x="33" y="3"/>
                      <a:pt x="34" y="0"/>
                      <a:pt x="32" y="0"/>
                    </a:cubicBezTo>
                    <a:cubicBezTo>
                      <a:pt x="30" y="0"/>
                      <a:pt x="29" y="3"/>
                      <a:pt x="29" y="3"/>
                    </a:cubicBezTo>
                    <a:cubicBezTo>
                      <a:pt x="29" y="4"/>
                      <a:pt x="28" y="11"/>
                      <a:pt x="28" y="11"/>
                    </a:cubicBezTo>
                    <a:cubicBezTo>
                      <a:pt x="28" y="11"/>
                      <a:pt x="28" y="13"/>
                      <a:pt x="28" y="13"/>
                    </a:cubicBezTo>
                    <a:cubicBezTo>
                      <a:pt x="28" y="14"/>
                      <a:pt x="28" y="16"/>
                      <a:pt x="28" y="16"/>
                    </a:cubicBezTo>
                    <a:cubicBezTo>
                      <a:pt x="27" y="16"/>
                      <a:pt x="27" y="20"/>
                      <a:pt x="27" y="21"/>
                    </a:cubicBezTo>
                    <a:cubicBezTo>
                      <a:pt x="27" y="21"/>
                      <a:pt x="27" y="24"/>
                      <a:pt x="27" y="24"/>
                    </a:cubicBezTo>
                    <a:cubicBezTo>
                      <a:pt x="27" y="24"/>
                      <a:pt x="27" y="24"/>
                      <a:pt x="27" y="24"/>
                    </a:cubicBezTo>
                    <a:cubicBezTo>
                      <a:pt x="26" y="24"/>
                      <a:pt x="26" y="22"/>
                      <a:pt x="26" y="21"/>
                    </a:cubicBezTo>
                    <a:cubicBezTo>
                      <a:pt x="26" y="21"/>
                      <a:pt x="26" y="18"/>
                      <a:pt x="26" y="17"/>
                    </a:cubicBezTo>
                    <a:cubicBezTo>
                      <a:pt x="26" y="17"/>
                      <a:pt x="26" y="14"/>
                      <a:pt x="26" y="13"/>
                    </a:cubicBezTo>
                    <a:cubicBezTo>
                      <a:pt x="26" y="12"/>
                      <a:pt x="26" y="11"/>
                      <a:pt x="26" y="11"/>
                    </a:cubicBezTo>
                    <a:cubicBezTo>
                      <a:pt x="26" y="11"/>
                      <a:pt x="26" y="7"/>
                      <a:pt x="26" y="7"/>
                    </a:cubicBezTo>
                    <a:cubicBezTo>
                      <a:pt x="26" y="6"/>
                      <a:pt x="26" y="4"/>
                      <a:pt x="24" y="4"/>
                    </a:cubicBezTo>
                    <a:cubicBezTo>
                      <a:pt x="23" y="4"/>
                      <a:pt x="22" y="7"/>
                      <a:pt x="22" y="8"/>
                    </a:cubicBezTo>
                    <a:cubicBezTo>
                      <a:pt x="22" y="10"/>
                      <a:pt x="22" y="12"/>
                      <a:pt x="22" y="12"/>
                    </a:cubicBezTo>
                    <a:cubicBezTo>
                      <a:pt x="22" y="12"/>
                      <a:pt x="21" y="16"/>
                      <a:pt x="21" y="17"/>
                    </a:cubicBezTo>
                    <a:cubicBezTo>
                      <a:pt x="21" y="18"/>
                      <a:pt x="21" y="23"/>
                      <a:pt x="21" y="24"/>
                    </a:cubicBezTo>
                    <a:cubicBezTo>
                      <a:pt x="21" y="25"/>
                      <a:pt x="21" y="27"/>
                      <a:pt x="21" y="28"/>
                    </a:cubicBezTo>
                    <a:cubicBezTo>
                      <a:pt x="21" y="29"/>
                      <a:pt x="20" y="30"/>
                      <a:pt x="20" y="30"/>
                    </a:cubicBezTo>
                    <a:cubicBezTo>
                      <a:pt x="20" y="30"/>
                      <a:pt x="19" y="33"/>
                      <a:pt x="18" y="34"/>
                    </a:cubicBezTo>
                    <a:cubicBezTo>
                      <a:pt x="18" y="35"/>
                      <a:pt x="15" y="37"/>
                      <a:pt x="15" y="37"/>
                    </a:cubicBezTo>
                    <a:cubicBezTo>
                      <a:pt x="15" y="37"/>
                      <a:pt x="13" y="38"/>
                      <a:pt x="13" y="37"/>
                    </a:cubicBezTo>
                    <a:cubicBezTo>
                      <a:pt x="12" y="37"/>
                      <a:pt x="11" y="35"/>
                      <a:pt x="10" y="35"/>
                    </a:cubicBezTo>
                    <a:cubicBezTo>
                      <a:pt x="10" y="34"/>
                      <a:pt x="9" y="34"/>
                      <a:pt x="9" y="34"/>
                    </a:cubicBezTo>
                    <a:cubicBezTo>
                      <a:pt x="9" y="34"/>
                      <a:pt x="8" y="31"/>
                      <a:pt x="6" y="31"/>
                    </a:cubicBezTo>
                    <a:cubicBezTo>
                      <a:pt x="5" y="30"/>
                      <a:pt x="2" y="28"/>
                      <a:pt x="1" y="30"/>
                    </a:cubicBezTo>
                    <a:cubicBezTo>
                      <a:pt x="0" y="31"/>
                      <a:pt x="1" y="32"/>
                      <a:pt x="2" y="33"/>
                    </a:cubicBezTo>
                    <a:cubicBezTo>
                      <a:pt x="3" y="35"/>
                      <a:pt x="4" y="37"/>
                      <a:pt x="4" y="37"/>
                    </a:cubicBezTo>
                    <a:cubicBezTo>
                      <a:pt x="5" y="38"/>
                      <a:pt x="7" y="39"/>
                      <a:pt x="7" y="40"/>
                    </a:cubicBezTo>
                    <a:cubicBezTo>
                      <a:pt x="7" y="40"/>
                      <a:pt x="9" y="45"/>
                      <a:pt x="10" y="45"/>
                    </a:cubicBezTo>
                    <a:cubicBezTo>
                      <a:pt x="11" y="46"/>
                      <a:pt x="15" y="50"/>
                      <a:pt x="15" y="51"/>
                    </a:cubicBezTo>
                    <a:cubicBezTo>
                      <a:pt x="15" y="51"/>
                      <a:pt x="17" y="53"/>
                      <a:pt x="17" y="53"/>
                    </a:cubicBezTo>
                    <a:cubicBezTo>
                      <a:pt x="17" y="54"/>
                      <a:pt x="18" y="54"/>
                      <a:pt x="18" y="55"/>
                    </a:cubicBezTo>
                    <a:cubicBezTo>
                      <a:pt x="18" y="55"/>
                      <a:pt x="17" y="60"/>
                      <a:pt x="17" y="62"/>
                    </a:cubicBezTo>
                    <a:cubicBezTo>
                      <a:pt x="17" y="64"/>
                      <a:pt x="9" y="103"/>
                      <a:pt x="8" y="108"/>
                    </a:cubicBezTo>
                    <a:cubicBezTo>
                      <a:pt x="6" y="122"/>
                      <a:pt x="6" y="131"/>
                      <a:pt x="6" y="131"/>
                    </a:cubicBezTo>
                    <a:cubicBezTo>
                      <a:pt x="23" y="132"/>
                      <a:pt x="23" y="132"/>
                      <a:pt x="23" y="132"/>
                    </a:cubicBezTo>
                    <a:cubicBezTo>
                      <a:pt x="23" y="132"/>
                      <a:pt x="28" y="120"/>
                      <a:pt x="29" y="112"/>
                    </a:cubicBezTo>
                    <a:cubicBezTo>
                      <a:pt x="30" y="103"/>
                      <a:pt x="32" y="57"/>
                      <a:pt x="32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Freeform 36"/>
              <p:cNvSpPr/>
              <p:nvPr/>
            </p:nvSpPr>
            <p:spPr bwMode="auto">
              <a:xfrm>
                <a:off x="8123238" y="2854325"/>
                <a:ext cx="473075" cy="1160463"/>
              </a:xfrm>
              <a:custGeom>
                <a:avLst/>
                <a:gdLst>
                  <a:gd name="T0" fmla="*/ 90 w 126"/>
                  <a:gd name="T1" fmla="*/ 113 h 307"/>
                  <a:gd name="T2" fmla="*/ 102 w 126"/>
                  <a:gd name="T3" fmla="*/ 80 h 307"/>
                  <a:gd name="T4" fmla="*/ 110 w 126"/>
                  <a:gd name="T5" fmla="*/ 54 h 307"/>
                  <a:gd name="T6" fmla="*/ 116 w 126"/>
                  <a:gd name="T7" fmla="*/ 40 h 307"/>
                  <a:gd name="T8" fmla="*/ 121 w 126"/>
                  <a:gd name="T9" fmla="*/ 28 h 307"/>
                  <a:gd name="T10" fmla="*/ 112 w 126"/>
                  <a:gd name="T11" fmla="*/ 27 h 307"/>
                  <a:gd name="T12" fmla="*/ 107 w 126"/>
                  <a:gd name="T13" fmla="*/ 39 h 307"/>
                  <a:gd name="T14" fmla="*/ 102 w 126"/>
                  <a:gd name="T15" fmla="*/ 48 h 307"/>
                  <a:gd name="T16" fmla="*/ 96 w 126"/>
                  <a:gd name="T17" fmla="*/ 55 h 307"/>
                  <a:gd name="T18" fmla="*/ 97 w 126"/>
                  <a:gd name="T19" fmla="*/ 41 h 307"/>
                  <a:gd name="T20" fmla="*/ 101 w 126"/>
                  <a:gd name="T21" fmla="*/ 24 h 307"/>
                  <a:gd name="T22" fmla="*/ 104 w 126"/>
                  <a:gd name="T23" fmla="*/ 11 h 307"/>
                  <a:gd name="T24" fmla="*/ 93 w 126"/>
                  <a:gd name="T25" fmla="*/ 14 h 307"/>
                  <a:gd name="T26" fmla="*/ 88 w 126"/>
                  <a:gd name="T27" fmla="*/ 35 h 307"/>
                  <a:gd name="T28" fmla="*/ 83 w 126"/>
                  <a:gd name="T29" fmla="*/ 49 h 307"/>
                  <a:gd name="T30" fmla="*/ 81 w 126"/>
                  <a:gd name="T31" fmla="*/ 34 h 307"/>
                  <a:gd name="T32" fmla="*/ 83 w 126"/>
                  <a:gd name="T33" fmla="*/ 10 h 307"/>
                  <a:gd name="T34" fmla="*/ 78 w 126"/>
                  <a:gd name="T35" fmla="*/ 2 h 307"/>
                  <a:gd name="T36" fmla="*/ 69 w 126"/>
                  <a:gd name="T37" fmla="*/ 37 h 307"/>
                  <a:gd name="T38" fmla="*/ 67 w 126"/>
                  <a:gd name="T39" fmla="*/ 51 h 307"/>
                  <a:gd name="T40" fmla="*/ 65 w 126"/>
                  <a:gd name="T41" fmla="*/ 41 h 307"/>
                  <a:gd name="T42" fmla="*/ 64 w 126"/>
                  <a:gd name="T43" fmla="*/ 29 h 307"/>
                  <a:gd name="T44" fmla="*/ 60 w 126"/>
                  <a:gd name="T45" fmla="*/ 16 h 307"/>
                  <a:gd name="T46" fmla="*/ 53 w 126"/>
                  <a:gd name="T47" fmla="*/ 34 h 307"/>
                  <a:gd name="T48" fmla="*/ 52 w 126"/>
                  <a:gd name="T49" fmla="*/ 57 h 307"/>
                  <a:gd name="T50" fmla="*/ 51 w 126"/>
                  <a:gd name="T51" fmla="*/ 70 h 307"/>
                  <a:gd name="T52" fmla="*/ 38 w 126"/>
                  <a:gd name="T53" fmla="*/ 86 h 307"/>
                  <a:gd name="T54" fmla="*/ 26 w 126"/>
                  <a:gd name="T55" fmla="*/ 84 h 307"/>
                  <a:gd name="T56" fmla="*/ 16 w 126"/>
                  <a:gd name="T57" fmla="*/ 78 h 307"/>
                  <a:gd name="T58" fmla="*/ 5 w 126"/>
                  <a:gd name="T59" fmla="*/ 85 h 307"/>
                  <a:gd name="T60" fmla="*/ 18 w 126"/>
                  <a:gd name="T61" fmla="*/ 95 h 307"/>
                  <a:gd name="T62" fmla="*/ 39 w 126"/>
                  <a:gd name="T63" fmla="*/ 113 h 307"/>
                  <a:gd name="T64" fmla="*/ 26 w 126"/>
                  <a:gd name="T65" fmla="*/ 236 h 307"/>
                  <a:gd name="T66" fmla="*/ 65 w 126"/>
                  <a:gd name="T67" fmla="*/ 307 h 307"/>
                  <a:gd name="T68" fmla="*/ 82 w 126"/>
                  <a:gd name="T69" fmla="*/ 17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6" h="307">
                    <a:moveTo>
                      <a:pt x="85" y="122"/>
                    </a:moveTo>
                    <a:cubicBezTo>
                      <a:pt x="85" y="122"/>
                      <a:pt x="89" y="115"/>
                      <a:pt x="90" y="113"/>
                    </a:cubicBezTo>
                    <a:cubicBezTo>
                      <a:pt x="90" y="112"/>
                      <a:pt x="95" y="102"/>
                      <a:pt x="96" y="99"/>
                    </a:cubicBezTo>
                    <a:cubicBezTo>
                      <a:pt x="97" y="97"/>
                      <a:pt x="101" y="83"/>
                      <a:pt x="102" y="80"/>
                    </a:cubicBezTo>
                    <a:cubicBezTo>
                      <a:pt x="102" y="78"/>
                      <a:pt x="105" y="69"/>
                      <a:pt x="106" y="67"/>
                    </a:cubicBezTo>
                    <a:cubicBezTo>
                      <a:pt x="106" y="64"/>
                      <a:pt x="109" y="55"/>
                      <a:pt x="110" y="54"/>
                    </a:cubicBezTo>
                    <a:cubicBezTo>
                      <a:pt x="110" y="53"/>
                      <a:pt x="113" y="46"/>
                      <a:pt x="113" y="46"/>
                    </a:cubicBezTo>
                    <a:cubicBezTo>
                      <a:pt x="113" y="46"/>
                      <a:pt x="115" y="42"/>
                      <a:pt x="116" y="40"/>
                    </a:cubicBezTo>
                    <a:cubicBezTo>
                      <a:pt x="117" y="38"/>
                      <a:pt x="118" y="34"/>
                      <a:pt x="118" y="34"/>
                    </a:cubicBezTo>
                    <a:cubicBezTo>
                      <a:pt x="118" y="34"/>
                      <a:pt x="120" y="30"/>
                      <a:pt x="121" y="28"/>
                    </a:cubicBezTo>
                    <a:cubicBezTo>
                      <a:pt x="122" y="26"/>
                      <a:pt x="126" y="17"/>
                      <a:pt x="120" y="18"/>
                    </a:cubicBezTo>
                    <a:cubicBezTo>
                      <a:pt x="115" y="18"/>
                      <a:pt x="112" y="27"/>
                      <a:pt x="112" y="27"/>
                    </a:cubicBezTo>
                    <a:cubicBezTo>
                      <a:pt x="111" y="29"/>
                      <a:pt x="111" y="31"/>
                      <a:pt x="110" y="33"/>
                    </a:cubicBezTo>
                    <a:cubicBezTo>
                      <a:pt x="110" y="33"/>
                      <a:pt x="107" y="37"/>
                      <a:pt x="107" y="39"/>
                    </a:cubicBezTo>
                    <a:cubicBezTo>
                      <a:pt x="106" y="40"/>
                      <a:pt x="105" y="43"/>
                      <a:pt x="105" y="43"/>
                    </a:cubicBezTo>
                    <a:cubicBezTo>
                      <a:pt x="105" y="43"/>
                      <a:pt x="103" y="47"/>
                      <a:pt x="102" y="48"/>
                    </a:cubicBezTo>
                    <a:cubicBezTo>
                      <a:pt x="101" y="50"/>
                      <a:pt x="99" y="54"/>
                      <a:pt x="98" y="54"/>
                    </a:cubicBezTo>
                    <a:cubicBezTo>
                      <a:pt x="97" y="55"/>
                      <a:pt x="96" y="55"/>
                      <a:pt x="96" y="55"/>
                    </a:cubicBezTo>
                    <a:cubicBezTo>
                      <a:pt x="95" y="54"/>
                      <a:pt x="93" y="53"/>
                      <a:pt x="93" y="51"/>
                    </a:cubicBezTo>
                    <a:cubicBezTo>
                      <a:pt x="93" y="50"/>
                      <a:pt x="96" y="42"/>
                      <a:pt x="97" y="41"/>
                    </a:cubicBezTo>
                    <a:cubicBezTo>
                      <a:pt x="97" y="39"/>
                      <a:pt x="98" y="34"/>
                      <a:pt x="99" y="33"/>
                    </a:cubicBezTo>
                    <a:cubicBezTo>
                      <a:pt x="99" y="32"/>
                      <a:pt x="100" y="26"/>
                      <a:pt x="101" y="24"/>
                    </a:cubicBezTo>
                    <a:cubicBezTo>
                      <a:pt x="101" y="21"/>
                      <a:pt x="102" y="19"/>
                      <a:pt x="102" y="19"/>
                    </a:cubicBezTo>
                    <a:cubicBezTo>
                      <a:pt x="102" y="19"/>
                      <a:pt x="103" y="13"/>
                      <a:pt x="104" y="11"/>
                    </a:cubicBezTo>
                    <a:cubicBezTo>
                      <a:pt x="104" y="10"/>
                      <a:pt x="107" y="2"/>
                      <a:pt x="102" y="3"/>
                    </a:cubicBezTo>
                    <a:cubicBezTo>
                      <a:pt x="96" y="4"/>
                      <a:pt x="94" y="11"/>
                      <a:pt x="93" y="14"/>
                    </a:cubicBezTo>
                    <a:cubicBezTo>
                      <a:pt x="93" y="16"/>
                      <a:pt x="91" y="22"/>
                      <a:pt x="91" y="22"/>
                    </a:cubicBezTo>
                    <a:cubicBezTo>
                      <a:pt x="91" y="22"/>
                      <a:pt x="88" y="33"/>
                      <a:pt x="88" y="35"/>
                    </a:cubicBezTo>
                    <a:cubicBezTo>
                      <a:pt x="88" y="36"/>
                      <a:pt x="86" y="40"/>
                      <a:pt x="85" y="42"/>
                    </a:cubicBezTo>
                    <a:cubicBezTo>
                      <a:pt x="84" y="44"/>
                      <a:pt x="84" y="47"/>
                      <a:pt x="83" y="49"/>
                    </a:cubicBezTo>
                    <a:cubicBezTo>
                      <a:pt x="83" y="49"/>
                      <a:pt x="83" y="50"/>
                      <a:pt x="81" y="50"/>
                    </a:cubicBezTo>
                    <a:cubicBezTo>
                      <a:pt x="80" y="49"/>
                      <a:pt x="81" y="35"/>
                      <a:pt x="81" y="34"/>
                    </a:cubicBezTo>
                    <a:cubicBezTo>
                      <a:pt x="82" y="33"/>
                      <a:pt x="82" y="22"/>
                      <a:pt x="82" y="21"/>
                    </a:cubicBezTo>
                    <a:cubicBezTo>
                      <a:pt x="82" y="19"/>
                      <a:pt x="83" y="11"/>
                      <a:pt x="83" y="10"/>
                    </a:cubicBezTo>
                    <a:cubicBezTo>
                      <a:pt x="83" y="10"/>
                      <a:pt x="83" y="5"/>
                      <a:pt x="83" y="5"/>
                    </a:cubicBezTo>
                    <a:cubicBezTo>
                      <a:pt x="83" y="5"/>
                      <a:pt x="84" y="0"/>
                      <a:pt x="78" y="2"/>
                    </a:cubicBezTo>
                    <a:cubicBezTo>
                      <a:pt x="73" y="4"/>
                      <a:pt x="72" y="9"/>
                      <a:pt x="72" y="11"/>
                    </a:cubicBezTo>
                    <a:cubicBezTo>
                      <a:pt x="72" y="12"/>
                      <a:pt x="69" y="36"/>
                      <a:pt x="69" y="37"/>
                    </a:cubicBezTo>
                    <a:cubicBezTo>
                      <a:pt x="69" y="37"/>
                      <a:pt x="69" y="45"/>
                      <a:pt x="69" y="46"/>
                    </a:cubicBezTo>
                    <a:cubicBezTo>
                      <a:pt x="68" y="47"/>
                      <a:pt x="68" y="51"/>
                      <a:pt x="67" y="51"/>
                    </a:cubicBezTo>
                    <a:cubicBezTo>
                      <a:pt x="66" y="51"/>
                      <a:pt x="66" y="49"/>
                      <a:pt x="65" y="49"/>
                    </a:cubicBezTo>
                    <a:cubicBezTo>
                      <a:pt x="65" y="48"/>
                      <a:pt x="65" y="41"/>
                      <a:pt x="65" y="41"/>
                    </a:cubicBezTo>
                    <a:cubicBezTo>
                      <a:pt x="65" y="40"/>
                      <a:pt x="64" y="35"/>
                      <a:pt x="64" y="33"/>
                    </a:cubicBezTo>
                    <a:cubicBezTo>
                      <a:pt x="64" y="31"/>
                      <a:pt x="64" y="29"/>
                      <a:pt x="64" y="29"/>
                    </a:cubicBezTo>
                    <a:cubicBezTo>
                      <a:pt x="64" y="29"/>
                      <a:pt x="64" y="21"/>
                      <a:pt x="64" y="20"/>
                    </a:cubicBezTo>
                    <a:cubicBezTo>
                      <a:pt x="63" y="19"/>
                      <a:pt x="63" y="14"/>
                      <a:pt x="60" y="16"/>
                    </a:cubicBezTo>
                    <a:cubicBezTo>
                      <a:pt x="56" y="17"/>
                      <a:pt x="54" y="24"/>
                      <a:pt x="54" y="26"/>
                    </a:cubicBezTo>
                    <a:cubicBezTo>
                      <a:pt x="53" y="29"/>
                      <a:pt x="53" y="34"/>
                      <a:pt x="53" y="34"/>
                    </a:cubicBezTo>
                    <a:cubicBezTo>
                      <a:pt x="53" y="34"/>
                      <a:pt x="52" y="42"/>
                      <a:pt x="52" y="44"/>
                    </a:cubicBezTo>
                    <a:cubicBezTo>
                      <a:pt x="53" y="45"/>
                      <a:pt x="52" y="56"/>
                      <a:pt x="52" y="57"/>
                    </a:cubicBezTo>
                    <a:cubicBezTo>
                      <a:pt x="52" y="59"/>
                      <a:pt x="52" y="64"/>
                      <a:pt x="52" y="65"/>
                    </a:cubicBezTo>
                    <a:cubicBezTo>
                      <a:pt x="52" y="67"/>
                      <a:pt x="51" y="70"/>
                      <a:pt x="51" y="70"/>
                    </a:cubicBezTo>
                    <a:cubicBezTo>
                      <a:pt x="51" y="70"/>
                      <a:pt x="48" y="75"/>
                      <a:pt x="46" y="78"/>
                    </a:cubicBezTo>
                    <a:cubicBezTo>
                      <a:pt x="45" y="80"/>
                      <a:pt x="38" y="86"/>
                      <a:pt x="38" y="86"/>
                    </a:cubicBezTo>
                    <a:cubicBezTo>
                      <a:pt x="37" y="86"/>
                      <a:pt x="33" y="88"/>
                      <a:pt x="32" y="88"/>
                    </a:cubicBezTo>
                    <a:cubicBezTo>
                      <a:pt x="31" y="87"/>
                      <a:pt x="27" y="84"/>
                      <a:pt x="26" y="84"/>
                    </a:cubicBezTo>
                    <a:cubicBezTo>
                      <a:pt x="25" y="83"/>
                      <a:pt x="22" y="83"/>
                      <a:pt x="22" y="83"/>
                    </a:cubicBezTo>
                    <a:cubicBezTo>
                      <a:pt x="22" y="83"/>
                      <a:pt x="19" y="78"/>
                      <a:pt x="16" y="78"/>
                    </a:cubicBezTo>
                    <a:cubicBezTo>
                      <a:pt x="13" y="78"/>
                      <a:pt x="5" y="76"/>
                      <a:pt x="2" y="80"/>
                    </a:cubicBezTo>
                    <a:cubicBezTo>
                      <a:pt x="0" y="83"/>
                      <a:pt x="2" y="83"/>
                      <a:pt x="5" y="85"/>
                    </a:cubicBezTo>
                    <a:cubicBezTo>
                      <a:pt x="7" y="87"/>
                      <a:pt x="10" y="91"/>
                      <a:pt x="11" y="91"/>
                    </a:cubicBezTo>
                    <a:cubicBezTo>
                      <a:pt x="13" y="92"/>
                      <a:pt x="17" y="94"/>
                      <a:pt x="18" y="95"/>
                    </a:cubicBezTo>
                    <a:cubicBezTo>
                      <a:pt x="18" y="95"/>
                      <a:pt x="24" y="103"/>
                      <a:pt x="26" y="104"/>
                    </a:cubicBezTo>
                    <a:cubicBezTo>
                      <a:pt x="28" y="104"/>
                      <a:pt x="38" y="112"/>
                      <a:pt x="39" y="113"/>
                    </a:cubicBezTo>
                    <a:cubicBezTo>
                      <a:pt x="40" y="114"/>
                      <a:pt x="45" y="116"/>
                      <a:pt x="47" y="120"/>
                    </a:cubicBezTo>
                    <a:cubicBezTo>
                      <a:pt x="49" y="126"/>
                      <a:pt x="28" y="225"/>
                      <a:pt x="26" y="236"/>
                    </a:cubicBezTo>
                    <a:cubicBezTo>
                      <a:pt x="21" y="265"/>
                      <a:pt x="21" y="287"/>
                      <a:pt x="21" y="287"/>
                    </a:cubicBezTo>
                    <a:cubicBezTo>
                      <a:pt x="35" y="294"/>
                      <a:pt x="50" y="300"/>
                      <a:pt x="65" y="307"/>
                    </a:cubicBezTo>
                    <a:cubicBezTo>
                      <a:pt x="65" y="307"/>
                      <a:pt x="77" y="278"/>
                      <a:pt x="78" y="256"/>
                    </a:cubicBezTo>
                    <a:cubicBezTo>
                      <a:pt x="79" y="245"/>
                      <a:pt x="81" y="210"/>
                      <a:pt x="82" y="179"/>
                    </a:cubicBezTo>
                    <a:cubicBezTo>
                      <a:pt x="84" y="149"/>
                      <a:pt x="85" y="122"/>
                      <a:pt x="85" y="1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37"/>
              <p:cNvSpPr/>
              <p:nvPr/>
            </p:nvSpPr>
            <p:spPr bwMode="auto">
              <a:xfrm>
                <a:off x="7254876" y="3421063"/>
                <a:ext cx="217488" cy="657225"/>
              </a:xfrm>
              <a:custGeom>
                <a:avLst/>
                <a:gdLst>
                  <a:gd name="T0" fmla="*/ 21 w 58"/>
                  <a:gd name="T1" fmla="*/ 68 h 174"/>
                  <a:gd name="T2" fmla="*/ 14 w 58"/>
                  <a:gd name="T3" fmla="*/ 50 h 174"/>
                  <a:gd name="T4" fmla="*/ 9 w 58"/>
                  <a:gd name="T5" fmla="*/ 35 h 174"/>
                  <a:gd name="T6" fmla="*/ 6 w 58"/>
                  <a:gd name="T7" fmla="*/ 27 h 174"/>
                  <a:gd name="T8" fmla="*/ 3 w 58"/>
                  <a:gd name="T9" fmla="*/ 20 h 174"/>
                  <a:gd name="T10" fmla="*/ 6 w 58"/>
                  <a:gd name="T11" fmla="*/ 19 h 174"/>
                  <a:gd name="T12" fmla="*/ 9 w 58"/>
                  <a:gd name="T13" fmla="*/ 25 h 174"/>
                  <a:gd name="T14" fmla="*/ 12 w 58"/>
                  <a:gd name="T15" fmla="*/ 31 h 174"/>
                  <a:gd name="T16" fmla="*/ 15 w 58"/>
                  <a:gd name="T17" fmla="*/ 34 h 174"/>
                  <a:gd name="T18" fmla="*/ 13 w 58"/>
                  <a:gd name="T19" fmla="*/ 26 h 174"/>
                  <a:gd name="T20" fmla="*/ 11 w 58"/>
                  <a:gd name="T21" fmla="*/ 16 h 174"/>
                  <a:gd name="T22" fmla="*/ 9 w 58"/>
                  <a:gd name="T23" fmla="*/ 9 h 174"/>
                  <a:gd name="T24" fmla="*/ 13 w 58"/>
                  <a:gd name="T25" fmla="*/ 9 h 174"/>
                  <a:gd name="T26" fmla="*/ 17 w 58"/>
                  <a:gd name="T27" fmla="*/ 21 h 174"/>
                  <a:gd name="T28" fmla="*/ 19 w 58"/>
                  <a:gd name="T29" fmla="*/ 30 h 174"/>
                  <a:gd name="T30" fmla="*/ 19 w 58"/>
                  <a:gd name="T31" fmla="*/ 20 h 174"/>
                  <a:gd name="T32" fmla="*/ 17 w 58"/>
                  <a:gd name="T33" fmla="*/ 6 h 174"/>
                  <a:gd name="T34" fmla="*/ 19 w 58"/>
                  <a:gd name="T35" fmla="*/ 0 h 174"/>
                  <a:gd name="T36" fmla="*/ 25 w 58"/>
                  <a:gd name="T37" fmla="*/ 21 h 174"/>
                  <a:gd name="T38" fmla="*/ 26 w 58"/>
                  <a:gd name="T39" fmla="*/ 29 h 174"/>
                  <a:gd name="T40" fmla="*/ 27 w 58"/>
                  <a:gd name="T41" fmla="*/ 23 h 174"/>
                  <a:gd name="T42" fmla="*/ 26 w 58"/>
                  <a:gd name="T43" fmla="*/ 15 h 174"/>
                  <a:gd name="T44" fmla="*/ 27 w 58"/>
                  <a:gd name="T45" fmla="*/ 7 h 174"/>
                  <a:gd name="T46" fmla="*/ 31 w 58"/>
                  <a:gd name="T47" fmla="*/ 18 h 174"/>
                  <a:gd name="T48" fmla="*/ 33 w 58"/>
                  <a:gd name="T49" fmla="*/ 32 h 174"/>
                  <a:gd name="T50" fmla="*/ 34 w 58"/>
                  <a:gd name="T51" fmla="*/ 39 h 174"/>
                  <a:gd name="T52" fmla="*/ 41 w 58"/>
                  <a:gd name="T53" fmla="*/ 48 h 174"/>
                  <a:gd name="T54" fmla="*/ 46 w 58"/>
                  <a:gd name="T55" fmla="*/ 45 h 174"/>
                  <a:gd name="T56" fmla="*/ 50 w 58"/>
                  <a:gd name="T57" fmla="*/ 41 h 174"/>
                  <a:gd name="T58" fmla="*/ 55 w 58"/>
                  <a:gd name="T59" fmla="*/ 45 h 174"/>
                  <a:gd name="T60" fmla="*/ 50 w 58"/>
                  <a:gd name="T61" fmla="*/ 52 h 174"/>
                  <a:gd name="T62" fmla="*/ 41 w 58"/>
                  <a:gd name="T63" fmla="*/ 64 h 174"/>
                  <a:gd name="T64" fmla="*/ 53 w 58"/>
                  <a:gd name="T65" fmla="*/ 134 h 174"/>
                  <a:gd name="T66" fmla="*/ 41 w 58"/>
                  <a:gd name="T67" fmla="*/ 174 h 174"/>
                  <a:gd name="T68" fmla="*/ 27 w 58"/>
                  <a:gd name="T69" fmla="*/ 10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8" h="174">
                    <a:moveTo>
                      <a:pt x="23" y="73"/>
                    </a:moveTo>
                    <a:cubicBezTo>
                      <a:pt x="23" y="73"/>
                      <a:pt x="21" y="69"/>
                      <a:pt x="21" y="68"/>
                    </a:cubicBezTo>
                    <a:cubicBezTo>
                      <a:pt x="20" y="67"/>
                      <a:pt x="18" y="62"/>
                      <a:pt x="17" y="60"/>
                    </a:cubicBezTo>
                    <a:cubicBezTo>
                      <a:pt x="17" y="59"/>
                      <a:pt x="14" y="51"/>
                      <a:pt x="14" y="50"/>
                    </a:cubicBezTo>
                    <a:cubicBezTo>
                      <a:pt x="13" y="48"/>
                      <a:pt x="12" y="43"/>
                      <a:pt x="11" y="42"/>
                    </a:cubicBezTo>
                    <a:cubicBezTo>
                      <a:pt x="11" y="41"/>
                      <a:pt x="9" y="36"/>
                      <a:pt x="9" y="35"/>
                    </a:cubicBezTo>
                    <a:cubicBezTo>
                      <a:pt x="9" y="35"/>
                      <a:pt x="7" y="30"/>
                      <a:pt x="7" y="30"/>
                    </a:cubicBezTo>
                    <a:cubicBezTo>
                      <a:pt x="7" y="30"/>
                      <a:pt x="6" y="28"/>
                      <a:pt x="6" y="27"/>
                    </a:cubicBezTo>
                    <a:cubicBezTo>
                      <a:pt x="5" y="26"/>
                      <a:pt x="4" y="24"/>
                      <a:pt x="4" y="24"/>
                    </a:cubicBezTo>
                    <a:cubicBezTo>
                      <a:pt x="4" y="24"/>
                      <a:pt x="3" y="22"/>
                      <a:pt x="3" y="20"/>
                    </a:cubicBezTo>
                    <a:cubicBezTo>
                      <a:pt x="2" y="19"/>
                      <a:pt x="0" y="15"/>
                      <a:pt x="3" y="14"/>
                    </a:cubicBezTo>
                    <a:cubicBezTo>
                      <a:pt x="5" y="14"/>
                      <a:pt x="6" y="19"/>
                      <a:pt x="6" y="19"/>
                    </a:cubicBezTo>
                    <a:cubicBezTo>
                      <a:pt x="7" y="20"/>
                      <a:pt x="7" y="21"/>
                      <a:pt x="8" y="22"/>
                    </a:cubicBezTo>
                    <a:cubicBezTo>
                      <a:pt x="8" y="22"/>
                      <a:pt x="9" y="25"/>
                      <a:pt x="9" y="25"/>
                    </a:cubicBezTo>
                    <a:cubicBezTo>
                      <a:pt x="9" y="26"/>
                      <a:pt x="10" y="28"/>
                      <a:pt x="10" y="28"/>
                    </a:cubicBezTo>
                    <a:cubicBezTo>
                      <a:pt x="10" y="28"/>
                      <a:pt x="11" y="30"/>
                      <a:pt x="12" y="31"/>
                    </a:cubicBezTo>
                    <a:cubicBezTo>
                      <a:pt x="12" y="32"/>
                      <a:pt x="13" y="34"/>
                      <a:pt x="14" y="34"/>
                    </a:cubicBezTo>
                    <a:cubicBezTo>
                      <a:pt x="14" y="34"/>
                      <a:pt x="14" y="34"/>
                      <a:pt x="15" y="34"/>
                    </a:cubicBezTo>
                    <a:cubicBezTo>
                      <a:pt x="15" y="34"/>
                      <a:pt x="16" y="33"/>
                      <a:pt x="16" y="32"/>
                    </a:cubicBezTo>
                    <a:cubicBezTo>
                      <a:pt x="16" y="31"/>
                      <a:pt x="14" y="27"/>
                      <a:pt x="13" y="26"/>
                    </a:cubicBezTo>
                    <a:cubicBezTo>
                      <a:pt x="13" y="25"/>
                      <a:pt x="12" y="22"/>
                      <a:pt x="12" y="21"/>
                    </a:cubicBezTo>
                    <a:cubicBezTo>
                      <a:pt x="12" y="21"/>
                      <a:pt x="11" y="17"/>
                      <a:pt x="11" y="16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10" y="13"/>
                      <a:pt x="9" y="10"/>
                      <a:pt x="9" y="9"/>
                    </a:cubicBezTo>
                    <a:cubicBezTo>
                      <a:pt x="8" y="8"/>
                      <a:pt x="7" y="3"/>
                      <a:pt x="9" y="3"/>
                    </a:cubicBezTo>
                    <a:cubicBezTo>
                      <a:pt x="11" y="4"/>
                      <a:pt x="13" y="8"/>
                      <a:pt x="13" y="9"/>
                    </a:cubicBezTo>
                    <a:cubicBezTo>
                      <a:pt x="13" y="11"/>
                      <a:pt x="15" y="14"/>
                      <a:pt x="15" y="14"/>
                    </a:cubicBezTo>
                    <a:cubicBezTo>
                      <a:pt x="15" y="14"/>
                      <a:pt x="16" y="21"/>
                      <a:pt x="17" y="21"/>
                    </a:cubicBezTo>
                    <a:cubicBezTo>
                      <a:pt x="17" y="22"/>
                      <a:pt x="18" y="24"/>
                      <a:pt x="18" y="25"/>
                    </a:cubicBezTo>
                    <a:cubicBezTo>
                      <a:pt x="19" y="26"/>
                      <a:pt x="19" y="29"/>
                      <a:pt x="19" y="30"/>
                    </a:cubicBezTo>
                    <a:cubicBezTo>
                      <a:pt x="19" y="30"/>
                      <a:pt x="20" y="30"/>
                      <a:pt x="20" y="30"/>
                    </a:cubicBezTo>
                    <a:cubicBezTo>
                      <a:pt x="21" y="29"/>
                      <a:pt x="19" y="21"/>
                      <a:pt x="19" y="20"/>
                    </a:cubicBezTo>
                    <a:cubicBezTo>
                      <a:pt x="19" y="20"/>
                      <a:pt x="18" y="13"/>
                      <a:pt x="18" y="12"/>
                    </a:cubicBezTo>
                    <a:cubicBezTo>
                      <a:pt x="18" y="11"/>
                      <a:pt x="17" y="6"/>
                      <a:pt x="17" y="6"/>
                    </a:cubicBezTo>
                    <a:cubicBezTo>
                      <a:pt x="17" y="5"/>
                      <a:pt x="17" y="3"/>
                      <a:pt x="17" y="3"/>
                    </a:cubicBezTo>
                    <a:cubicBezTo>
                      <a:pt x="17" y="3"/>
                      <a:pt x="16" y="0"/>
                      <a:pt x="19" y="0"/>
                    </a:cubicBezTo>
                    <a:cubicBezTo>
                      <a:pt x="21" y="1"/>
                      <a:pt x="22" y="4"/>
                      <a:pt x="22" y="5"/>
                    </a:cubicBezTo>
                    <a:cubicBezTo>
                      <a:pt x="22" y="6"/>
                      <a:pt x="25" y="21"/>
                      <a:pt x="25" y="21"/>
                    </a:cubicBezTo>
                    <a:cubicBezTo>
                      <a:pt x="25" y="21"/>
                      <a:pt x="25" y="26"/>
                      <a:pt x="25" y="26"/>
                    </a:cubicBezTo>
                    <a:cubicBezTo>
                      <a:pt x="25" y="27"/>
                      <a:pt x="26" y="29"/>
                      <a:pt x="26" y="29"/>
                    </a:cubicBezTo>
                    <a:cubicBezTo>
                      <a:pt x="27" y="29"/>
                      <a:pt x="27" y="28"/>
                      <a:pt x="27" y="28"/>
                    </a:cubicBezTo>
                    <a:cubicBezTo>
                      <a:pt x="27" y="27"/>
                      <a:pt x="27" y="23"/>
                      <a:pt x="27" y="23"/>
                    </a:cubicBezTo>
                    <a:cubicBezTo>
                      <a:pt x="27" y="22"/>
                      <a:pt x="27" y="19"/>
                      <a:pt x="27" y="18"/>
                    </a:cubicBezTo>
                    <a:cubicBezTo>
                      <a:pt x="26" y="16"/>
                      <a:pt x="26" y="15"/>
                      <a:pt x="26" y="15"/>
                    </a:cubicBezTo>
                    <a:cubicBezTo>
                      <a:pt x="26" y="15"/>
                      <a:pt x="26" y="10"/>
                      <a:pt x="26" y="10"/>
                    </a:cubicBezTo>
                    <a:cubicBezTo>
                      <a:pt x="26" y="9"/>
                      <a:pt x="26" y="6"/>
                      <a:pt x="27" y="7"/>
                    </a:cubicBezTo>
                    <a:cubicBezTo>
                      <a:pt x="29" y="7"/>
                      <a:pt x="30" y="11"/>
                      <a:pt x="30" y="13"/>
                    </a:cubicBezTo>
                    <a:cubicBezTo>
                      <a:pt x="31" y="14"/>
                      <a:pt x="31" y="18"/>
                      <a:pt x="31" y="18"/>
                    </a:cubicBezTo>
                    <a:cubicBezTo>
                      <a:pt x="31" y="18"/>
                      <a:pt x="32" y="22"/>
                      <a:pt x="32" y="23"/>
                    </a:cubicBezTo>
                    <a:cubicBezTo>
                      <a:pt x="32" y="24"/>
                      <a:pt x="33" y="31"/>
                      <a:pt x="33" y="32"/>
                    </a:cubicBezTo>
                    <a:cubicBezTo>
                      <a:pt x="33" y="33"/>
                      <a:pt x="33" y="36"/>
                      <a:pt x="34" y="37"/>
                    </a:cubicBezTo>
                    <a:cubicBezTo>
                      <a:pt x="34" y="37"/>
                      <a:pt x="34" y="39"/>
                      <a:pt x="34" y="39"/>
                    </a:cubicBezTo>
                    <a:cubicBezTo>
                      <a:pt x="34" y="39"/>
                      <a:pt x="35" y="42"/>
                      <a:pt x="36" y="44"/>
                    </a:cubicBezTo>
                    <a:cubicBezTo>
                      <a:pt x="37" y="45"/>
                      <a:pt x="40" y="48"/>
                      <a:pt x="41" y="48"/>
                    </a:cubicBezTo>
                    <a:cubicBezTo>
                      <a:pt x="41" y="48"/>
                      <a:pt x="43" y="49"/>
                      <a:pt x="43" y="48"/>
                    </a:cubicBezTo>
                    <a:cubicBezTo>
                      <a:pt x="44" y="48"/>
                      <a:pt x="45" y="46"/>
                      <a:pt x="46" y="45"/>
                    </a:cubicBezTo>
                    <a:cubicBezTo>
                      <a:pt x="46" y="45"/>
                      <a:pt x="47" y="44"/>
                      <a:pt x="47" y="44"/>
                    </a:cubicBezTo>
                    <a:cubicBezTo>
                      <a:pt x="47" y="44"/>
                      <a:pt x="48" y="42"/>
                      <a:pt x="50" y="41"/>
                    </a:cubicBezTo>
                    <a:cubicBezTo>
                      <a:pt x="51" y="41"/>
                      <a:pt x="55" y="39"/>
                      <a:pt x="56" y="41"/>
                    </a:cubicBezTo>
                    <a:cubicBezTo>
                      <a:pt x="57" y="43"/>
                      <a:pt x="56" y="43"/>
                      <a:pt x="55" y="45"/>
                    </a:cubicBezTo>
                    <a:cubicBezTo>
                      <a:pt x="54" y="46"/>
                      <a:pt x="53" y="49"/>
                      <a:pt x="52" y="49"/>
                    </a:cubicBezTo>
                    <a:cubicBezTo>
                      <a:pt x="52" y="49"/>
                      <a:pt x="50" y="51"/>
                      <a:pt x="50" y="52"/>
                    </a:cubicBezTo>
                    <a:cubicBezTo>
                      <a:pt x="49" y="52"/>
                      <a:pt x="48" y="57"/>
                      <a:pt x="47" y="58"/>
                    </a:cubicBezTo>
                    <a:cubicBezTo>
                      <a:pt x="46" y="58"/>
                      <a:pt x="42" y="63"/>
                      <a:pt x="41" y="64"/>
                    </a:cubicBezTo>
                    <a:cubicBezTo>
                      <a:pt x="41" y="65"/>
                      <a:pt x="39" y="66"/>
                      <a:pt x="39" y="69"/>
                    </a:cubicBezTo>
                    <a:cubicBezTo>
                      <a:pt x="38" y="73"/>
                      <a:pt x="52" y="128"/>
                      <a:pt x="53" y="134"/>
                    </a:cubicBezTo>
                    <a:cubicBezTo>
                      <a:pt x="57" y="150"/>
                      <a:pt x="58" y="162"/>
                      <a:pt x="58" y="162"/>
                    </a:cubicBezTo>
                    <a:cubicBezTo>
                      <a:pt x="52" y="166"/>
                      <a:pt x="47" y="170"/>
                      <a:pt x="41" y="174"/>
                    </a:cubicBezTo>
                    <a:cubicBezTo>
                      <a:pt x="41" y="174"/>
                      <a:pt x="35" y="158"/>
                      <a:pt x="33" y="147"/>
                    </a:cubicBezTo>
                    <a:cubicBezTo>
                      <a:pt x="32" y="141"/>
                      <a:pt x="29" y="122"/>
                      <a:pt x="27" y="105"/>
                    </a:cubicBezTo>
                    <a:cubicBezTo>
                      <a:pt x="25" y="88"/>
                      <a:pt x="23" y="73"/>
                      <a:pt x="23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38"/>
              <p:cNvSpPr/>
              <p:nvPr/>
            </p:nvSpPr>
            <p:spPr bwMode="auto">
              <a:xfrm>
                <a:off x="8766176" y="2790825"/>
                <a:ext cx="307975" cy="1163638"/>
              </a:xfrm>
              <a:custGeom>
                <a:avLst/>
                <a:gdLst>
                  <a:gd name="T0" fmla="*/ 66 w 82"/>
                  <a:gd name="T1" fmla="*/ 99 h 308"/>
                  <a:gd name="T2" fmla="*/ 71 w 82"/>
                  <a:gd name="T3" fmla="*/ 72 h 308"/>
                  <a:gd name="T4" fmla="*/ 73 w 82"/>
                  <a:gd name="T5" fmla="*/ 57 h 308"/>
                  <a:gd name="T6" fmla="*/ 76 w 82"/>
                  <a:gd name="T7" fmla="*/ 46 h 308"/>
                  <a:gd name="T8" fmla="*/ 78 w 82"/>
                  <a:gd name="T9" fmla="*/ 37 h 308"/>
                  <a:gd name="T10" fmla="*/ 78 w 82"/>
                  <a:gd name="T11" fmla="*/ 24 h 308"/>
                  <a:gd name="T12" fmla="*/ 73 w 82"/>
                  <a:gd name="T13" fmla="*/ 35 h 308"/>
                  <a:gd name="T14" fmla="*/ 70 w 82"/>
                  <a:gd name="T15" fmla="*/ 43 h 308"/>
                  <a:gd name="T16" fmla="*/ 66 w 82"/>
                  <a:gd name="T17" fmla="*/ 51 h 308"/>
                  <a:gd name="T18" fmla="*/ 63 w 82"/>
                  <a:gd name="T19" fmla="*/ 47 h 308"/>
                  <a:gd name="T20" fmla="*/ 65 w 82"/>
                  <a:gd name="T21" fmla="*/ 33 h 308"/>
                  <a:gd name="T22" fmla="*/ 66 w 82"/>
                  <a:gd name="T23" fmla="*/ 21 h 308"/>
                  <a:gd name="T24" fmla="*/ 64 w 82"/>
                  <a:gd name="T25" fmla="*/ 7 h 308"/>
                  <a:gd name="T26" fmla="*/ 59 w 82"/>
                  <a:gd name="T27" fmla="*/ 21 h 308"/>
                  <a:gd name="T28" fmla="*/ 57 w 82"/>
                  <a:gd name="T29" fmla="*/ 38 h 308"/>
                  <a:gd name="T30" fmla="*/ 55 w 82"/>
                  <a:gd name="T31" fmla="*/ 44 h 308"/>
                  <a:gd name="T32" fmla="*/ 53 w 82"/>
                  <a:gd name="T33" fmla="*/ 30 h 308"/>
                  <a:gd name="T34" fmla="*/ 52 w 82"/>
                  <a:gd name="T35" fmla="*/ 9 h 308"/>
                  <a:gd name="T36" fmla="*/ 48 w 82"/>
                  <a:gd name="T37" fmla="*/ 0 h 308"/>
                  <a:gd name="T38" fmla="*/ 45 w 82"/>
                  <a:gd name="T39" fmla="*/ 20 h 308"/>
                  <a:gd name="T40" fmla="*/ 45 w 82"/>
                  <a:gd name="T41" fmla="*/ 30 h 308"/>
                  <a:gd name="T42" fmla="*/ 46 w 82"/>
                  <a:gd name="T43" fmla="*/ 44 h 308"/>
                  <a:gd name="T44" fmla="*/ 44 w 82"/>
                  <a:gd name="T45" fmla="*/ 40 h 308"/>
                  <a:gd name="T46" fmla="*/ 41 w 82"/>
                  <a:gd name="T47" fmla="*/ 25 h 308"/>
                  <a:gd name="T48" fmla="*/ 40 w 82"/>
                  <a:gd name="T49" fmla="*/ 13 h 308"/>
                  <a:gd name="T50" fmla="*/ 33 w 82"/>
                  <a:gd name="T51" fmla="*/ 16 h 308"/>
                  <a:gd name="T52" fmla="*/ 34 w 82"/>
                  <a:gd name="T53" fmla="*/ 33 h 308"/>
                  <a:gd name="T54" fmla="*/ 35 w 82"/>
                  <a:gd name="T55" fmla="*/ 53 h 308"/>
                  <a:gd name="T56" fmla="*/ 33 w 82"/>
                  <a:gd name="T57" fmla="*/ 64 h 308"/>
                  <a:gd name="T58" fmla="*/ 24 w 82"/>
                  <a:gd name="T59" fmla="*/ 71 h 308"/>
                  <a:gd name="T60" fmla="*/ 16 w 82"/>
                  <a:gd name="T61" fmla="*/ 65 h 308"/>
                  <a:gd name="T62" fmla="*/ 1 w 82"/>
                  <a:gd name="T63" fmla="*/ 59 h 308"/>
                  <a:gd name="T64" fmla="*/ 9 w 82"/>
                  <a:gd name="T65" fmla="*/ 73 h 308"/>
                  <a:gd name="T66" fmla="*/ 21 w 82"/>
                  <a:gd name="T67" fmla="*/ 86 h 308"/>
                  <a:gd name="T68" fmla="*/ 36 w 82"/>
                  <a:gd name="T69" fmla="*/ 101 h 308"/>
                  <a:gd name="T70" fmla="*/ 38 w 82"/>
                  <a:gd name="T71" fmla="*/ 117 h 308"/>
                  <a:gd name="T72" fmla="*/ 35 w 82"/>
                  <a:gd name="T73" fmla="*/ 308 h 308"/>
                  <a:gd name="T74" fmla="*/ 71 w 82"/>
                  <a:gd name="T75" fmla="*/ 20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2" h="308">
                    <a:moveTo>
                      <a:pt x="64" y="105"/>
                    </a:moveTo>
                    <a:cubicBezTo>
                      <a:pt x="64" y="105"/>
                      <a:pt x="66" y="100"/>
                      <a:pt x="66" y="99"/>
                    </a:cubicBezTo>
                    <a:cubicBezTo>
                      <a:pt x="66" y="97"/>
                      <a:pt x="69" y="90"/>
                      <a:pt x="69" y="88"/>
                    </a:cubicBezTo>
                    <a:cubicBezTo>
                      <a:pt x="69" y="85"/>
                      <a:pt x="71" y="74"/>
                      <a:pt x="71" y="72"/>
                    </a:cubicBezTo>
                    <a:cubicBezTo>
                      <a:pt x="71" y="71"/>
                      <a:pt x="73" y="64"/>
                      <a:pt x="73" y="62"/>
                    </a:cubicBezTo>
                    <a:cubicBezTo>
                      <a:pt x="73" y="60"/>
                      <a:pt x="73" y="58"/>
                      <a:pt x="73" y="57"/>
                    </a:cubicBezTo>
                    <a:cubicBezTo>
                      <a:pt x="73" y="57"/>
                      <a:pt x="74" y="53"/>
                      <a:pt x="74" y="52"/>
                    </a:cubicBezTo>
                    <a:cubicBezTo>
                      <a:pt x="75" y="52"/>
                      <a:pt x="76" y="46"/>
                      <a:pt x="76" y="46"/>
                    </a:cubicBezTo>
                    <a:cubicBezTo>
                      <a:pt x="76" y="46"/>
                      <a:pt x="77" y="43"/>
                      <a:pt x="77" y="42"/>
                    </a:cubicBezTo>
                    <a:cubicBezTo>
                      <a:pt x="78" y="41"/>
                      <a:pt x="78" y="37"/>
                      <a:pt x="78" y="37"/>
                    </a:cubicBezTo>
                    <a:cubicBezTo>
                      <a:pt x="78" y="37"/>
                      <a:pt x="79" y="34"/>
                      <a:pt x="80" y="33"/>
                    </a:cubicBezTo>
                    <a:cubicBezTo>
                      <a:pt x="80" y="31"/>
                      <a:pt x="82" y="25"/>
                      <a:pt x="78" y="24"/>
                    </a:cubicBezTo>
                    <a:cubicBezTo>
                      <a:pt x="75" y="24"/>
                      <a:pt x="74" y="30"/>
                      <a:pt x="74" y="30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35"/>
                      <a:pt x="71" y="38"/>
                      <a:pt x="71" y="39"/>
                    </a:cubicBezTo>
                    <a:cubicBezTo>
                      <a:pt x="71" y="40"/>
                      <a:pt x="70" y="43"/>
                      <a:pt x="70" y="43"/>
                    </a:cubicBezTo>
                    <a:cubicBezTo>
                      <a:pt x="70" y="43"/>
                      <a:pt x="69" y="45"/>
                      <a:pt x="68" y="46"/>
                    </a:cubicBezTo>
                    <a:cubicBezTo>
                      <a:pt x="68" y="48"/>
                      <a:pt x="67" y="50"/>
                      <a:pt x="66" y="51"/>
                    </a:cubicBezTo>
                    <a:cubicBezTo>
                      <a:pt x="66" y="51"/>
                      <a:pt x="65" y="51"/>
                      <a:pt x="65" y="51"/>
                    </a:cubicBezTo>
                    <a:cubicBezTo>
                      <a:pt x="64" y="50"/>
                      <a:pt x="63" y="49"/>
                      <a:pt x="63" y="47"/>
                    </a:cubicBezTo>
                    <a:cubicBezTo>
                      <a:pt x="63" y="47"/>
                      <a:pt x="64" y="40"/>
                      <a:pt x="64" y="39"/>
                    </a:cubicBezTo>
                    <a:cubicBezTo>
                      <a:pt x="65" y="38"/>
                      <a:pt x="65" y="33"/>
                      <a:pt x="65" y="33"/>
                    </a:cubicBezTo>
                    <a:cubicBezTo>
                      <a:pt x="65" y="32"/>
                      <a:pt x="65" y="27"/>
                      <a:pt x="66" y="25"/>
                    </a:cubicBezTo>
                    <a:cubicBezTo>
                      <a:pt x="66" y="23"/>
                      <a:pt x="66" y="21"/>
                      <a:pt x="66" y="21"/>
                    </a:cubicBezTo>
                    <a:cubicBezTo>
                      <a:pt x="66" y="21"/>
                      <a:pt x="67" y="17"/>
                      <a:pt x="67" y="15"/>
                    </a:cubicBezTo>
                    <a:cubicBezTo>
                      <a:pt x="67" y="14"/>
                      <a:pt x="68" y="8"/>
                      <a:pt x="64" y="7"/>
                    </a:cubicBezTo>
                    <a:cubicBezTo>
                      <a:pt x="61" y="7"/>
                      <a:pt x="60" y="13"/>
                      <a:pt x="60" y="15"/>
                    </a:cubicBezTo>
                    <a:cubicBezTo>
                      <a:pt x="60" y="17"/>
                      <a:pt x="59" y="21"/>
                      <a:pt x="59" y="21"/>
                    </a:cubicBezTo>
                    <a:cubicBezTo>
                      <a:pt x="59" y="22"/>
                      <a:pt x="58" y="31"/>
                      <a:pt x="58" y="32"/>
                    </a:cubicBezTo>
                    <a:cubicBezTo>
                      <a:pt x="58" y="33"/>
                      <a:pt x="57" y="36"/>
                      <a:pt x="57" y="38"/>
                    </a:cubicBezTo>
                    <a:cubicBezTo>
                      <a:pt x="56" y="39"/>
                      <a:pt x="56" y="44"/>
                      <a:pt x="56" y="44"/>
                    </a:cubicBezTo>
                    <a:cubicBezTo>
                      <a:pt x="56" y="44"/>
                      <a:pt x="56" y="45"/>
                      <a:pt x="55" y="44"/>
                    </a:cubicBezTo>
                    <a:cubicBezTo>
                      <a:pt x="54" y="43"/>
                      <a:pt x="53" y="42"/>
                      <a:pt x="54" y="41"/>
                    </a:cubicBezTo>
                    <a:cubicBezTo>
                      <a:pt x="54" y="41"/>
                      <a:pt x="53" y="31"/>
                      <a:pt x="53" y="30"/>
                    </a:cubicBezTo>
                    <a:cubicBezTo>
                      <a:pt x="53" y="29"/>
                      <a:pt x="53" y="19"/>
                      <a:pt x="52" y="18"/>
                    </a:cubicBezTo>
                    <a:cubicBezTo>
                      <a:pt x="52" y="17"/>
                      <a:pt x="52" y="10"/>
                      <a:pt x="52" y="9"/>
                    </a:cubicBezTo>
                    <a:cubicBezTo>
                      <a:pt x="52" y="8"/>
                      <a:pt x="52" y="4"/>
                      <a:pt x="52" y="4"/>
                    </a:cubicBezTo>
                    <a:cubicBezTo>
                      <a:pt x="52" y="4"/>
                      <a:pt x="52" y="0"/>
                      <a:pt x="48" y="0"/>
                    </a:cubicBezTo>
                    <a:cubicBezTo>
                      <a:pt x="44" y="0"/>
                      <a:pt x="44" y="5"/>
                      <a:pt x="44" y="6"/>
                    </a:cubicBezTo>
                    <a:cubicBezTo>
                      <a:pt x="44" y="7"/>
                      <a:pt x="45" y="20"/>
                      <a:pt x="45" y="20"/>
                    </a:cubicBezTo>
                    <a:cubicBezTo>
                      <a:pt x="45" y="20"/>
                      <a:pt x="45" y="24"/>
                      <a:pt x="45" y="25"/>
                    </a:cubicBezTo>
                    <a:cubicBezTo>
                      <a:pt x="45" y="25"/>
                      <a:pt x="45" y="29"/>
                      <a:pt x="45" y="30"/>
                    </a:cubicBezTo>
                    <a:cubicBezTo>
                      <a:pt x="45" y="30"/>
                      <a:pt x="45" y="37"/>
                      <a:pt x="46" y="38"/>
                    </a:cubicBezTo>
                    <a:cubicBezTo>
                      <a:pt x="46" y="39"/>
                      <a:pt x="46" y="44"/>
                      <a:pt x="46" y="44"/>
                    </a:cubicBezTo>
                    <a:cubicBezTo>
                      <a:pt x="46" y="44"/>
                      <a:pt x="46" y="44"/>
                      <a:pt x="45" y="44"/>
                    </a:cubicBezTo>
                    <a:cubicBezTo>
                      <a:pt x="44" y="44"/>
                      <a:pt x="44" y="41"/>
                      <a:pt x="44" y="40"/>
                    </a:cubicBezTo>
                    <a:cubicBezTo>
                      <a:pt x="43" y="39"/>
                      <a:pt x="42" y="33"/>
                      <a:pt x="42" y="32"/>
                    </a:cubicBezTo>
                    <a:cubicBezTo>
                      <a:pt x="42" y="32"/>
                      <a:pt x="41" y="27"/>
                      <a:pt x="41" y="25"/>
                    </a:cubicBezTo>
                    <a:cubicBezTo>
                      <a:pt x="41" y="23"/>
                      <a:pt x="41" y="21"/>
                      <a:pt x="41" y="21"/>
                    </a:cubicBezTo>
                    <a:cubicBezTo>
                      <a:pt x="41" y="21"/>
                      <a:pt x="40" y="14"/>
                      <a:pt x="40" y="13"/>
                    </a:cubicBezTo>
                    <a:cubicBezTo>
                      <a:pt x="39" y="11"/>
                      <a:pt x="39" y="7"/>
                      <a:pt x="36" y="8"/>
                    </a:cubicBezTo>
                    <a:cubicBezTo>
                      <a:pt x="34" y="8"/>
                      <a:pt x="33" y="14"/>
                      <a:pt x="33" y="16"/>
                    </a:cubicBezTo>
                    <a:cubicBezTo>
                      <a:pt x="33" y="19"/>
                      <a:pt x="33" y="24"/>
                      <a:pt x="33" y="24"/>
                    </a:cubicBezTo>
                    <a:cubicBezTo>
                      <a:pt x="33" y="24"/>
                      <a:pt x="34" y="31"/>
                      <a:pt x="34" y="33"/>
                    </a:cubicBezTo>
                    <a:cubicBezTo>
                      <a:pt x="34" y="34"/>
                      <a:pt x="35" y="44"/>
                      <a:pt x="35" y="46"/>
                    </a:cubicBezTo>
                    <a:cubicBezTo>
                      <a:pt x="35" y="47"/>
                      <a:pt x="35" y="52"/>
                      <a:pt x="35" y="53"/>
                    </a:cubicBezTo>
                    <a:cubicBezTo>
                      <a:pt x="36" y="55"/>
                      <a:pt x="36" y="57"/>
                      <a:pt x="36" y="57"/>
                    </a:cubicBezTo>
                    <a:cubicBezTo>
                      <a:pt x="36" y="57"/>
                      <a:pt x="34" y="62"/>
                      <a:pt x="33" y="64"/>
                    </a:cubicBezTo>
                    <a:cubicBezTo>
                      <a:pt x="32" y="66"/>
                      <a:pt x="28" y="71"/>
                      <a:pt x="28" y="71"/>
                    </a:cubicBezTo>
                    <a:cubicBezTo>
                      <a:pt x="27" y="71"/>
                      <a:pt x="25" y="72"/>
                      <a:pt x="24" y="71"/>
                    </a:cubicBezTo>
                    <a:cubicBezTo>
                      <a:pt x="23" y="71"/>
                      <a:pt x="20" y="67"/>
                      <a:pt x="19" y="67"/>
                    </a:cubicBezTo>
                    <a:cubicBezTo>
                      <a:pt x="18" y="66"/>
                      <a:pt x="16" y="65"/>
                      <a:pt x="16" y="65"/>
                    </a:cubicBezTo>
                    <a:cubicBezTo>
                      <a:pt x="16" y="65"/>
                      <a:pt x="13" y="61"/>
                      <a:pt x="11" y="60"/>
                    </a:cubicBezTo>
                    <a:cubicBezTo>
                      <a:pt x="9" y="59"/>
                      <a:pt x="2" y="56"/>
                      <a:pt x="1" y="59"/>
                    </a:cubicBezTo>
                    <a:cubicBezTo>
                      <a:pt x="0" y="62"/>
                      <a:pt x="1" y="63"/>
                      <a:pt x="3" y="65"/>
                    </a:cubicBezTo>
                    <a:cubicBezTo>
                      <a:pt x="6" y="68"/>
                      <a:pt x="8" y="72"/>
                      <a:pt x="9" y="73"/>
                    </a:cubicBezTo>
                    <a:cubicBezTo>
                      <a:pt x="10" y="73"/>
                      <a:pt x="13" y="76"/>
                      <a:pt x="14" y="77"/>
                    </a:cubicBezTo>
                    <a:cubicBezTo>
                      <a:pt x="15" y="78"/>
                      <a:pt x="19" y="85"/>
                      <a:pt x="21" y="86"/>
                    </a:cubicBezTo>
                    <a:cubicBezTo>
                      <a:pt x="22" y="87"/>
                      <a:pt x="31" y="95"/>
                      <a:pt x="31" y="96"/>
                    </a:cubicBezTo>
                    <a:cubicBezTo>
                      <a:pt x="32" y="97"/>
                      <a:pt x="35" y="100"/>
                      <a:pt x="36" y="101"/>
                    </a:cubicBezTo>
                    <a:cubicBezTo>
                      <a:pt x="36" y="101"/>
                      <a:pt x="37" y="102"/>
                      <a:pt x="38" y="103"/>
                    </a:cubicBezTo>
                    <a:cubicBezTo>
                      <a:pt x="38" y="104"/>
                      <a:pt x="38" y="114"/>
                      <a:pt x="38" y="117"/>
                    </a:cubicBezTo>
                    <a:cubicBezTo>
                      <a:pt x="38" y="120"/>
                      <a:pt x="34" y="194"/>
                      <a:pt x="34" y="204"/>
                    </a:cubicBezTo>
                    <a:cubicBezTo>
                      <a:pt x="33" y="229"/>
                      <a:pt x="35" y="308"/>
                      <a:pt x="35" y="308"/>
                    </a:cubicBezTo>
                    <a:cubicBezTo>
                      <a:pt x="66" y="308"/>
                      <a:pt x="66" y="308"/>
                      <a:pt x="66" y="308"/>
                    </a:cubicBezTo>
                    <a:cubicBezTo>
                      <a:pt x="66" y="308"/>
                      <a:pt x="72" y="223"/>
                      <a:pt x="71" y="207"/>
                    </a:cubicBezTo>
                    <a:cubicBezTo>
                      <a:pt x="70" y="191"/>
                      <a:pt x="64" y="105"/>
                      <a:pt x="6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39"/>
              <p:cNvSpPr/>
              <p:nvPr/>
            </p:nvSpPr>
            <p:spPr bwMode="auto">
              <a:xfrm>
                <a:off x="8439151" y="3357563"/>
                <a:ext cx="371475" cy="887413"/>
              </a:xfrm>
              <a:custGeom>
                <a:avLst/>
                <a:gdLst>
                  <a:gd name="T0" fmla="*/ 29 w 99"/>
                  <a:gd name="T1" fmla="*/ 93 h 235"/>
                  <a:gd name="T2" fmla="*/ 20 w 99"/>
                  <a:gd name="T3" fmla="*/ 68 h 235"/>
                  <a:gd name="T4" fmla="*/ 13 w 99"/>
                  <a:gd name="T5" fmla="*/ 48 h 235"/>
                  <a:gd name="T6" fmla="*/ 8 w 99"/>
                  <a:gd name="T7" fmla="*/ 38 h 235"/>
                  <a:gd name="T8" fmla="*/ 3 w 99"/>
                  <a:gd name="T9" fmla="*/ 29 h 235"/>
                  <a:gd name="T10" fmla="*/ 10 w 99"/>
                  <a:gd name="T11" fmla="*/ 26 h 235"/>
                  <a:gd name="T12" fmla="*/ 14 w 99"/>
                  <a:gd name="T13" fmla="*/ 35 h 235"/>
                  <a:gd name="T14" fmla="*/ 18 w 99"/>
                  <a:gd name="T15" fmla="*/ 43 h 235"/>
                  <a:gd name="T16" fmla="*/ 23 w 99"/>
                  <a:gd name="T17" fmla="*/ 47 h 235"/>
                  <a:gd name="T18" fmla="*/ 22 w 99"/>
                  <a:gd name="T19" fmla="*/ 36 h 235"/>
                  <a:gd name="T20" fmla="*/ 18 w 99"/>
                  <a:gd name="T21" fmla="*/ 22 h 235"/>
                  <a:gd name="T22" fmla="*/ 16 w 99"/>
                  <a:gd name="T23" fmla="*/ 13 h 235"/>
                  <a:gd name="T24" fmla="*/ 23 w 99"/>
                  <a:gd name="T25" fmla="*/ 13 h 235"/>
                  <a:gd name="T26" fmla="*/ 28 w 99"/>
                  <a:gd name="T27" fmla="*/ 29 h 235"/>
                  <a:gd name="T28" fmla="*/ 32 w 99"/>
                  <a:gd name="T29" fmla="*/ 40 h 235"/>
                  <a:gd name="T30" fmla="*/ 33 w 99"/>
                  <a:gd name="T31" fmla="*/ 28 h 235"/>
                  <a:gd name="T32" fmla="*/ 32 w 99"/>
                  <a:gd name="T33" fmla="*/ 8 h 235"/>
                  <a:gd name="T34" fmla="*/ 35 w 99"/>
                  <a:gd name="T35" fmla="*/ 1 h 235"/>
                  <a:gd name="T36" fmla="*/ 43 w 99"/>
                  <a:gd name="T37" fmla="*/ 28 h 235"/>
                  <a:gd name="T38" fmla="*/ 45 w 99"/>
                  <a:gd name="T39" fmla="*/ 40 h 235"/>
                  <a:gd name="T40" fmla="*/ 46 w 99"/>
                  <a:gd name="T41" fmla="*/ 31 h 235"/>
                  <a:gd name="T42" fmla="*/ 47 w 99"/>
                  <a:gd name="T43" fmla="*/ 21 h 235"/>
                  <a:gd name="T44" fmla="*/ 50 w 99"/>
                  <a:gd name="T45" fmla="*/ 9 h 235"/>
                  <a:gd name="T46" fmla="*/ 55 w 99"/>
                  <a:gd name="T47" fmla="*/ 24 h 235"/>
                  <a:gd name="T48" fmla="*/ 56 w 99"/>
                  <a:gd name="T49" fmla="*/ 43 h 235"/>
                  <a:gd name="T50" fmla="*/ 57 w 99"/>
                  <a:gd name="T51" fmla="*/ 53 h 235"/>
                  <a:gd name="T52" fmla="*/ 68 w 99"/>
                  <a:gd name="T53" fmla="*/ 65 h 235"/>
                  <a:gd name="T54" fmla="*/ 78 w 99"/>
                  <a:gd name="T55" fmla="*/ 61 h 235"/>
                  <a:gd name="T56" fmla="*/ 86 w 99"/>
                  <a:gd name="T57" fmla="*/ 54 h 235"/>
                  <a:gd name="T58" fmla="*/ 95 w 99"/>
                  <a:gd name="T59" fmla="*/ 60 h 235"/>
                  <a:gd name="T60" fmla="*/ 83 w 99"/>
                  <a:gd name="T61" fmla="*/ 69 h 235"/>
                  <a:gd name="T62" fmla="*/ 68 w 99"/>
                  <a:gd name="T63" fmla="*/ 87 h 235"/>
                  <a:gd name="T64" fmla="*/ 62 w 99"/>
                  <a:gd name="T65" fmla="*/ 93 h 235"/>
                  <a:gd name="T66" fmla="*/ 80 w 99"/>
                  <a:gd name="T67" fmla="*/ 181 h 235"/>
                  <a:gd name="T68" fmla="*/ 52 w 99"/>
                  <a:gd name="T69" fmla="*/ 235 h 235"/>
                  <a:gd name="T70" fmla="*/ 37 w 99"/>
                  <a:gd name="T71" fmla="*/ 143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9" h="235">
                    <a:moveTo>
                      <a:pt x="33" y="99"/>
                    </a:moveTo>
                    <a:cubicBezTo>
                      <a:pt x="33" y="99"/>
                      <a:pt x="30" y="94"/>
                      <a:pt x="29" y="93"/>
                    </a:cubicBezTo>
                    <a:cubicBezTo>
                      <a:pt x="29" y="92"/>
                      <a:pt x="25" y="85"/>
                      <a:pt x="24" y="83"/>
                    </a:cubicBezTo>
                    <a:cubicBezTo>
                      <a:pt x="24" y="81"/>
                      <a:pt x="20" y="70"/>
                      <a:pt x="20" y="68"/>
                    </a:cubicBezTo>
                    <a:cubicBezTo>
                      <a:pt x="19" y="66"/>
                      <a:pt x="17" y="60"/>
                      <a:pt x="16" y="58"/>
                    </a:cubicBezTo>
                    <a:cubicBezTo>
                      <a:pt x="16" y="56"/>
                      <a:pt x="13" y="49"/>
                      <a:pt x="13" y="48"/>
                    </a:cubicBezTo>
                    <a:cubicBezTo>
                      <a:pt x="12" y="48"/>
                      <a:pt x="10" y="42"/>
                      <a:pt x="10" y="42"/>
                    </a:cubicBezTo>
                    <a:cubicBezTo>
                      <a:pt x="10" y="42"/>
                      <a:pt x="8" y="39"/>
                      <a:pt x="8" y="38"/>
                    </a:cubicBezTo>
                    <a:cubicBezTo>
                      <a:pt x="7" y="36"/>
                      <a:pt x="6" y="33"/>
                      <a:pt x="6" y="33"/>
                    </a:cubicBezTo>
                    <a:cubicBezTo>
                      <a:pt x="6" y="33"/>
                      <a:pt x="4" y="30"/>
                      <a:pt x="3" y="29"/>
                    </a:cubicBezTo>
                    <a:cubicBezTo>
                      <a:pt x="3" y="27"/>
                      <a:pt x="0" y="21"/>
                      <a:pt x="4" y="20"/>
                    </a:cubicBezTo>
                    <a:cubicBezTo>
                      <a:pt x="8" y="20"/>
                      <a:pt x="10" y="26"/>
                      <a:pt x="10" y="26"/>
                    </a:cubicBezTo>
                    <a:cubicBezTo>
                      <a:pt x="11" y="28"/>
                      <a:pt x="11" y="30"/>
                      <a:pt x="12" y="31"/>
                    </a:cubicBezTo>
                    <a:cubicBezTo>
                      <a:pt x="12" y="31"/>
                      <a:pt x="14" y="34"/>
                      <a:pt x="14" y="35"/>
                    </a:cubicBezTo>
                    <a:cubicBezTo>
                      <a:pt x="15" y="36"/>
                      <a:pt x="16" y="39"/>
                      <a:pt x="16" y="39"/>
                    </a:cubicBezTo>
                    <a:cubicBezTo>
                      <a:pt x="16" y="39"/>
                      <a:pt x="18" y="41"/>
                      <a:pt x="18" y="43"/>
                    </a:cubicBezTo>
                    <a:cubicBezTo>
                      <a:pt x="19" y="44"/>
                      <a:pt x="21" y="46"/>
                      <a:pt x="21" y="47"/>
                    </a:cubicBezTo>
                    <a:cubicBezTo>
                      <a:pt x="22" y="47"/>
                      <a:pt x="23" y="47"/>
                      <a:pt x="23" y="47"/>
                    </a:cubicBezTo>
                    <a:cubicBezTo>
                      <a:pt x="24" y="47"/>
                      <a:pt x="25" y="45"/>
                      <a:pt x="25" y="44"/>
                    </a:cubicBezTo>
                    <a:cubicBezTo>
                      <a:pt x="25" y="43"/>
                      <a:pt x="22" y="37"/>
                      <a:pt x="22" y="36"/>
                    </a:cubicBezTo>
                    <a:cubicBezTo>
                      <a:pt x="21" y="35"/>
                      <a:pt x="20" y="30"/>
                      <a:pt x="20" y="29"/>
                    </a:cubicBezTo>
                    <a:cubicBezTo>
                      <a:pt x="20" y="29"/>
                      <a:pt x="19" y="24"/>
                      <a:pt x="18" y="22"/>
                    </a:cubicBezTo>
                    <a:cubicBezTo>
                      <a:pt x="18" y="20"/>
                      <a:pt x="17" y="18"/>
                      <a:pt x="17" y="18"/>
                    </a:cubicBezTo>
                    <a:cubicBezTo>
                      <a:pt x="17" y="18"/>
                      <a:pt x="16" y="14"/>
                      <a:pt x="16" y="13"/>
                    </a:cubicBezTo>
                    <a:cubicBezTo>
                      <a:pt x="15" y="11"/>
                      <a:pt x="13" y="5"/>
                      <a:pt x="17" y="5"/>
                    </a:cubicBezTo>
                    <a:cubicBezTo>
                      <a:pt x="21" y="5"/>
                      <a:pt x="23" y="11"/>
                      <a:pt x="23" y="13"/>
                    </a:cubicBezTo>
                    <a:cubicBezTo>
                      <a:pt x="24" y="15"/>
                      <a:pt x="25" y="19"/>
                      <a:pt x="25" y="19"/>
                    </a:cubicBezTo>
                    <a:cubicBezTo>
                      <a:pt x="26" y="20"/>
                      <a:pt x="28" y="28"/>
                      <a:pt x="28" y="29"/>
                    </a:cubicBezTo>
                    <a:cubicBezTo>
                      <a:pt x="29" y="30"/>
                      <a:pt x="30" y="33"/>
                      <a:pt x="31" y="35"/>
                    </a:cubicBezTo>
                    <a:cubicBezTo>
                      <a:pt x="31" y="36"/>
                      <a:pt x="32" y="39"/>
                      <a:pt x="32" y="40"/>
                    </a:cubicBezTo>
                    <a:cubicBezTo>
                      <a:pt x="32" y="40"/>
                      <a:pt x="33" y="41"/>
                      <a:pt x="34" y="41"/>
                    </a:cubicBezTo>
                    <a:cubicBezTo>
                      <a:pt x="34" y="40"/>
                      <a:pt x="33" y="29"/>
                      <a:pt x="33" y="28"/>
                    </a:cubicBezTo>
                    <a:cubicBezTo>
                      <a:pt x="33" y="27"/>
                      <a:pt x="32" y="18"/>
                      <a:pt x="32" y="17"/>
                    </a:cubicBezTo>
                    <a:cubicBezTo>
                      <a:pt x="32" y="16"/>
                      <a:pt x="32" y="9"/>
                      <a:pt x="32" y="8"/>
                    </a:cubicBezTo>
                    <a:cubicBezTo>
                      <a:pt x="31" y="8"/>
                      <a:pt x="31" y="4"/>
                      <a:pt x="31" y="4"/>
                    </a:cubicBezTo>
                    <a:cubicBezTo>
                      <a:pt x="31" y="4"/>
                      <a:pt x="30" y="0"/>
                      <a:pt x="35" y="1"/>
                    </a:cubicBezTo>
                    <a:cubicBezTo>
                      <a:pt x="39" y="2"/>
                      <a:pt x="40" y="6"/>
                      <a:pt x="40" y="7"/>
                    </a:cubicBezTo>
                    <a:cubicBezTo>
                      <a:pt x="40" y="8"/>
                      <a:pt x="43" y="28"/>
                      <a:pt x="43" y="28"/>
                    </a:cubicBezTo>
                    <a:cubicBezTo>
                      <a:pt x="43" y="29"/>
                      <a:pt x="43" y="35"/>
                      <a:pt x="43" y="36"/>
                    </a:cubicBezTo>
                    <a:cubicBezTo>
                      <a:pt x="43" y="37"/>
                      <a:pt x="44" y="40"/>
                      <a:pt x="45" y="40"/>
                    </a:cubicBezTo>
                    <a:cubicBezTo>
                      <a:pt x="46" y="40"/>
                      <a:pt x="46" y="38"/>
                      <a:pt x="46" y="38"/>
                    </a:cubicBezTo>
                    <a:cubicBezTo>
                      <a:pt x="46" y="37"/>
                      <a:pt x="46" y="31"/>
                      <a:pt x="46" y="31"/>
                    </a:cubicBezTo>
                    <a:cubicBezTo>
                      <a:pt x="46" y="30"/>
                      <a:pt x="47" y="26"/>
                      <a:pt x="47" y="24"/>
                    </a:cubicBezTo>
                    <a:cubicBezTo>
                      <a:pt x="47" y="22"/>
                      <a:pt x="47" y="21"/>
                      <a:pt x="47" y="21"/>
                    </a:cubicBezTo>
                    <a:cubicBezTo>
                      <a:pt x="47" y="21"/>
                      <a:pt x="46" y="14"/>
                      <a:pt x="46" y="13"/>
                    </a:cubicBezTo>
                    <a:cubicBezTo>
                      <a:pt x="47" y="12"/>
                      <a:pt x="46" y="9"/>
                      <a:pt x="50" y="9"/>
                    </a:cubicBezTo>
                    <a:cubicBezTo>
                      <a:pt x="53" y="10"/>
                      <a:pt x="54" y="15"/>
                      <a:pt x="54" y="17"/>
                    </a:cubicBezTo>
                    <a:cubicBezTo>
                      <a:pt x="55" y="19"/>
                      <a:pt x="55" y="24"/>
                      <a:pt x="55" y="24"/>
                    </a:cubicBezTo>
                    <a:cubicBezTo>
                      <a:pt x="55" y="24"/>
                      <a:pt x="56" y="30"/>
                      <a:pt x="56" y="32"/>
                    </a:cubicBezTo>
                    <a:cubicBezTo>
                      <a:pt x="56" y="33"/>
                      <a:pt x="56" y="42"/>
                      <a:pt x="56" y="43"/>
                    </a:cubicBezTo>
                    <a:cubicBezTo>
                      <a:pt x="56" y="44"/>
                      <a:pt x="57" y="48"/>
                      <a:pt x="57" y="49"/>
                    </a:cubicBezTo>
                    <a:cubicBezTo>
                      <a:pt x="57" y="51"/>
                      <a:pt x="57" y="53"/>
                      <a:pt x="57" y="53"/>
                    </a:cubicBezTo>
                    <a:cubicBezTo>
                      <a:pt x="57" y="53"/>
                      <a:pt x="60" y="57"/>
                      <a:pt x="61" y="59"/>
                    </a:cubicBezTo>
                    <a:cubicBezTo>
                      <a:pt x="63" y="60"/>
                      <a:pt x="68" y="65"/>
                      <a:pt x="68" y="65"/>
                    </a:cubicBezTo>
                    <a:cubicBezTo>
                      <a:pt x="69" y="65"/>
                      <a:pt x="72" y="66"/>
                      <a:pt x="73" y="65"/>
                    </a:cubicBezTo>
                    <a:cubicBezTo>
                      <a:pt x="74" y="65"/>
                      <a:pt x="77" y="62"/>
                      <a:pt x="78" y="61"/>
                    </a:cubicBezTo>
                    <a:cubicBezTo>
                      <a:pt x="78" y="60"/>
                      <a:pt x="80" y="60"/>
                      <a:pt x="80" y="60"/>
                    </a:cubicBezTo>
                    <a:cubicBezTo>
                      <a:pt x="80" y="60"/>
                      <a:pt x="84" y="55"/>
                      <a:pt x="86" y="54"/>
                    </a:cubicBezTo>
                    <a:cubicBezTo>
                      <a:pt x="89" y="53"/>
                      <a:pt x="95" y="52"/>
                      <a:pt x="97" y="55"/>
                    </a:cubicBezTo>
                    <a:cubicBezTo>
                      <a:pt x="99" y="57"/>
                      <a:pt x="97" y="58"/>
                      <a:pt x="95" y="60"/>
                    </a:cubicBezTo>
                    <a:cubicBezTo>
                      <a:pt x="93" y="61"/>
                      <a:pt x="89" y="64"/>
                      <a:pt x="88" y="64"/>
                    </a:cubicBezTo>
                    <a:cubicBezTo>
                      <a:pt x="87" y="65"/>
                      <a:pt x="84" y="68"/>
                      <a:pt x="83" y="69"/>
                    </a:cubicBezTo>
                    <a:cubicBezTo>
                      <a:pt x="83" y="69"/>
                      <a:pt x="80" y="77"/>
                      <a:pt x="78" y="78"/>
                    </a:cubicBezTo>
                    <a:cubicBezTo>
                      <a:pt x="77" y="78"/>
                      <a:pt x="68" y="86"/>
                      <a:pt x="68" y="87"/>
                    </a:cubicBezTo>
                    <a:cubicBezTo>
                      <a:pt x="67" y="87"/>
                      <a:pt x="64" y="91"/>
                      <a:pt x="63" y="91"/>
                    </a:cubicBezTo>
                    <a:cubicBezTo>
                      <a:pt x="63" y="92"/>
                      <a:pt x="62" y="92"/>
                      <a:pt x="62" y="93"/>
                    </a:cubicBezTo>
                    <a:cubicBezTo>
                      <a:pt x="61" y="95"/>
                      <a:pt x="63" y="103"/>
                      <a:pt x="63" y="106"/>
                    </a:cubicBezTo>
                    <a:cubicBezTo>
                      <a:pt x="64" y="108"/>
                      <a:pt x="78" y="173"/>
                      <a:pt x="80" y="181"/>
                    </a:cubicBezTo>
                    <a:cubicBezTo>
                      <a:pt x="84" y="203"/>
                      <a:pt x="85" y="220"/>
                      <a:pt x="85" y="220"/>
                    </a:cubicBezTo>
                    <a:cubicBezTo>
                      <a:pt x="74" y="225"/>
                      <a:pt x="63" y="230"/>
                      <a:pt x="52" y="235"/>
                    </a:cubicBezTo>
                    <a:cubicBezTo>
                      <a:pt x="52" y="235"/>
                      <a:pt x="43" y="215"/>
                      <a:pt x="41" y="199"/>
                    </a:cubicBezTo>
                    <a:cubicBezTo>
                      <a:pt x="41" y="191"/>
                      <a:pt x="38" y="166"/>
                      <a:pt x="37" y="143"/>
                    </a:cubicBezTo>
                    <a:cubicBezTo>
                      <a:pt x="35" y="119"/>
                      <a:pt x="33" y="99"/>
                      <a:pt x="33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40"/>
              <p:cNvSpPr/>
              <p:nvPr/>
            </p:nvSpPr>
            <p:spPr bwMode="auto">
              <a:xfrm>
                <a:off x="6927851" y="2903538"/>
                <a:ext cx="481013" cy="1149350"/>
              </a:xfrm>
              <a:custGeom>
                <a:avLst/>
                <a:gdLst>
                  <a:gd name="T0" fmla="*/ 38 w 128"/>
                  <a:gd name="T1" fmla="*/ 120 h 304"/>
                  <a:gd name="T2" fmla="*/ 25 w 128"/>
                  <a:gd name="T3" fmla="*/ 88 h 304"/>
                  <a:gd name="T4" fmla="*/ 17 w 128"/>
                  <a:gd name="T5" fmla="*/ 62 h 304"/>
                  <a:gd name="T6" fmla="*/ 10 w 128"/>
                  <a:gd name="T7" fmla="*/ 49 h 304"/>
                  <a:gd name="T8" fmla="*/ 5 w 128"/>
                  <a:gd name="T9" fmla="*/ 37 h 304"/>
                  <a:gd name="T10" fmla="*/ 13 w 128"/>
                  <a:gd name="T11" fmla="*/ 34 h 304"/>
                  <a:gd name="T12" fmla="*/ 19 w 128"/>
                  <a:gd name="T13" fmla="*/ 45 h 304"/>
                  <a:gd name="T14" fmla="*/ 24 w 128"/>
                  <a:gd name="T15" fmla="*/ 55 h 304"/>
                  <a:gd name="T16" fmla="*/ 30 w 128"/>
                  <a:gd name="T17" fmla="*/ 60 h 304"/>
                  <a:gd name="T18" fmla="*/ 29 w 128"/>
                  <a:gd name="T19" fmla="*/ 46 h 304"/>
                  <a:gd name="T20" fmla="*/ 24 w 128"/>
                  <a:gd name="T21" fmla="*/ 29 h 304"/>
                  <a:gd name="T22" fmla="*/ 20 w 128"/>
                  <a:gd name="T23" fmla="*/ 16 h 304"/>
                  <a:gd name="T24" fmla="*/ 30 w 128"/>
                  <a:gd name="T25" fmla="*/ 17 h 304"/>
                  <a:gd name="T26" fmla="*/ 37 w 128"/>
                  <a:gd name="T27" fmla="*/ 38 h 304"/>
                  <a:gd name="T28" fmla="*/ 42 w 128"/>
                  <a:gd name="T29" fmla="*/ 52 h 304"/>
                  <a:gd name="T30" fmla="*/ 43 w 128"/>
                  <a:gd name="T31" fmla="*/ 36 h 304"/>
                  <a:gd name="T32" fmla="*/ 41 w 128"/>
                  <a:gd name="T33" fmla="*/ 11 h 304"/>
                  <a:gd name="T34" fmla="*/ 45 w 128"/>
                  <a:gd name="T35" fmla="*/ 1 h 304"/>
                  <a:gd name="T36" fmla="*/ 56 w 128"/>
                  <a:gd name="T37" fmla="*/ 37 h 304"/>
                  <a:gd name="T38" fmla="*/ 58 w 128"/>
                  <a:gd name="T39" fmla="*/ 51 h 304"/>
                  <a:gd name="T40" fmla="*/ 60 w 128"/>
                  <a:gd name="T41" fmla="*/ 40 h 304"/>
                  <a:gd name="T42" fmla="*/ 60 w 128"/>
                  <a:gd name="T43" fmla="*/ 27 h 304"/>
                  <a:gd name="T44" fmla="*/ 64 w 128"/>
                  <a:gd name="T45" fmla="*/ 12 h 304"/>
                  <a:gd name="T46" fmla="*/ 71 w 128"/>
                  <a:gd name="T47" fmla="*/ 31 h 304"/>
                  <a:gd name="T48" fmla="*/ 73 w 128"/>
                  <a:gd name="T49" fmla="*/ 55 h 304"/>
                  <a:gd name="T50" fmla="*/ 74 w 128"/>
                  <a:gd name="T51" fmla="*/ 68 h 304"/>
                  <a:gd name="T52" fmla="*/ 88 w 128"/>
                  <a:gd name="T53" fmla="*/ 84 h 304"/>
                  <a:gd name="T54" fmla="*/ 101 w 128"/>
                  <a:gd name="T55" fmla="*/ 79 h 304"/>
                  <a:gd name="T56" fmla="*/ 112 w 128"/>
                  <a:gd name="T57" fmla="*/ 69 h 304"/>
                  <a:gd name="T58" fmla="*/ 123 w 128"/>
                  <a:gd name="T59" fmla="*/ 77 h 304"/>
                  <a:gd name="T60" fmla="*/ 108 w 128"/>
                  <a:gd name="T61" fmla="*/ 88 h 304"/>
                  <a:gd name="T62" fmla="*/ 80 w 128"/>
                  <a:gd name="T63" fmla="*/ 121 h 304"/>
                  <a:gd name="T64" fmla="*/ 109 w 128"/>
                  <a:gd name="T65" fmla="*/ 284 h 304"/>
                  <a:gd name="T66" fmla="*/ 54 w 128"/>
                  <a:gd name="T67" fmla="*/ 257 h 304"/>
                  <a:gd name="T68" fmla="*/ 43 w 128"/>
                  <a:gd name="T69" fmla="*/ 127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304">
                    <a:moveTo>
                      <a:pt x="43" y="127"/>
                    </a:moveTo>
                    <a:cubicBezTo>
                      <a:pt x="43" y="127"/>
                      <a:pt x="39" y="121"/>
                      <a:pt x="38" y="120"/>
                    </a:cubicBezTo>
                    <a:cubicBezTo>
                      <a:pt x="38" y="118"/>
                      <a:pt x="33" y="109"/>
                      <a:pt x="32" y="106"/>
                    </a:cubicBezTo>
                    <a:cubicBezTo>
                      <a:pt x="31" y="104"/>
                      <a:pt x="26" y="90"/>
                      <a:pt x="25" y="88"/>
                    </a:cubicBezTo>
                    <a:cubicBezTo>
                      <a:pt x="25" y="85"/>
                      <a:pt x="22" y="77"/>
                      <a:pt x="21" y="75"/>
                    </a:cubicBezTo>
                    <a:cubicBezTo>
                      <a:pt x="20" y="72"/>
                      <a:pt x="17" y="63"/>
                      <a:pt x="17" y="62"/>
                    </a:cubicBezTo>
                    <a:cubicBezTo>
                      <a:pt x="16" y="61"/>
                      <a:pt x="13" y="54"/>
                      <a:pt x="13" y="54"/>
                    </a:cubicBezTo>
                    <a:cubicBezTo>
                      <a:pt x="13" y="54"/>
                      <a:pt x="11" y="51"/>
                      <a:pt x="10" y="49"/>
                    </a:cubicBezTo>
                    <a:cubicBezTo>
                      <a:pt x="9" y="47"/>
                      <a:pt x="8" y="43"/>
                      <a:pt x="8" y="43"/>
                    </a:cubicBezTo>
                    <a:cubicBezTo>
                      <a:pt x="8" y="43"/>
                      <a:pt x="5" y="39"/>
                      <a:pt x="5" y="37"/>
                    </a:cubicBezTo>
                    <a:cubicBezTo>
                      <a:pt x="4" y="35"/>
                      <a:pt x="0" y="27"/>
                      <a:pt x="5" y="26"/>
                    </a:cubicBezTo>
                    <a:cubicBezTo>
                      <a:pt x="10" y="26"/>
                      <a:pt x="13" y="34"/>
                      <a:pt x="13" y="34"/>
                    </a:cubicBezTo>
                    <a:cubicBezTo>
                      <a:pt x="14" y="36"/>
                      <a:pt x="15" y="38"/>
                      <a:pt x="16" y="40"/>
                    </a:cubicBezTo>
                    <a:cubicBezTo>
                      <a:pt x="16" y="40"/>
                      <a:pt x="18" y="44"/>
                      <a:pt x="19" y="45"/>
                    </a:cubicBezTo>
                    <a:cubicBezTo>
                      <a:pt x="19" y="47"/>
                      <a:pt x="21" y="50"/>
                      <a:pt x="21" y="50"/>
                    </a:cubicBezTo>
                    <a:cubicBezTo>
                      <a:pt x="21" y="50"/>
                      <a:pt x="23" y="53"/>
                      <a:pt x="24" y="55"/>
                    </a:cubicBezTo>
                    <a:cubicBezTo>
                      <a:pt x="25" y="57"/>
                      <a:pt x="27" y="60"/>
                      <a:pt x="28" y="60"/>
                    </a:cubicBezTo>
                    <a:cubicBezTo>
                      <a:pt x="29" y="61"/>
                      <a:pt x="29" y="61"/>
                      <a:pt x="30" y="60"/>
                    </a:cubicBezTo>
                    <a:cubicBezTo>
                      <a:pt x="31" y="60"/>
                      <a:pt x="33" y="58"/>
                      <a:pt x="33" y="56"/>
                    </a:cubicBezTo>
                    <a:cubicBezTo>
                      <a:pt x="32" y="55"/>
                      <a:pt x="29" y="47"/>
                      <a:pt x="29" y="46"/>
                    </a:cubicBezTo>
                    <a:cubicBezTo>
                      <a:pt x="28" y="45"/>
                      <a:pt x="27" y="39"/>
                      <a:pt x="26" y="38"/>
                    </a:cubicBezTo>
                    <a:cubicBezTo>
                      <a:pt x="26" y="37"/>
                      <a:pt x="25" y="31"/>
                      <a:pt x="24" y="29"/>
                    </a:cubicBezTo>
                    <a:cubicBezTo>
                      <a:pt x="23" y="26"/>
                      <a:pt x="23" y="24"/>
                      <a:pt x="23" y="24"/>
                    </a:cubicBezTo>
                    <a:cubicBezTo>
                      <a:pt x="23" y="24"/>
                      <a:pt x="21" y="18"/>
                      <a:pt x="20" y="16"/>
                    </a:cubicBezTo>
                    <a:cubicBezTo>
                      <a:pt x="20" y="15"/>
                      <a:pt x="17" y="7"/>
                      <a:pt x="22" y="7"/>
                    </a:cubicBezTo>
                    <a:cubicBezTo>
                      <a:pt x="28" y="7"/>
                      <a:pt x="30" y="14"/>
                      <a:pt x="30" y="17"/>
                    </a:cubicBezTo>
                    <a:cubicBezTo>
                      <a:pt x="31" y="19"/>
                      <a:pt x="33" y="25"/>
                      <a:pt x="33" y="25"/>
                    </a:cubicBezTo>
                    <a:cubicBezTo>
                      <a:pt x="33" y="25"/>
                      <a:pt x="36" y="36"/>
                      <a:pt x="37" y="38"/>
                    </a:cubicBezTo>
                    <a:cubicBezTo>
                      <a:pt x="37" y="39"/>
                      <a:pt x="39" y="43"/>
                      <a:pt x="40" y="45"/>
                    </a:cubicBezTo>
                    <a:cubicBezTo>
                      <a:pt x="41" y="47"/>
                      <a:pt x="41" y="50"/>
                      <a:pt x="42" y="52"/>
                    </a:cubicBezTo>
                    <a:cubicBezTo>
                      <a:pt x="42" y="52"/>
                      <a:pt x="43" y="53"/>
                      <a:pt x="44" y="53"/>
                    </a:cubicBezTo>
                    <a:cubicBezTo>
                      <a:pt x="45" y="52"/>
                      <a:pt x="43" y="37"/>
                      <a:pt x="43" y="36"/>
                    </a:cubicBezTo>
                    <a:cubicBezTo>
                      <a:pt x="43" y="35"/>
                      <a:pt x="42" y="23"/>
                      <a:pt x="42" y="22"/>
                    </a:cubicBezTo>
                    <a:cubicBezTo>
                      <a:pt x="42" y="20"/>
                      <a:pt x="41" y="12"/>
                      <a:pt x="41" y="11"/>
                    </a:cubicBezTo>
                    <a:cubicBezTo>
                      <a:pt x="41" y="10"/>
                      <a:pt x="40" y="5"/>
                      <a:pt x="40" y="5"/>
                    </a:cubicBezTo>
                    <a:cubicBezTo>
                      <a:pt x="40" y="5"/>
                      <a:pt x="40" y="0"/>
                      <a:pt x="45" y="1"/>
                    </a:cubicBezTo>
                    <a:cubicBezTo>
                      <a:pt x="51" y="2"/>
                      <a:pt x="52" y="7"/>
                      <a:pt x="52" y="9"/>
                    </a:cubicBezTo>
                    <a:cubicBezTo>
                      <a:pt x="52" y="10"/>
                      <a:pt x="56" y="36"/>
                      <a:pt x="56" y="37"/>
                    </a:cubicBezTo>
                    <a:cubicBezTo>
                      <a:pt x="56" y="37"/>
                      <a:pt x="56" y="45"/>
                      <a:pt x="56" y="46"/>
                    </a:cubicBezTo>
                    <a:cubicBezTo>
                      <a:pt x="56" y="48"/>
                      <a:pt x="57" y="51"/>
                      <a:pt x="58" y="51"/>
                    </a:cubicBezTo>
                    <a:cubicBezTo>
                      <a:pt x="59" y="52"/>
                      <a:pt x="59" y="49"/>
                      <a:pt x="59" y="49"/>
                    </a:cubicBezTo>
                    <a:cubicBezTo>
                      <a:pt x="60" y="48"/>
                      <a:pt x="60" y="41"/>
                      <a:pt x="60" y="40"/>
                    </a:cubicBezTo>
                    <a:cubicBezTo>
                      <a:pt x="60" y="39"/>
                      <a:pt x="61" y="33"/>
                      <a:pt x="60" y="31"/>
                    </a:cubicBezTo>
                    <a:cubicBezTo>
                      <a:pt x="60" y="29"/>
                      <a:pt x="60" y="27"/>
                      <a:pt x="60" y="27"/>
                    </a:cubicBezTo>
                    <a:cubicBezTo>
                      <a:pt x="60" y="27"/>
                      <a:pt x="60" y="18"/>
                      <a:pt x="60" y="17"/>
                    </a:cubicBezTo>
                    <a:cubicBezTo>
                      <a:pt x="61" y="16"/>
                      <a:pt x="60" y="11"/>
                      <a:pt x="64" y="12"/>
                    </a:cubicBezTo>
                    <a:cubicBezTo>
                      <a:pt x="68" y="13"/>
                      <a:pt x="70" y="19"/>
                      <a:pt x="71" y="22"/>
                    </a:cubicBezTo>
                    <a:cubicBezTo>
                      <a:pt x="71" y="25"/>
                      <a:pt x="71" y="31"/>
                      <a:pt x="71" y="31"/>
                    </a:cubicBezTo>
                    <a:cubicBezTo>
                      <a:pt x="71" y="31"/>
                      <a:pt x="73" y="39"/>
                      <a:pt x="72" y="41"/>
                    </a:cubicBezTo>
                    <a:cubicBezTo>
                      <a:pt x="72" y="43"/>
                      <a:pt x="73" y="54"/>
                      <a:pt x="73" y="55"/>
                    </a:cubicBezTo>
                    <a:cubicBezTo>
                      <a:pt x="73" y="57"/>
                      <a:pt x="74" y="62"/>
                      <a:pt x="74" y="64"/>
                    </a:cubicBezTo>
                    <a:cubicBezTo>
                      <a:pt x="74" y="65"/>
                      <a:pt x="74" y="68"/>
                      <a:pt x="74" y="68"/>
                    </a:cubicBezTo>
                    <a:cubicBezTo>
                      <a:pt x="74" y="68"/>
                      <a:pt x="77" y="74"/>
                      <a:pt x="79" y="76"/>
                    </a:cubicBezTo>
                    <a:cubicBezTo>
                      <a:pt x="81" y="78"/>
                      <a:pt x="88" y="83"/>
                      <a:pt x="88" y="84"/>
                    </a:cubicBezTo>
                    <a:cubicBezTo>
                      <a:pt x="89" y="84"/>
                      <a:pt x="93" y="85"/>
                      <a:pt x="94" y="84"/>
                    </a:cubicBezTo>
                    <a:cubicBezTo>
                      <a:pt x="95" y="83"/>
                      <a:pt x="100" y="80"/>
                      <a:pt x="101" y="79"/>
                    </a:cubicBezTo>
                    <a:cubicBezTo>
                      <a:pt x="102" y="78"/>
                      <a:pt x="104" y="77"/>
                      <a:pt x="104" y="77"/>
                    </a:cubicBezTo>
                    <a:cubicBezTo>
                      <a:pt x="104" y="77"/>
                      <a:pt x="109" y="70"/>
                      <a:pt x="112" y="69"/>
                    </a:cubicBezTo>
                    <a:cubicBezTo>
                      <a:pt x="115" y="68"/>
                      <a:pt x="122" y="67"/>
                      <a:pt x="125" y="70"/>
                    </a:cubicBezTo>
                    <a:cubicBezTo>
                      <a:pt x="128" y="74"/>
                      <a:pt x="125" y="74"/>
                      <a:pt x="123" y="77"/>
                    </a:cubicBezTo>
                    <a:cubicBezTo>
                      <a:pt x="120" y="79"/>
                      <a:pt x="115" y="82"/>
                      <a:pt x="114" y="83"/>
                    </a:cubicBezTo>
                    <a:cubicBezTo>
                      <a:pt x="113" y="84"/>
                      <a:pt x="109" y="87"/>
                      <a:pt x="108" y="88"/>
                    </a:cubicBezTo>
                    <a:cubicBezTo>
                      <a:pt x="107" y="89"/>
                      <a:pt x="103" y="98"/>
                      <a:pt x="101" y="100"/>
                    </a:cubicBezTo>
                    <a:cubicBezTo>
                      <a:pt x="99" y="102"/>
                      <a:pt x="80" y="116"/>
                      <a:pt x="80" y="121"/>
                    </a:cubicBezTo>
                    <a:cubicBezTo>
                      <a:pt x="79" y="133"/>
                      <a:pt x="101" y="224"/>
                      <a:pt x="104" y="234"/>
                    </a:cubicBezTo>
                    <a:cubicBezTo>
                      <a:pt x="109" y="262"/>
                      <a:pt x="109" y="283"/>
                      <a:pt x="109" y="284"/>
                    </a:cubicBezTo>
                    <a:cubicBezTo>
                      <a:pt x="96" y="290"/>
                      <a:pt x="82" y="297"/>
                      <a:pt x="68" y="304"/>
                    </a:cubicBezTo>
                    <a:cubicBezTo>
                      <a:pt x="68" y="304"/>
                      <a:pt x="56" y="277"/>
                      <a:pt x="54" y="257"/>
                    </a:cubicBezTo>
                    <a:cubicBezTo>
                      <a:pt x="53" y="246"/>
                      <a:pt x="50" y="214"/>
                      <a:pt x="47" y="184"/>
                    </a:cubicBezTo>
                    <a:cubicBezTo>
                      <a:pt x="45" y="154"/>
                      <a:pt x="43" y="127"/>
                      <a:pt x="43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Freeform 41"/>
              <p:cNvSpPr/>
              <p:nvPr/>
            </p:nvSpPr>
            <p:spPr bwMode="auto">
              <a:xfrm>
                <a:off x="6616701" y="2817813"/>
                <a:ext cx="319088" cy="1046163"/>
              </a:xfrm>
              <a:custGeom>
                <a:avLst/>
                <a:gdLst>
                  <a:gd name="T0" fmla="*/ 68 w 85"/>
                  <a:gd name="T1" fmla="*/ 97 h 277"/>
                  <a:gd name="T2" fmla="*/ 73 w 85"/>
                  <a:gd name="T3" fmla="*/ 71 h 277"/>
                  <a:gd name="T4" fmla="*/ 75 w 85"/>
                  <a:gd name="T5" fmla="*/ 56 h 277"/>
                  <a:gd name="T6" fmla="*/ 79 w 85"/>
                  <a:gd name="T7" fmla="*/ 44 h 277"/>
                  <a:gd name="T8" fmla="*/ 81 w 85"/>
                  <a:gd name="T9" fmla="*/ 35 h 277"/>
                  <a:gd name="T10" fmla="*/ 81 w 85"/>
                  <a:gd name="T11" fmla="*/ 23 h 277"/>
                  <a:gd name="T12" fmla="*/ 75 w 85"/>
                  <a:gd name="T13" fmla="*/ 33 h 277"/>
                  <a:gd name="T14" fmla="*/ 73 w 85"/>
                  <a:gd name="T15" fmla="*/ 41 h 277"/>
                  <a:gd name="T16" fmla="*/ 69 w 85"/>
                  <a:gd name="T17" fmla="*/ 49 h 277"/>
                  <a:gd name="T18" fmla="*/ 65 w 85"/>
                  <a:gd name="T19" fmla="*/ 46 h 277"/>
                  <a:gd name="T20" fmla="*/ 67 w 85"/>
                  <a:gd name="T21" fmla="*/ 31 h 277"/>
                  <a:gd name="T22" fmla="*/ 68 w 85"/>
                  <a:gd name="T23" fmla="*/ 20 h 277"/>
                  <a:gd name="T24" fmla="*/ 67 w 85"/>
                  <a:gd name="T25" fmla="*/ 7 h 277"/>
                  <a:gd name="T26" fmla="*/ 61 w 85"/>
                  <a:gd name="T27" fmla="*/ 21 h 277"/>
                  <a:gd name="T28" fmla="*/ 59 w 85"/>
                  <a:gd name="T29" fmla="*/ 37 h 277"/>
                  <a:gd name="T30" fmla="*/ 57 w 85"/>
                  <a:gd name="T31" fmla="*/ 43 h 277"/>
                  <a:gd name="T32" fmla="*/ 55 w 85"/>
                  <a:gd name="T33" fmla="*/ 30 h 277"/>
                  <a:gd name="T34" fmla="*/ 54 w 85"/>
                  <a:gd name="T35" fmla="*/ 9 h 277"/>
                  <a:gd name="T36" fmla="*/ 50 w 85"/>
                  <a:gd name="T37" fmla="*/ 0 h 277"/>
                  <a:gd name="T38" fmla="*/ 47 w 85"/>
                  <a:gd name="T39" fmla="*/ 20 h 277"/>
                  <a:gd name="T40" fmla="*/ 46 w 85"/>
                  <a:gd name="T41" fmla="*/ 30 h 277"/>
                  <a:gd name="T42" fmla="*/ 47 w 85"/>
                  <a:gd name="T43" fmla="*/ 44 h 277"/>
                  <a:gd name="T44" fmla="*/ 45 w 85"/>
                  <a:gd name="T45" fmla="*/ 40 h 277"/>
                  <a:gd name="T46" fmla="*/ 43 w 85"/>
                  <a:gd name="T47" fmla="*/ 25 h 277"/>
                  <a:gd name="T48" fmla="*/ 41 w 85"/>
                  <a:gd name="T49" fmla="*/ 13 h 277"/>
                  <a:gd name="T50" fmla="*/ 35 w 85"/>
                  <a:gd name="T51" fmla="*/ 17 h 277"/>
                  <a:gd name="T52" fmla="*/ 35 w 85"/>
                  <a:gd name="T53" fmla="*/ 34 h 277"/>
                  <a:gd name="T54" fmla="*/ 37 w 85"/>
                  <a:gd name="T55" fmla="*/ 54 h 277"/>
                  <a:gd name="T56" fmla="*/ 34 w 85"/>
                  <a:gd name="T57" fmla="*/ 64 h 277"/>
                  <a:gd name="T58" fmla="*/ 24 w 85"/>
                  <a:gd name="T59" fmla="*/ 73 h 277"/>
                  <a:gd name="T60" fmla="*/ 17 w 85"/>
                  <a:gd name="T61" fmla="*/ 67 h 277"/>
                  <a:gd name="T62" fmla="*/ 1 w 85"/>
                  <a:gd name="T63" fmla="*/ 62 h 277"/>
                  <a:gd name="T64" fmla="*/ 9 w 85"/>
                  <a:gd name="T65" fmla="*/ 75 h 277"/>
                  <a:gd name="T66" fmla="*/ 21 w 85"/>
                  <a:gd name="T67" fmla="*/ 88 h 277"/>
                  <a:gd name="T68" fmla="*/ 36 w 85"/>
                  <a:gd name="T69" fmla="*/ 101 h 277"/>
                  <a:gd name="T70" fmla="*/ 38 w 85"/>
                  <a:gd name="T71" fmla="*/ 117 h 277"/>
                  <a:gd name="T72" fmla="*/ 35 w 85"/>
                  <a:gd name="T73" fmla="*/ 277 h 277"/>
                  <a:gd name="T74" fmla="*/ 72 w 85"/>
                  <a:gd name="T75" fmla="*/ 205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" h="277">
                    <a:moveTo>
                      <a:pt x="65" y="104"/>
                    </a:moveTo>
                    <a:cubicBezTo>
                      <a:pt x="65" y="104"/>
                      <a:pt x="68" y="98"/>
                      <a:pt x="68" y="97"/>
                    </a:cubicBezTo>
                    <a:cubicBezTo>
                      <a:pt x="68" y="96"/>
                      <a:pt x="71" y="88"/>
                      <a:pt x="71" y="86"/>
                    </a:cubicBezTo>
                    <a:cubicBezTo>
                      <a:pt x="71" y="84"/>
                      <a:pt x="73" y="73"/>
                      <a:pt x="73" y="71"/>
                    </a:cubicBezTo>
                    <a:cubicBezTo>
                      <a:pt x="74" y="69"/>
                      <a:pt x="75" y="62"/>
                      <a:pt x="75" y="60"/>
                    </a:cubicBezTo>
                    <a:cubicBezTo>
                      <a:pt x="75" y="59"/>
                      <a:pt x="75" y="56"/>
                      <a:pt x="75" y="56"/>
                    </a:cubicBezTo>
                    <a:cubicBezTo>
                      <a:pt x="75" y="56"/>
                      <a:pt x="77" y="52"/>
                      <a:pt x="77" y="51"/>
                    </a:cubicBezTo>
                    <a:cubicBezTo>
                      <a:pt x="77" y="50"/>
                      <a:pt x="79" y="44"/>
                      <a:pt x="79" y="44"/>
                    </a:cubicBezTo>
                    <a:cubicBezTo>
                      <a:pt x="79" y="44"/>
                      <a:pt x="80" y="42"/>
                      <a:pt x="80" y="40"/>
                    </a:cubicBezTo>
                    <a:cubicBezTo>
                      <a:pt x="80" y="39"/>
                      <a:pt x="81" y="35"/>
                      <a:pt x="81" y="35"/>
                    </a:cubicBezTo>
                    <a:cubicBezTo>
                      <a:pt x="81" y="35"/>
                      <a:pt x="82" y="32"/>
                      <a:pt x="82" y="31"/>
                    </a:cubicBezTo>
                    <a:cubicBezTo>
                      <a:pt x="83" y="29"/>
                      <a:pt x="85" y="23"/>
                      <a:pt x="81" y="23"/>
                    </a:cubicBezTo>
                    <a:cubicBezTo>
                      <a:pt x="77" y="22"/>
                      <a:pt x="76" y="29"/>
                      <a:pt x="76" y="29"/>
                    </a:cubicBezTo>
                    <a:cubicBezTo>
                      <a:pt x="75" y="33"/>
                      <a:pt x="75" y="33"/>
                      <a:pt x="75" y="33"/>
                    </a:cubicBezTo>
                    <a:cubicBezTo>
                      <a:pt x="75" y="33"/>
                      <a:pt x="74" y="37"/>
                      <a:pt x="73" y="38"/>
                    </a:cubicBezTo>
                    <a:cubicBezTo>
                      <a:pt x="73" y="38"/>
                      <a:pt x="73" y="41"/>
                      <a:pt x="73" y="41"/>
                    </a:cubicBezTo>
                    <a:cubicBezTo>
                      <a:pt x="73" y="41"/>
                      <a:pt x="71" y="44"/>
                      <a:pt x="71" y="45"/>
                    </a:cubicBezTo>
                    <a:cubicBezTo>
                      <a:pt x="70" y="46"/>
                      <a:pt x="69" y="49"/>
                      <a:pt x="69" y="49"/>
                    </a:cubicBezTo>
                    <a:cubicBezTo>
                      <a:pt x="68" y="50"/>
                      <a:pt x="68" y="50"/>
                      <a:pt x="67" y="50"/>
                    </a:cubicBezTo>
                    <a:cubicBezTo>
                      <a:pt x="67" y="49"/>
                      <a:pt x="65" y="48"/>
                      <a:pt x="65" y="46"/>
                    </a:cubicBezTo>
                    <a:cubicBezTo>
                      <a:pt x="65" y="46"/>
                      <a:pt x="66" y="39"/>
                      <a:pt x="67" y="38"/>
                    </a:cubicBezTo>
                    <a:cubicBezTo>
                      <a:pt x="67" y="37"/>
                      <a:pt x="67" y="32"/>
                      <a:pt x="67" y="31"/>
                    </a:cubicBezTo>
                    <a:cubicBezTo>
                      <a:pt x="68" y="31"/>
                      <a:pt x="68" y="26"/>
                      <a:pt x="68" y="24"/>
                    </a:cubicBezTo>
                    <a:cubicBezTo>
                      <a:pt x="68" y="22"/>
                      <a:pt x="68" y="20"/>
                      <a:pt x="68" y="20"/>
                    </a:cubicBezTo>
                    <a:cubicBezTo>
                      <a:pt x="68" y="20"/>
                      <a:pt x="69" y="15"/>
                      <a:pt x="69" y="14"/>
                    </a:cubicBezTo>
                    <a:cubicBezTo>
                      <a:pt x="69" y="13"/>
                      <a:pt x="71" y="7"/>
                      <a:pt x="67" y="7"/>
                    </a:cubicBezTo>
                    <a:cubicBezTo>
                      <a:pt x="63" y="6"/>
                      <a:pt x="62" y="12"/>
                      <a:pt x="62" y="14"/>
                    </a:cubicBezTo>
                    <a:cubicBezTo>
                      <a:pt x="62" y="16"/>
                      <a:pt x="61" y="21"/>
                      <a:pt x="61" y="21"/>
                    </a:cubicBezTo>
                    <a:cubicBezTo>
                      <a:pt x="61" y="21"/>
                      <a:pt x="60" y="30"/>
                      <a:pt x="60" y="31"/>
                    </a:cubicBezTo>
                    <a:cubicBezTo>
                      <a:pt x="60" y="33"/>
                      <a:pt x="59" y="36"/>
                      <a:pt x="59" y="37"/>
                    </a:cubicBezTo>
                    <a:cubicBezTo>
                      <a:pt x="58" y="39"/>
                      <a:pt x="58" y="43"/>
                      <a:pt x="58" y="43"/>
                    </a:cubicBezTo>
                    <a:cubicBezTo>
                      <a:pt x="58" y="43"/>
                      <a:pt x="57" y="44"/>
                      <a:pt x="57" y="43"/>
                    </a:cubicBezTo>
                    <a:cubicBezTo>
                      <a:pt x="56" y="43"/>
                      <a:pt x="55" y="41"/>
                      <a:pt x="55" y="41"/>
                    </a:cubicBezTo>
                    <a:cubicBezTo>
                      <a:pt x="56" y="40"/>
                      <a:pt x="55" y="31"/>
                      <a:pt x="55" y="30"/>
                    </a:cubicBezTo>
                    <a:cubicBezTo>
                      <a:pt x="55" y="29"/>
                      <a:pt x="55" y="19"/>
                      <a:pt x="54" y="18"/>
                    </a:cubicBezTo>
                    <a:cubicBezTo>
                      <a:pt x="54" y="16"/>
                      <a:pt x="54" y="9"/>
                      <a:pt x="54" y="9"/>
                    </a:cubicBezTo>
                    <a:cubicBezTo>
                      <a:pt x="54" y="8"/>
                      <a:pt x="54" y="4"/>
                      <a:pt x="54" y="4"/>
                    </a:cubicBezTo>
                    <a:cubicBezTo>
                      <a:pt x="54" y="4"/>
                      <a:pt x="54" y="0"/>
                      <a:pt x="50" y="0"/>
                    </a:cubicBezTo>
                    <a:cubicBezTo>
                      <a:pt x="46" y="1"/>
                      <a:pt x="46" y="5"/>
                      <a:pt x="46" y="6"/>
                    </a:cubicBezTo>
                    <a:cubicBezTo>
                      <a:pt x="46" y="8"/>
                      <a:pt x="47" y="20"/>
                      <a:pt x="47" y="20"/>
                    </a:cubicBezTo>
                    <a:cubicBezTo>
                      <a:pt x="47" y="20"/>
                      <a:pt x="47" y="24"/>
                      <a:pt x="47" y="25"/>
                    </a:cubicBezTo>
                    <a:cubicBezTo>
                      <a:pt x="46" y="25"/>
                      <a:pt x="47" y="30"/>
                      <a:pt x="46" y="30"/>
                    </a:cubicBezTo>
                    <a:cubicBezTo>
                      <a:pt x="46" y="31"/>
                      <a:pt x="47" y="37"/>
                      <a:pt x="47" y="38"/>
                    </a:cubicBezTo>
                    <a:cubicBezTo>
                      <a:pt x="47" y="40"/>
                      <a:pt x="47" y="44"/>
                      <a:pt x="47" y="44"/>
                    </a:cubicBezTo>
                    <a:cubicBezTo>
                      <a:pt x="47" y="44"/>
                      <a:pt x="48" y="44"/>
                      <a:pt x="47" y="44"/>
                    </a:cubicBezTo>
                    <a:cubicBezTo>
                      <a:pt x="46" y="44"/>
                      <a:pt x="45" y="41"/>
                      <a:pt x="45" y="40"/>
                    </a:cubicBezTo>
                    <a:cubicBezTo>
                      <a:pt x="45" y="40"/>
                      <a:pt x="44" y="33"/>
                      <a:pt x="44" y="33"/>
                    </a:cubicBezTo>
                    <a:cubicBezTo>
                      <a:pt x="44" y="32"/>
                      <a:pt x="43" y="27"/>
                      <a:pt x="43" y="25"/>
                    </a:cubicBezTo>
                    <a:cubicBezTo>
                      <a:pt x="42" y="23"/>
                      <a:pt x="42" y="21"/>
                      <a:pt x="42" y="21"/>
                    </a:cubicBezTo>
                    <a:cubicBezTo>
                      <a:pt x="42" y="21"/>
                      <a:pt x="42" y="14"/>
                      <a:pt x="41" y="13"/>
                    </a:cubicBezTo>
                    <a:cubicBezTo>
                      <a:pt x="41" y="12"/>
                      <a:pt x="41" y="8"/>
                      <a:pt x="38" y="8"/>
                    </a:cubicBezTo>
                    <a:cubicBezTo>
                      <a:pt x="35" y="9"/>
                      <a:pt x="35" y="15"/>
                      <a:pt x="35" y="17"/>
                    </a:cubicBezTo>
                    <a:cubicBezTo>
                      <a:pt x="34" y="19"/>
                      <a:pt x="35" y="25"/>
                      <a:pt x="35" y="25"/>
                    </a:cubicBezTo>
                    <a:cubicBezTo>
                      <a:pt x="35" y="25"/>
                      <a:pt x="35" y="32"/>
                      <a:pt x="35" y="34"/>
                    </a:cubicBezTo>
                    <a:cubicBezTo>
                      <a:pt x="36" y="35"/>
                      <a:pt x="36" y="45"/>
                      <a:pt x="36" y="46"/>
                    </a:cubicBezTo>
                    <a:cubicBezTo>
                      <a:pt x="37" y="48"/>
                      <a:pt x="36" y="52"/>
                      <a:pt x="37" y="54"/>
                    </a:cubicBezTo>
                    <a:cubicBezTo>
                      <a:pt x="37" y="55"/>
                      <a:pt x="37" y="58"/>
                      <a:pt x="37" y="58"/>
                    </a:cubicBezTo>
                    <a:cubicBezTo>
                      <a:pt x="37" y="58"/>
                      <a:pt x="35" y="63"/>
                      <a:pt x="34" y="64"/>
                    </a:cubicBezTo>
                    <a:cubicBezTo>
                      <a:pt x="33" y="66"/>
                      <a:pt x="29" y="72"/>
                      <a:pt x="28" y="72"/>
                    </a:cubicBezTo>
                    <a:cubicBezTo>
                      <a:pt x="28" y="72"/>
                      <a:pt x="25" y="73"/>
                      <a:pt x="24" y="73"/>
                    </a:cubicBezTo>
                    <a:cubicBezTo>
                      <a:pt x="24" y="72"/>
                      <a:pt x="20" y="69"/>
                      <a:pt x="19" y="68"/>
                    </a:cubicBezTo>
                    <a:cubicBezTo>
                      <a:pt x="19" y="68"/>
                      <a:pt x="17" y="67"/>
                      <a:pt x="17" y="67"/>
                    </a:cubicBezTo>
                    <a:cubicBezTo>
                      <a:pt x="17" y="67"/>
                      <a:pt x="14" y="63"/>
                      <a:pt x="11" y="62"/>
                    </a:cubicBezTo>
                    <a:cubicBezTo>
                      <a:pt x="9" y="61"/>
                      <a:pt x="3" y="58"/>
                      <a:pt x="1" y="62"/>
                    </a:cubicBezTo>
                    <a:cubicBezTo>
                      <a:pt x="0" y="65"/>
                      <a:pt x="1" y="66"/>
                      <a:pt x="4" y="68"/>
                    </a:cubicBezTo>
                    <a:cubicBezTo>
                      <a:pt x="6" y="70"/>
                      <a:pt x="8" y="74"/>
                      <a:pt x="9" y="75"/>
                    </a:cubicBezTo>
                    <a:cubicBezTo>
                      <a:pt x="10" y="75"/>
                      <a:pt x="14" y="78"/>
                      <a:pt x="14" y="79"/>
                    </a:cubicBezTo>
                    <a:cubicBezTo>
                      <a:pt x="15" y="79"/>
                      <a:pt x="20" y="87"/>
                      <a:pt x="21" y="88"/>
                    </a:cubicBezTo>
                    <a:cubicBezTo>
                      <a:pt x="23" y="89"/>
                      <a:pt x="31" y="95"/>
                      <a:pt x="32" y="96"/>
                    </a:cubicBezTo>
                    <a:cubicBezTo>
                      <a:pt x="33" y="97"/>
                      <a:pt x="36" y="101"/>
                      <a:pt x="36" y="101"/>
                    </a:cubicBezTo>
                    <a:cubicBezTo>
                      <a:pt x="37" y="101"/>
                      <a:pt x="38" y="102"/>
                      <a:pt x="38" y="103"/>
                    </a:cubicBezTo>
                    <a:cubicBezTo>
                      <a:pt x="39" y="104"/>
                      <a:pt x="39" y="114"/>
                      <a:pt x="38" y="117"/>
                    </a:cubicBezTo>
                    <a:cubicBezTo>
                      <a:pt x="38" y="120"/>
                      <a:pt x="34" y="194"/>
                      <a:pt x="34" y="204"/>
                    </a:cubicBezTo>
                    <a:cubicBezTo>
                      <a:pt x="33" y="229"/>
                      <a:pt x="35" y="277"/>
                      <a:pt x="35" y="277"/>
                    </a:cubicBezTo>
                    <a:cubicBezTo>
                      <a:pt x="67" y="275"/>
                      <a:pt x="67" y="275"/>
                      <a:pt x="67" y="275"/>
                    </a:cubicBezTo>
                    <a:cubicBezTo>
                      <a:pt x="67" y="275"/>
                      <a:pt x="73" y="220"/>
                      <a:pt x="72" y="205"/>
                    </a:cubicBezTo>
                    <a:cubicBezTo>
                      <a:pt x="71" y="189"/>
                      <a:pt x="65" y="104"/>
                      <a:pt x="65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Freeform 42"/>
              <p:cNvSpPr/>
              <p:nvPr/>
            </p:nvSpPr>
            <p:spPr bwMode="auto">
              <a:xfrm>
                <a:off x="7312026" y="2741613"/>
                <a:ext cx="390525" cy="1311275"/>
              </a:xfrm>
              <a:custGeom>
                <a:avLst/>
                <a:gdLst>
                  <a:gd name="T0" fmla="*/ 36 w 104"/>
                  <a:gd name="T1" fmla="*/ 85 h 347"/>
                  <a:gd name="T2" fmla="*/ 30 w 104"/>
                  <a:gd name="T3" fmla="*/ 77 h 347"/>
                  <a:gd name="T4" fmla="*/ 17 w 104"/>
                  <a:gd name="T5" fmla="*/ 61 h 347"/>
                  <a:gd name="T6" fmla="*/ 7 w 104"/>
                  <a:gd name="T7" fmla="*/ 72 h 347"/>
                  <a:gd name="T8" fmla="*/ 25 w 104"/>
                  <a:gd name="T9" fmla="*/ 103 h 347"/>
                  <a:gd name="T10" fmla="*/ 42 w 104"/>
                  <a:gd name="T11" fmla="*/ 129 h 347"/>
                  <a:gd name="T12" fmla="*/ 34 w 104"/>
                  <a:gd name="T13" fmla="*/ 317 h 347"/>
                  <a:gd name="T14" fmla="*/ 89 w 104"/>
                  <a:gd name="T15" fmla="*/ 347 h 347"/>
                  <a:gd name="T16" fmla="*/ 88 w 104"/>
                  <a:gd name="T17" fmla="*/ 143 h 347"/>
                  <a:gd name="T18" fmla="*/ 94 w 104"/>
                  <a:gd name="T19" fmla="*/ 126 h 347"/>
                  <a:gd name="T20" fmla="*/ 101 w 104"/>
                  <a:gd name="T21" fmla="*/ 96 h 347"/>
                  <a:gd name="T22" fmla="*/ 102 w 104"/>
                  <a:gd name="T23" fmla="*/ 80 h 347"/>
                  <a:gd name="T24" fmla="*/ 104 w 104"/>
                  <a:gd name="T25" fmla="*/ 43 h 347"/>
                  <a:gd name="T26" fmla="*/ 94 w 104"/>
                  <a:gd name="T27" fmla="*/ 41 h 347"/>
                  <a:gd name="T28" fmla="*/ 90 w 104"/>
                  <a:gd name="T29" fmla="*/ 67 h 347"/>
                  <a:gd name="T30" fmla="*/ 88 w 104"/>
                  <a:gd name="T31" fmla="*/ 70 h 347"/>
                  <a:gd name="T32" fmla="*/ 88 w 104"/>
                  <a:gd name="T33" fmla="*/ 54 h 347"/>
                  <a:gd name="T34" fmla="*/ 87 w 104"/>
                  <a:gd name="T35" fmla="*/ 23 h 347"/>
                  <a:gd name="T36" fmla="*/ 76 w 104"/>
                  <a:gd name="T37" fmla="*/ 19 h 347"/>
                  <a:gd name="T38" fmla="*/ 76 w 104"/>
                  <a:gd name="T39" fmla="*/ 35 h 347"/>
                  <a:gd name="T40" fmla="*/ 75 w 104"/>
                  <a:gd name="T41" fmla="*/ 49 h 347"/>
                  <a:gd name="T42" fmla="*/ 73 w 104"/>
                  <a:gd name="T43" fmla="*/ 27 h 347"/>
                  <a:gd name="T44" fmla="*/ 66 w 104"/>
                  <a:gd name="T45" fmla="*/ 0 h 347"/>
                  <a:gd name="T46" fmla="*/ 61 w 104"/>
                  <a:gd name="T47" fmla="*/ 23 h 347"/>
                  <a:gd name="T48" fmla="*/ 61 w 104"/>
                  <a:gd name="T49" fmla="*/ 42 h 347"/>
                  <a:gd name="T50" fmla="*/ 61 w 104"/>
                  <a:gd name="T51" fmla="*/ 59 h 347"/>
                  <a:gd name="T52" fmla="*/ 56 w 104"/>
                  <a:gd name="T53" fmla="*/ 42 h 347"/>
                  <a:gd name="T54" fmla="*/ 52 w 104"/>
                  <a:gd name="T55" fmla="*/ 14 h 347"/>
                  <a:gd name="T56" fmla="*/ 41 w 104"/>
                  <a:gd name="T57" fmla="*/ 16 h 347"/>
                  <a:gd name="T58" fmla="*/ 43 w 104"/>
                  <a:gd name="T59" fmla="*/ 40 h 347"/>
                  <a:gd name="T60" fmla="*/ 45 w 104"/>
                  <a:gd name="T61" fmla="*/ 61 h 347"/>
                  <a:gd name="T62" fmla="*/ 44 w 104"/>
                  <a:gd name="T63" fmla="*/ 76 h 347"/>
                  <a:gd name="T64" fmla="*/ 41 w 104"/>
                  <a:gd name="T65" fmla="*/ 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4" h="347">
                    <a:moveTo>
                      <a:pt x="39" y="88"/>
                    </a:moveTo>
                    <a:cubicBezTo>
                      <a:pt x="39" y="88"/>
                      <a:pt x="36" y="86"/>
                      <a:pt x="36" y="85"/>
                    </a:cubicBezTo>
                    <a:cubicBezTo>
                      <a:pt x="35" y="85"/>
                      <a:pt x="34" y="84"/>
                      <a:pt x="34" y="84"/>
                    </a:cubicBezTo>
                    <a:cubicBezTo>
                      <a:pt x="34" y="84"/>
                      <a:pt x="31" y="78"/>
                      <a:pt x="30" y="77"/>
                    </a:cubicBezTo>
                    <a:cubicBezTo>
                      <a:pt x="29" y="75"/>
                      <a:pt x="26" y="72"/>
                      <a:pt x="26" y="72"/>
                    </a:cubicBezTo>
                    <a:cubicBezTo>
                      <a:pt x="26" y="72"/>
                      <a:pt x="20" y="63"/>
                      <a:pt x="17" y="61"/>
                    </a:cubicBezTo>
                    <a:cubicBezTo>
                      <a:pt x="14" y="59"/>
                      <a:pt x="4" y="54"/>
                      <a:pt x="2" y="58"/>
                    </a:cubicBezTo>
                    <a:cubicBezTo>
                      <a:pt x="0" y="62"/>
                      <a:pt x="1" y="64"/>
                      <a:pt x="7" y="72"/>
                    </a:cubicBezTo>
                    <a:cubicBezTo>
                      <a:pt x="13" y="80"/>
                      <a:pt x="19" y="89"/>
                      <a:pt x="20" y="91"/>
                    </a:cubicBezTo>
                    <a:cubicBezTo>
                      <a:pt x="21" y="93"/>
                      <a:pt x="23" y="100"/>
                      <a:pt x="25" y="103"/>
                    </a:cubicBezTo>
                    <a:cubicBezTo>
                      <a:pt x="28" y="105"/>
                      <a:pt x="32" y="112"/>
                      <a:pt x="34" y="116"/>
                    </a:cubicBezTo>
                    <a:cubicBezTo>
                      <a:pt x="37" y="120"/>
                      <a:pt x="39" y="126"/>
                      <a:pt x="42" y="129"/>
                    </a:cubicBezTo>
                    <a:cubicBezTo>
                      <a:pt x="45" y="131"/>
                      <a:pt x="46" y="134"/>
                      <a:pt x="47" y="136"/>
                    </a:cubicBezTo>
                    <a:cubicBezTo>
                      <a:pt x="55" y="160"/>
                      <a:pt x="33" y="291"/>
                      <a:pt x="34" y="317"/>
                    </a:cubicBezTo>
                    <a:cubicBezTo>
                      <a:pt x="34" y="329"/>
                      <a:pt x="49" y="346"/>
                      <a:pt x="49" y="346"/>
                    </a:cubicBezTo>
                    <a:cubicBezTo>
                      <a:pt x="89" y="347"/>
                      <a:pt x="89" y="347"/>
                      <a:pt x="89" y="347"/>
                    </a:cubicBezTo>
                    <a:cubicBezTo>
                      <a:pt x="89" y="347"/>
                      <a:pt x="86" y="341"/>
                      <a:pt x="86" y="308"/>
                    </a:cubicBezTo>
                    <a:cubicBezTo>
                      <a:pt x="86" y="291"/>
                      <a:pt x="78" y="217"/>
                      <a:pt x="88" y="143"/>
                    </a:cubicBezTo>
                    <a:cubicBezTo>
                      <a:pt x="88" y="139"/>
                      <a:pt x="89" y="137"/>
                      <a:pt x="90" y="135"/>
                    </a:cubicBezTo>
                    <a:cubicBezTo>
                      <a:pt x="91" y="134"/>
                      <a:pt x="93" y="130"/>
                      <a:pt x="94" y="126"/>
                    </a:cubicBezTo>
                    <a:cubicBezTo>
                      <a:pt x="96" y="122"/>
                      <a:pt x="100" y="110"/>
                      <a:pt x="100" y="106"/>
                    </a:cubicBezTo>
                    <a:cubicBezTo>
                      <a:pt x="101" y="102"/>
                      <a:pt x="101" y="96"/>
                      <a:pt x="101" y="96"/>
                    </a:cubicBezTo>
                    <a:cubicBezTo>
                      <a:pt x="101" y="96"/>
                      <a:pt x="103" y="90"/>
                      <a:pt x="103" y="87"/>
                    </a:cubicBezTo>
                    <a:cubicBezTo>
                      <a:pt x="102" y="84"/>
                      <a:pt x="102" y="80"/>
                      <a:pt x="102" y="80"/>
                    </a:cubicBezTo>
                    <a:cubicBezTo>
                      <a:pt x="102" y="80"/>
                      <a:pt x="103" y="70"/>
                      <a:pt x="103" y="63"/>
                    </a:cubicBezTo>
                    <a:cubicBezTo>
                      <a:pt x="104" y="56"/>
                      <a:pt x="104" y="45"/>
                      <a:pt x="104" y="43"/>
                    </a:cubicBezTo>
                    <a:cubicBezTo>
                      <a:pt x="104" y="42"/>
                      <a:pt x="103" y="35"/>
                      <a:pt x="99" y="35"/>
                    </a:cubicBezTo>
                    <a:cubicBezTo>
                      <a:pt x="96" y="35"/>
                      <a:pt x="95" y="38"/>
                      <a:pt x="94" y="41"/>
                    </a:cubicBezTo>
                    <a:cubicBezTo>
                      <a:pt x="94" y="43"/>
                      <a:pt x="94" y="51"/>
                      <a:pt x="94" y="51"/>
                    </a:cubicBezTo>
                    <a:cubicBezTo>
                      <a:pt x="94" y="51"/>
                      <a:pt x="91" y="66"/>
                      <a:pt x="90" y="67"/>
                    </a:cubicBezTo>
                    <a:cubicBezTo>
                      <a:pt x="90" y="68"/>
                      <a:pt x="90" y="71"/>
                      <a:pt x="90" y="71"/>
                    </a:cubicBezTo>
                    <a:cubicBezTo>
                      <a:pt x="90" y="71"/>
                      <a:pt x="88" y="70"/>
                      <a:pt x="88" y="70"/>
                    </a:cubicBezTo>
                    <a:cubicBezTo>
                      <a:pt x="87" y="69"/>
                      <a:pt x="87" y="68"/>
                      <a:pt x="87" y="67"/>
                    </a:cubicBezTo>
                    <a:cubicBezTo>
                      <a:pt x="87" y="67"/>
                      <a:pt x="88" y="56"/>
                      <a:pt x="88" y="54"/>
                    </a:cubicBezTo>
                    <a:cubicBezTo>
                      <a:pt x="88" y="53"/>
                      <a:pt x="88" y="43"/>
                      <a:pt x="88" y="41"/>
                    </a:cubicBezTo>
                    <a:cubicBezTo>
                      <a:pt x="88" y="38"/>
                      <a:pt x="87" y="25"/>
                      <a:pt x="87" y="23"/>
                    </a:cubicBezTo>
                    <a:cubicBezTo>
                      <a:pt x="87" y="21"/>
                      <a:pt x="88" y="13"/>
                      <a:pt x="82" y="12"/>
                    </a:cubicBezTo>
                    <a:cubicBezTo>
                      <a:pt x="76" y="11"/>
                      <a:pt x="76" y="18"/>
                      <a:pt x="76" y="19"/>
                    </a:cubicBezTo>
                    <a:cubicBezTo>
                      <a:pt x="76" y="20"/>
                      <a:pt x="76" y="26"/>
                      <a:pt x="76" y="28"/>
                    </a:cubicBezTo>
                    <a:cubicBezTo>
                      <a:pt x="76" y="30"/>
                      <a:pt x="76" y="34"/>
                      <a:pt x="76" y="35"/>
                    </a:cubicBezTo>
                    <a:cubicBezTo>
                      <a:pt x="76" y="36"/>
                      <a:pt x="76" y="42"/>
                      <a:pt x="76" y="42"/>
                    </a:cubicBezTo>
                    <a:cubicBezTo>
                      <a:pt x="76" y="43"/>
                      <a:pt x="75" y="49"/>
                      <a:pt x="75" y="49"/>
                    </a:cubicBezTo>
                    <a:cubicBezTo>
                      <a:pt x="75" y="49"/>
                      <a:pt x="74" y="39"/>
                      <a:pt x="74" y="39"/>
                    </a:cubicBezTo>
                    <a:cubicBezTo>
                      <a:pt x="74" y="38"/>
                      <a:pt x="73" y="29"/>
                      <a:pt x="73" y="27"/>
                    </a:cubicBezTo>
                    <a:cubicBezTo>
                      <a:pt x="73" y="25"/>
                      <a:pt x="72" y="11"/>
                      <a:pt x="72" y="10"/>
                    </a:cubicBezTo>
                    <a:cubicBezTo>
                      <a:pt x="72" y="9"/>
                      <a:pt x="72" y="0"/>
                      <a:pt x="66" y="0"/>
                    </a:cubicBezTo>
                    <a:cubicBezTo>
                      <a:pt x="61" y="0"/>
                      <a:pt x="60" y="8"/>
                      <a:pt x="60" y="8"/>
                    </a:cubicBezTo>
                    <a:cubicBezTo>
                      <a:pt x="60" y="8"/>
                      <a:pt x="61" y="21"/>
                      <a:pt x="61" y="23"/>
                    </a:cubicBezTo>
                    <a:cubicBezTo>
                      <a:pt x="61" y="24"/>
                      <a:pt x="61" y="33"/>
                      <a:pt x="61" y="35"/>
                    </a:cubicBezTo>
                    <a:cubicBezTo>
                      <a:pt x="61" y="37"/>
                      <a:pt x="61" y="40"/>
                      <a:pt x="61" y="42"/>
                    </a:cubicBezTo>
                    <a:cubicBezTo>
                      <a:pt x="61" y="44"/>
                      <a:pt x="62" y="58"/>
                      <a:pt x="62" y="58"/>
                    </a:cubicBezTo>
                    <a:cubicBezTo>
                      <a:pt x="62" y="58"/>
                      <a:pt x="62" y="59"/>
                      <a:pt x="61" y="59"/>
                    </a:cubicBezTo>
                    <a:cubicBezTo>
                      <a:pt x="60" y="60"/>
                      <a:pt x="59" y="57"/>
                      <a:pt x="59" y="57"/>
                    </a:cubicBezTo>
                    <a:cubicBezTo>
                      <a:pt x="59" y="57"/>
                      <a:pt x="57" y="44"/>
                      <a:pt x="56" y="42"/>
                    </a:cubicBezTo>
                    <a:cubicBezTo>
                      <a:pt x="56" y="40"/>
                      <a:pt x="54" y="32"/>
                      <a:pt x="54" y="30"/>
                    </a:cubicBezTo>
                    <a:cubicBezTo>
                      <a:pt x="54" y="28"/>
                      <a:pt x="52" y="16"/>
                      <a:pt x="52" y="14"/>
                    </a:cubicBezTo>
                    <a:cubicBezTo>
                      <a:pt x="52" y="12"/>
                      <a:pt x="51" y="7"/>
                      <a:pt x="46" y="7"/>
                    </a:cubicBezTo>
                    <a:cubicBezTo>
                      <a:pt x="42" y="7"/>
                      <a:pt x="41" y="13"/>
                      <a:pt x="41" y="16"/>
                    </a:cubicBezTo>
                    <a:cubicBezTo>
                      <a:pt x="41" y="19"/>
                      <a:pt x="42" y="26"/>
                      <a:pt x="42" y="28"/>
                    </a:cubicBezTo>
                    <a:cubicBezTo>
                      <a:pt x="42" y="30"/>
                      <a:pt x="42" y="37"/>
                      <a:pt x="43" y="40"/>
                    </a:cubicBezTo>
                    <a:cubicBezTo>
                      <a:pt x="43" y="43"/>
                      <a:pt x="44" y="52"/>
                      <a:pt x="44" y="55"/>
                    </a:cubicBezTo>
                    <a:cubicBezTo>
                      <a:pt x="44" y="57"/>
                      <a:pt x="45" y="61"/>
                      <a:pt x="45" y="61"/>
                    </a:cubicBezTo>
                    <a:cubicBezTo>
                      <a:pt x="45" y="61"/>
                      <a:pt x="45" y="69"/>
                      <a:pt x="45" y="71"/>
                    </a:cubicBezTo>
                    <a:cubicBezTo>
                      <a:pt x="45" y="72"/>
                      <a:pt x="44" y="75"/>
                      <a:pt x="44" y="76"/>
                    </a:cubicBezTo>
                    <a:cubicBezTo>
                      <a:pt x="44" y="77"/>
                      <a:pt x="44" y="79"/>
                      <a:pt x="43" y="79"/>
                    </a:cubicBezTo>
                    <a:cubicBezTo>
                      <a:pt x="43" y="80"/>
                      <a:pt x="42" y="81"/>
                      <a:pt x="41" y="83"/>
                    </a:cubicBezTo>
                    <a:cubicBezTo>
                      <a:pt x="40" y="84"/>
                      <a:pt x="39" y="88"/>
                      <a:pt x="39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43"/>
              <p:cNvSpPr/>
              <p:nvPr/>
            </p:nvSpPr>
            <p:spPr bwMode="auto">
              <a:xfrm>
                <a:off x="7686676" y="2609850"/>
                <a:ext cx="609600" cy="1498600"/>
              </a:xfrm>
              <a:custGeom>
                <a:avLst/>
                <a:gdLst>
                  <a:gd name="T0" fmla="*/ 31 w 162"/>
                  <a:gd name="T1" fmla="*/ 158 h 397"/>
                  <a:gd name="T2" fmla="*/ 21 w 162"/>
                  <a:gd name="T3" fmla="*/ 117 h 397"/>
                  <a:gd name="T4" fmla="*/ 17 w 162"/>
                  <a:gd name="T5" fmla="*/ 92 h 397"/>
                  <a:gd name="T6" fmla="*/ 11 w 162"/>
                  <a:gd name="T7" fmla="*/ 74 h 397"/>
                  <a:gd name="T8" fmla="*/ 7 w 162"/>
                  <a:gd name="T9" fmla="*/ 60 h 397"/>
                  <a:gd name="T10" fmla="*/ 7 w 162"/>
                  <a:gd name="T11" fmla="*/ 39 h 397"/>
                  <a:gd name="T12" fmla="*/ 18 w 162"/>
                  <a:gd name="T13" fmla="*/ 56 h 397"/>
                  <a:gd name="T14" fmla="*/ 23 w 162"/>
                  <a:gd name="T15" fmla="*/ 68 h 397"/>
                  <a:gd name="T16" fmla="*/ 30 w 162"/>
                  <a:gd name="T17" fmla="*/ 81 h 397"/>
                  <a:gd name="T18" fmla="*/ 37 w 162"/>
                  <a:gd name="T19" fmla="*/ 76 h 397"/>
                  <a:gd name="T20" fmla="*/ 33 w 162"/>
                  <a:gd name="T21" fmla="*/ 52 h 397"/>
                  <a:gd name="T22" fmla="*/ 31 w 162"/>
                  <a:gd name="T23" fmla="*/ 34 h 397"/>
                  <a:gd name="T24" fmla="*/ 34 w 162"/>
                  <a:gd name="T25" fmla="*/ 12 h 397"/>
                  <a:gd name="T26" fmla="*/ 45 w 162"/>
                  <a:gd name="T27" fmla="*/ 35 h 397"/>
                  <a:gd name="T28" fmla="*/ 50 w 162"/>
                  <a:gd name="T29" fmla="*/ 61 h 397"/>
                  <a:gd name="T30" fmla="*/ 53 w 162"/>
                  <a:gd name="T31" fmla="*/ 71 h 397"/>
                  <a:gd name="T32" fmla="*/ 56 w 162"/>
                  <a:gd name="T33" fmla="*/ 49 h 397"/>
                  <a:gd name="T34" fmla="*/ 59 w 162"/>
                  <a:gd name="T35" fmla="*/ 14 h 397"/>
                  <a:gd name="T36" fmla="*/ 66 w 162"/>
                  <a:gd name="T37" fmla="*/ 0 h 397"/>
                  <a:gd name="T38" fmla="*/ 72 w 162"/>
                  <a:gd name="T39" fmla="*/ 31 h 397"/>
                  <a:gd name="T40" fmla="*/ 73 w 162"/>
                  <a:gd name="T41" fmla="*/ 48 h 397"/>
                  <a:gd name="T42" fmla="*/ 71 w 162"/>
                  <a:gd name="T43" fmla="*/ 71 h 397"/>
                  <a:gd name="T44" fmla="*/ 75 w 162"/>
                  <a:gd name="T45" fmla="*/ 65 h 397"/>
                  <a:gd name="T46" fmla="*/ 80 w 162"/>
                  <a:gd name="T47" fmla="*/ 40 h 397"/>
                  <a:gd name="T48" fmla="*/ 83 w 162"/>
                  <a:gd name="T49" fmla="*/ 20 h 397"/>
                  <a:gd name="T50" fmla="*/ 96 w 162"/>
                  <a:gd name="T51" fmla="*/ 26 h 397"/>
                  <a:gd name="T52" fmla="*/ 94 w 162"/>
                  <a:gd name="T53" fmla="*/ 53 h 397"/>
                  <a:gd name="T54" fmla="*/ 91 w 162"/>
                  <a:gd name="T55" fmla="*/ 85 h 397"/>
                  <a:gd name="T56" fmla="*/ 96 w 162"/>
                  <a:gd name="T57" fmla="*/ 103 h 397"/>
                  <a:gd name="T58" fmla="*/ 114 w 162"/>
                  <a:gd name="T59" fmla="*/ 115 h 397"/>
                  <a:gd name="T60" fmla="*/ 129 w 162"/>
                  <a:gd name="T61" fmla="*/ 105 h 397"/>
                  <a:gd name="T62" fmla="*/ 159 w 162"/>
                  <a:gd name="T63" fmla="*/ 95 h 397"/>
                  <a:gd name="T64" fmla="*/ 143 w 162"/>
                  <a:gd name="T65" fmla="*/ 117 h 397"/>
                  <a:gd name="T66" fmla="*/ 120 w 162"/>
                  <a:gd name="T67" fmla="*/ 139 h 397"/>
                  <a:gd name="T68" fmla="*/ 87 w 162"/>
                  <a:gd name="T69" fmla="*/ 166 h 397"/>
                  <a:gd name="T70" fmla="*/ 92 w 162"/>
                  <a:gd name="T71" fmla="*/ 397 h 397"/>
                  <a:gd name="T72" fmla="*/ 29 w 162"/>
                  <a:gd name="T73" fmla="*/ 335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2" h="397">
                    <a:moveTo>
                      <a:pt x="35" y="169"/>
                    </a:moveTo>
                    <a:cubicBezTo>
                      <a:pt x="35" y="169"/>
                      <a:pt x="31" y="160"/>
                      <a:pt x="31" y="158"/>
                    </a:cubicBezTo>
                    <a:cubicBezTo>
                      <a:pt x="30" y="157"/>
                      <a:pt x="26" y="144"/>
                      <a:pt x="25" y="141"/>
                    </a:cubicBezTo>
                    <a:cubicBezTo>
                      <a:pt x="24" y="137"/>
                      <a:pt x="21" y="120"/>
                      <a:pt x="21" y="117"/>
                    </a:cubicBezTo>
                    <a:cubicBezTo>
                      <a:pt x="20" y="113"/>
                      <a:pt x="18" y="103"/>
                      <a:pt x="18" y="100"/>
                    </a:cubicBezTo>
                    <a:cubicBezTo>
                      <a:pt x="17" y="97"/>
                      <a:pt x="17" y="93"/>
                      <a:pt x="17" y="92"/>
                    </a:cubicBezTo>
                    <a:cubicBezTo>
                      <a:pt x="17" y="92"/>
                      <a:pt x="15" y="86"/>
                      <a:pt x="14" y="84"/>
                    </a:cubicBezTo>
                    <a:cubicBezTo>
                      <a:pt x="14" y="83"/>
                      <a:pt x="11" y="74"/>
                      <a:pt x="11" y="74"/>
                    </a:cubicBezTo>
                    <a:cubicBezTo>
                      <a:pt x="11" y="74"/>
                      <a:pt x="9" y="70"/>
                      <a:pt x="8" y="67"/>
                    </a:cubicBezTo>
                    <a:cubicBezTo>
                      <a:pt x="8" y="65"/>
                      <a:pt x="7" y="60"/>
                      <a:pt x="7" y="60"/>
                    </a:cubicBezTo>
                    <a:cubicBezTo>
                      <a:pt x="7" y="60"/>
                      <a:pt x="4" y="55"/>
                      <a:pt x="4" y="53"/>
                    </a:cubicBezTo>
                    <a:cubicBezTo>
                      <a:pt x="4" y="50"/>
                      <a:pt x="0" y="41"/>
                      <a:pt x="7" y="39"/>
                    </a:cubicBezTo>
                    <a:cubicBezTo>
                      <a:pt x="14" y="38"/>
                      <a:pt x="16" y="49"/>
                      <a:pt x="16" y="4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18" y="56"/>
                      <a:pt x="21" y="61"/>
                      <a:pt x="21" y="63"/>
                    </a:cubicBezTo>
                    <a:cubicBezTo>
                      <a:pt x="21" y="64"/>
                      <a:pt x="23" y="68"/>
                      <a:pt x="23" y="68"/>
                    </a:cubicBezTo>
                    <a:cubicBezTo>
                      <a:pt x="23" y="68"/>
                      <a:pt x="25" y="72"/>
                      <a:pt x="26" y="75"/>
                    </a:cubicBezTo>
                    <a:cubicBezTo>
                      <a:pt x="27" y="77"/>
                      <a:pt x="29" y="81"/>
                      <a:pt x="30" y="81"/>
                    </a:cubicBezTo>
                    <a:cubicBezTo>
                      <a:pt x="31" y="82"/>
                      <a:pt x="32" y="82"/>
                      <a:pt x="33" y="82"/>
                    </a:cubicBezTo>
                    <a:cubicBezTo>
                      <a:pt x="34" y="81"/>
                      <a:pt x="37" y="79"/>
                      <a:pt x="37" y="76"/>
                    </a:cubicBezTo>
                    <a:cubicBezTo>
                      <a:pt x="37" y="75"/>
                      <a:pt x="35" y="64"/>
                      <a:pt x="34" y="63"/>
                    </a:cubicBezTo>
                    <a:cubicBezTo>
                      <a:pt x="34" y="61"/>
                      <a:pt x="33" y="53"/>
                      <a:pt x="33" y="52"/>
                    </a:cubicBezTo>
                    <a:cubicBezTo>
                      <a:pt x="32" y="51"/>
                      <a:pt x="32" y="44"/>
                      <a:pt x="32" y="40"/>
                    </a:cubicBezTo>
                    <a:cubicBezTo>
                      <a:pt x="31" y="37"/>
                      <a:pt x="31" y="34"/>
                      <a:pt x="31" y="34"/>
                    </a:cubicBezTo>
                    <a:cubicBezTo>
                      <a:pt x="31" y="34"/>
                      <a:pt x="30" y="27"/>
                      <a:pt x="30" y="25"/>
                    </a:cubicBezTo>
                    <a:cubicBezTo>
                      <a:pt x="29" y="23"/>
                      <a:pt x="27" y="13"/>
                      <a:pt x="34" y="12"/>
                    </a:cubicBezTo>
                    <a:cubicBezTo>
                      <a:pt x="41" y="11"/>
                      <a:pt x="43" y="21"/>
                      <a:pt x="43" y="24"/>
                    </a:cubicBezTo>
                    <a:cubicBezTo>
                      <a:pt x="44" y="27"/>
                      <a:pt x="45" y="34"/>
                      <a:pt x="45" y="35"/>
                    </a:cubicBezTo>
                    <a:cubicBezTo>
                      <a:pt x="45" y="35"/>
                      <a:pt x="47" y="50"/>
                      <a:pt x="47" y="51"/>
                    </a:cubicBezTo>
                    <a:cubicBezTo>
                      <a:pt x="47" y="53"/>
                      <a:pt x="49" y="58"/>
                      <a:pt x="50" y="61"/>
                    </a:cubicBezTo>
                    <a:cubicBezTo>
                      <a:pt x="50" y="63"/>
                      <a:pt x="51" y="70"/>
                      <a:pt x="51" y="70"/>
                    </a:cubicBezTo>
                    <a:cubicBezTo>
                      <a:pt x="51" y="70"/>
                      <a:pt x="52" y="72"/>
                      <a:pt x="53" y="71"/>
                    </a:cubicBezTo>
                    <a:cubicBezTo>
                      <a:pt x="55" y="70"/>
                      <a:pt x="56" y="67"/>
                      <a:pt x="56" y="66"/>
                    </a:cubicBezTo>
                    <a:cubicBezTo>
                      <a:pt x="55" y="65"/>
                      <a:pt x="56" y="50"/>
                      <a:pt x="56" y="49"/>
                    </a:cubicBezTo>
                    <a:cubicBezTo>
                      <a:pt x="56" y="47"/>
                      <a:pt x="57" y="31"/>
                      <a:pt x="58" y="29"/>
                    </a:cubicBezTo>
                    <a:cubicBezTo>
                      <a:pt x="58" y="27"/>
                      <a:pt x="59" y="15"/>
                      <a:pt x="59" y="14"/>
                    </a:cubicBezTo>
                    <a:cubicBezTo>
                      <a:pt x="59" y="13"/>
                      <a:pt x="59" y="6"/>
                      <a:pt x="59" y="6"/>
                    </a:cubicBezTo>
                    <a:cubicBezTo>
                      <a:pt x="59" y="6"/>
                      <a:pt x="59" y="0"/>
                      <a:pt x="66" y="0"/>
                    </a:cubicBezTo>
                    <a:cubicBezTo>
                      <a:pt x="74" y="0"/>
                      <a:pt x="74" y="8"/>
                      <a:pt x="74" y="10"/>
                    </a:cubicBezTo>
                    <a:cubicBezTo>
                      <a:pt x="74" y="12"/>
                      <a:pt x="72" y="31"/>
                      <a:pt x="72" y="31"/>
                    </a:cubicBezTo>
                    <a:cubicBezTo>
                      <a:pt x="72" y="31"/>
                      <a:pt x="72" y="39"/>
                      <a:pt x="73" y="40"/>
                    </a:cubicBezTo>
                    <a:cubicBezTo>
                      <a:pt x="73" y="41"/>
                      <a:pt x="73" y="47"/>
                      <a:pt x="73" y="48"/>
                    </a:cubicBezTo>
                    <a:cubicBezTo>
                      <a:pt x="73" y="49"/>
                      <a:pt x="72" y="60"/>
                      <a:pt x="71" y="62"/>
                    </a:cubicBezTo>
                    <a:cubicBezTo>
                      <a:pt x="71" y="63"/>
                      <a:pt x="71" y="71"/>
                      <a:pt x="71" y="71"/>
                    </a:cubicBezTo>
                    <a:cubicBezTo>
                      <a:pt x="71" y="71"/>
                      <a:pt x="70" y="71"/>
                      <a:pt x="72" y="71"/>
                    </a:cubicBezTo>
                    <a:cubicBezTo>
                      <a:pt x="74" y="71"/>
                      <a:pt x="75" y="66"/>
                      <a:pt x="75" y="65"/>
                    </a:cubicBezTo>
                    <a:cubicBezTo>
                      <a:pt x="76" y="63"/>
                      <a:pt x="78" y="53"/>
                      <a:pt x="78" y="52"/>
                    </a:cubicBezTo>
                    <a:cubicBezTo>
                      <a:pt x="78" y="51"/>
                      <a:pt x="80" y="43"/>
                      <a:pt x="80" y="40"/>
                    </a:cubicBezTo>
                    <a:cubicBezTo>
                      <a:pt x="81" y="37"/>
                      <a:pt x="81" y="34"/>
                      <a:pt x="81" y="34"/>
                    </a:cubicBezTo>
                    <a:cubicBezTo>
                      <a:pt x="81" y="34"/>
                      <a:pt x="82" y="22"/>
                      <a:pt x="83" y="20"/>
                    </a:cubicBezTo>
                    <a:cubicBezTo>
                      <a:pt x="84" y="18"/>
                      <a:pt x="84" y="12"/>
                      <a:pt x="90" y="12"/>
                    </a:cubicBezTo>
                    <a:cubicBezTo>
                      <a:pt x="95" y="13"/>
                      <a:pt x="96" y="22"/>
                      <a:pt x="96" y="26"/>
                    </a:cubicBezTo>
                    <a:cubicBezTo>
                      <a:pt x="96" y="30"/>
                      <a:pt x="95" y="38"/>
                      <a:pt x="95" y="38"/>
                    </a:cubicBezTo>
                    <a:cubicBezTo>
                      <a:pt x="95" y="38"/>
                      <a:pt x="95" y="50"/>
                      <a:pt x="94" y="53"/>
                    </a:cubicBezTo>
                    <a:cubicBezTo>
                      <a:pt x="94" y="55"/>
                      <a:pt x="92" y="71"/>
                      <a:pt x="92" y="73"/>
                    </a:cubicBezTo>
                    <a:cubicBezTo>
                      <a:pt x="91" y="76"/>
                      <a:pt x="92" y="83"/>
                      <a:pt x="91" y="85"/>
                    </a:cubicBezTo>
                    <a:cubicBezTo>
                      <a:pt x="91" y="88"/>
                      <a:pt x="91" y="92"/>
                      <a:pt x="91" y="92"/>
                    </a:cubicBezTo>
                    <a:cubicBezTo>
                      <a:pt x="91" y="92"/>
                      <a:pt x="94" y="100"/>
                      <a:pt x="96" y="103"/>
                    </a:cubicBezTo>
                    <a:cubicBezTo>
                      <a:pt x="98" y="106"/>
                      <a:pt x="106" y="114"/>
                      <a:pt x="107" y="114"/>
                    </a:cubicBezTo>
                    <a:cubicBezTo>
                      <a:pt x="107" y="114"/>
                      <a:pt x="112" y="116"/>
                      <a:pt x="114" y="115"/>
                    </a:cubicBezTo>
                    <a:cubicBezTo>
                      <a:pt x="116" y="114"/>
                      <a:pt x="123" y="108"/>
                      <a:pt x="124" y="107"/>
                    </a:cubicBezTo>
                    <a:cubicBezTo>
                      <a:pt x="126" y="106"/>
                      <a:pt x="129" y="105"/>
                      <a:pt x="129" y="105"/>
                    </a:cubicBezTo>
                    <a:cubicBezTo>
                      <a:pt x="129" y="105"/>
                      <a:pt x="135" y="98"/>
                      <a:pt x="140" y="96"/>
                    </a:cubicBezTo>
                    <a:cubicBezTo>
                      <a:pt x="144" y="94"/>
                      <a:pt x="156" y="90"/>
                      <a:pt x="159" y="95"/>
                    </a:cubicBezTo>
                    <a:cubicBezTo>
                      <a:pt x="162" y="100"/>
                      <a:pt x="159" y="102"/>
                      <a:pt x="154" y="105"/>
                    </a:cubicBezTo>
                    <a:cubicBezTo>
                      <a:pt x="150" y="109"/>
                      <a:pt x="145" y="116"/>
                      <a:pt x="143" y="117"/>
                    </a:cubicBezTo>
                    <a:cubicBezTo>
                      <a:pt x="141" y="118"/>
                      <a:pt x="135" y="122"/>
                      <a:pt x="134" y="123"/>
                    </a:cubicBezTo>
                    <a:cubicBezTo>
                      <a:pt x="132" y="125"/>
                      <a:pt x="123" y="137"/>
                      <a:pt x="120" y="139"/>
                    </a:cubicBezTo>
                    <a:cubicBezTo>
                      <a:pt x="117" y="140"/>
                      <a:pt x="101" y="152"/>
                      <a:pt x="100" y="154"/>
                    </a:cubicBezTo>
                    <a:cubicBezTo>
                      <a:pt x="98" y="156"/>
                      <a:pt x="88" y="164"/>
                      <a:pt x="87" y="166"/>
                    </a:cubicBezTo>
                    <a:cubicBezTo>
                      <a:pt x="79" y="179"/>
                      <a:pt x="100" y="305"/>
                      <a:pt x="100" y="320"/>
                    </a:cubicBezTo>
                    <a:cubicBezTo>
                      <a:pt x="102" y="360"/>
                      <a:pt x="92" y="397"/>
                      <a:pt x="92" y="397"/>
                    </a:cubicBezTo>
                    <a:cubicBezTo>
                      <a:pt x="30" y="397"/>
                      <a:pt x="30" y="397"/>
                      <a:pt x="30" y="397"/>
                    </a:cubicBezTo>
                    <a:cubicBezTo>
                      <a:pt x="30" y="397"/>
                      <a:pt x="27" y="361"/>
                      <a:pt x="29" y="335"/>
                    </a:cubicBezTo>
                    <a:cubicBezTo>
                      <a:pt x="30" y="309"/>
                      <a:pt x="35" y="169"/>
                      <a:pt x="35" y="1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pic>
        <p:nvPicPr>
          <p:cNvPr id="144" name="图片 143"/>
          <p:cNvPicPr>
            <a:picLocks noChangeAspect="1"/>
          </p:cNvPicPr>
          <p:nvPr/>
        </p:nvPicPr>
        <p:blipFill rotWithShape="1"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994" b="89885" l="0" r="95961">
                        <a14:foregroundMark x1="59249" y1="30406" x2="62641" y2="27862"/>
                        <a14:foregroundMark x1="57027" y1="28044" x2="60662" y2="272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50" t="24510" r="7951" b="24314"/>
          <a:stretch>
            <a:fillRect/>
          </a:stretch>
        </p:blipFill>
        <p:spPr>
          <a:xfrm>
            <a:off x="1805014" y="4006515"/>
            <a:ext cx="1327471" cy="5322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5" name="图片 14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884" b="89980" l="0" r="99683">
                        <a14:backgroundMark x1="46872" y1="65440" x2="55802" y2="66326"/>
                        <a14:backgroundMark x1="10517" y1="63667" x2="13418" y2="64145"/>
                        <a14:backgroundMark x1="70172" y1="62372" x2="70490" y2="63872"/>
                        <a14:backgroundMark x1="62421" y1="68507" x2="65775" y2="68780"/>
                        <a14:backgroundMark x1="30281" y1="62577" x2="33545" y2="63463"/>
                        <a14:backgroundMark x1="89982" y1="63258" x2="93200" y2="625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8824" r="3115" b="29486"/>
          <a:stretch>
            <a:fillRect/>
          </a:stretch>
        </p:blipFill>
        <p:spPr>
          <a:xfrm>
            <a:off x="3392768" y="2522920"/>
            <a:ext cx="1146082" cy="34602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7" name="图片 14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885" b="98848" l="0" r="99161">
                        <a14:foregroundMark x1="18888" y1="51364" x2="33316" y2="77259"/>
                        <a14:foregroundMark x1="9916" y1="61795" x2="36884" y2="35901"/>
                        <a14:foregroundMark x1="34523" y1="48817" x2="38248" y2="36264"/>
                        <a14:foregroundMark x1="39612" y1="40813" x2="39612" y2="40813"/>
                        <a14:foregroundMark x1="39612" y1="40813" x2="39612" y2="40813"/>
                        <a14:foregroundMark x1="36726" y1="33899" x2="41133" y2="41783"/>
                        <a14:foregroundMark x1="37723" y1="34142" x2="38562" y2="35112"/>
                        <a14:foregroundMark x1="40451" y1="36446" x2="42130" y2="38205"/>
                        <a14:foregroundMark x1="41448" y1="41540" x2="43652" y2="362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10" t="15883" r="1540" b="4706"/>
          <a:stretch>
            <a:fillRect/>
          </a:stretch>
        </p:blipFill>
        <p:spPr>
          <a:xfrm>
            <a:off x="9670775" y="2428350"/>
            <a:ext cx="733371" cy="53516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8" name="图片 14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958" b="89972" l="9995" r="96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392" t="15051" r="3931" b="18228"/>
          <a:stretch>
            <a:fillRect/>
          </a:stretch>
        </p:blipFill>
        <p:spPr>
          <a:xfrm>
            <a:off x="6387310" y="2375526"/>
            <a:ext cx="1033143" cy="64081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9" name="图片 14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9884" b="89980" l="0" r="99683">
                        <a14:backgroundMark x1="46872" y1="65440" x2="55802" y2="66326"/>
                        <a14:backgroundMark x1="10517" y1="63667" x2="13418" y2="64145"/>
                        <a14:backgroundMark x1="70172" y1="62372" x2="70490" y2="63872"/>
                        <a14:backgroundMark x1="62421" y1="68507" x2="65775" y2="68780"/>
                        <a14:backgroundMark x1="30281" y1="62577" x2="33545" y2="63463"/>
                        <a14:backgroundMark x1="89982" y1="63258" x2="93200" y2="625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8824" r="3115" b="29486"/>
          <a:stretch>
            <a:fillRect/>
          </a:stretch>
        </p:blipFill>
        <p:spPr>
          <a:xfrm>
            <a:off x="8021209" y="4020759"/>
            <a:ext cx="1146082" cy="34602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50" name="图片 149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9394" l="0" r="100000">
                        <a14:foregroundMark x1="43301" y1="66667" x2="45825" y2="66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08" t="49804" r="2416" b="3333"/>
          <a:stretch>
            <a:fillRect/>
          </a:stretch>
        </p:blipFill>
        <p:spPr>
          <a:xfrm>
            <a:off x="4830950" y="4049193"/>
            <a:ext cx="1322015" cy="416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 advTm="0">
        <p15:prstTrans prst="origami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32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/>
      <p:bldP spid="10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 rot="17903556">
            <a:off x="3066725" y="435731"/>
            <a:ext cx="1139843" cy="6002865"/>
          </a:xfrm>
          <a:custGeom>
            <a:avLst/>
            <a:gdLst>
              <a:gd name="connsiteX0" fmla="*/ 0 w 1909482"/>
              <a:gd name="connsiteY0" fmla="*/ 3307977 h 3307977"/>
              <a:gd name="connsiteX1" fmla="*/ 954741 w 1909482"/>
              <a:gd name="connsiteY1" fmla="*/ 0 h 3307977"/>
              <a:gd name="connsiteX2" fmla="*/ 1909482 w 1909482"/>
              <a:gd name="connsiteY2" fmla="*/ 3307977 h 3307977"/>
              <a:gd name="connsiteX3" fmla="*/ 0 w 1909482"/>
              <a:gd name="connsiteY3" fmla="*/ 3307977 h 3307977"/>
              <a:gd name="connsiteX0-1" fmla="*/ 0 w 1321524"/>
              <a:gd name="connsiteY0-2" fmla="*/ 3066595 h 3307977"/>
              <a:gd name="connsiteX1-3" fmla="*/ 366783 w 1321524"/>
              <a:gd name="connsiteY1-4" fmla="*/ 0 h 3307977"/>
              <a:gd name="connsiteX2-5" fmla="*/ 1321524 w 1321524"/>
              <a:gd name="connsiteY2-6" fmla="*/ 3307977 h 3307977"/>
              <a:gd name="connsiteX3-7" fmla="*/ 0 w 1321524"/>
              <a:gd name="connsiteY3-8" fmla="*/ 3066595 h 3307977"/>
              <a:gd name="connsiteX0-9" fmla="*/ 11112 w 954741"/>
              <a:gd name="connsiteY0-10" fmla="*/ 4161623 h 4161623"/>
              <a:gd name="connsiteX1-11" fmla="*/ 0 w 954741"/>
              <a:gd name="connsiteY1-12" fmla="*/ 0 h 4161623"/>
              <a:gd name="connsiteX2-13" fmla="*/ 954741 w 954741"/>
              <a:gd name="connsiteY2-14" fmla="*/ 3307977 h 4161623"/>
              <a:gd name="connsiteX3-15" fmla="*/ 11112 w 954741"/>
              <a:gd name="connsiteY3-16" fmla="*/ 4161623 h 4161623"/>
              <a:gd name="connsiteX0-17" fmla="*/ 196214 w 1139843"/>
              <a:gd name="connsiteY0-18" fmla="*/ 6002865 h 6002865"/>
              <a:gd name="connsiteX1-19" fmla="*/ 0 w 1139843"/>
              <a:gd name="connsiteY1-20" fmla="*/ 0 h 6002865"/>
              <a:gd name="connsiteX2-21" fmla="*/ 1139843 w 1139843"/>
              <a:gd name="connsiteY2-22" fmla="*/ 5149219 h 6002865"/>
              <a:gd name="connsiteX3-23" fmla="*/ 196214 w 1139843"/>
              <a:gd name="connsiteY3-24" fmla="*/ 6002865 h 60028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9843" h="6002865">
                <a:moveTo>
                  <a:pt x="196214" y="6002865"/>
                </a:moveTo>
                <a:lnTo>
                  <a:pt x="0" y="0"/>
                </a:lnTo>
                <a:lnTo>
                  <a:pt x="1139843" y="5149219"/>
                </a:lnTo>
                <a:lnTo>
                  <a:pt x="196214" y="6002865"/>
                </a:lnTo>
                <a:close/>
              </a:path>
            </a:pathLst>
          </a:custGeom>
          <a:solidFill>
            <a:schemeClr val="accent5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 rot="2754053">
            <a:off x="5907322" y="3036482"/>
            <a:ext cx="1111793" cy="2082491"/>
          </a:xfrm>
          <a:custGeom>
            <a:avLst/>
            <a:gdLst>
              <a:gd name="connsiteX0" fmla="*/ 0 w 1172433"/>
              <a:gd name="connsiteY0" fmla="*/ 1928579 h 1928579"/>
              <a:gd name="connsiteX1" fmla="*/ 586217 w 1172433"/>
              <a:gd name="connsiteY1" fmla="*/ 0 h 1928579"/>
              <a:gd name="connsiteX2" fmla="*/ 1172433 w 1172433"/>
              <a:gd name="connsiteY2" fmla="*/ 1928579 h 1928579"/>
              <a:gd name="connsiteX3" fmla="*/ 0 w 1172433"/>
              <a:gd name="connsiteY3" fmla="*/ 1928579 h 1928579"/>
              <a:gd name="connsiteX0-1" fmla="*/ 0 w 1068810"/>
              <a:gd name="connsiteY0-2" fmla="*/ 1928579 h 2595887"/>
              <a:gd name="connsiteX1-3" fmla="*/ 586217 w 1068810"/>
              <a:gd name="connsiteY1-4" fmla="*/ 0 h 2595887"/>
              <a:gd name="connsiteX2-5" fmla="*/ 1068810 w 1068810"/>
              <a:gd name="connsiteY2-6" fmla="*/ 2595887 h 2595887"/>
              <a:gd name="connsiteX3-7" fmla="*/ 0 w 1068810"/>
              <a:gd name="connsiteY3-8" fmla="*/ 1928579 h 2595887"/>
              <a:gd name="connsiteX0-9" fmla="*/ 0 w 1087526"/>
              <a:gd name="connsiteY0-10" fmla="*/ 1947893 h 2595887"/>
              <a:gd name="connsiteX1-11" fmla="*/ 604933 w 1087526"/>
              <a:gd name="connsiteY1-12" fmla="*/ 0 h 2595887"/>
              <a:gd name="connsiteX2-13" fmla="*/ 1087526 w 1087526"/>
              <a:gd name="connsiteY2-14" fmla="*/ 2595887 h 2595887"/>
              <a:gd name="connsiteX3-15" fmla="*/ 0 w 1087526"/>
              <a:gd name="connsiteY3-16" fmla="*/ 1947893 h 2595887"/>
              <a:gd name="connsiteX0-17" fmla="*/ 0 w 1087526"/>
              <a:gd name="connsiteY0-18" fmla="*/ 1434497 h 2082491"/>
              <a:gd name="connsiteX1-19" fmla="*/ 613007 w 1087526"/>
              <a:gd name="connsiteY1-20" fmla="*/ 0 h 2082491"/>
              <a:gd name="connsiteX2-21" fmla="*/ 1087526 w 1087526"/>
              <a:gd name="connsiteY2-22" fmla="*/ 2082491 h 2082491"/>
              <a:gd name="connsiteX3-23" fmla="*/ 0 w 1087526"/>
              <a:gd name="connsiteY3-24" fmla="*/ 1434497 h 2082491"/>
              <a:gd name="connsiteX0-25" fmla="*/ 0 w 1106822"/>
              <a:gd name="connsiteY0-26" fmla="*/ 1437564 h 2082491"/>
              <a:gd name="connsiteX1-27" fmla="*/ 632303 w 1106822"/>
              <a:gd name="connsiteY1-28" fmla="*/ 0 h 2082491"/>
              <a:gd name="connsiteX2-29" fmla="*/ 1106822 w 1106822"/>
              <a:gd name="connsiteY2-30" fmla="*/ 2082491 h 2082491"/>
              <a:gd name="connsiteX3-31" fmla="*/ 0 w 1106822"/>
              <a:gd name="connsiteY3-32" fmla="*/ 1437564 h 2082491"/>
              <a:gd name="connsiteX0-33" fmla="*/ 0 w 1111793"/>
              <a:gd name="connsiteY0-34" fmla="*/ 1442694 h 2082491"/>
              <a:gd name="connsiteX1-35" fmla="*/ 637274 w 1111793"/>
              <a:gd name="connsiteY1-36" fmla="*/ 0 h 2082491"/>
              <a:gd name="connsiteX2-37" fmla="*/ 1111793 w 1111793"/>
              <a:gd name="connsiteY2-38" fmla="*/ 2082491 h 2082491"/>
              <a:gd name="connsiteX3-39" fmla="*/ 0 w 1111793"/>
              <a:gd name="connsiteY3-40" fmla="*/ 1442694 h 208249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11793" h="2082491">
                <a:moveTo>
                  <a:pt x="0" y="1442694"/>
                </a:moveTo>
                <a:lnTo>
                  <a:pt x="637274" y="0"/>
                </a:lnTo>
                <a:lnTo>
                  <a:pt x="1111793" y="2082491"/>
                </a:lnTo>
                <a:lnTo>
                  <a:pt x="0" y="144269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8659239" y="1508584"/>
            <a:ext cx="2328654" cy="1215855"/>
            <a:chOff x="8299848" y="2055738"/>
            <a:chExt cx="2934518" cy="1532193"/>
          </a:xfrm>
        </p:grpSpPr>
        <p:sp>
          <p:nvSpPr>
            <p:cNvPr id="5" name="等腰三角形 4"/>
            <p:cNvSpPr/>
            <p:nvPr/>
          </p:nvSpPr>
          <p:spPr>
            <a:xfrm rot="14763508">
              <a:off x="9436805" y="2065925"/>
              <a:ext cx="755492" cy="2288520"/>
            </a:xfrm>
            <a:custGeom>
              <a:avLst/>
              <a:gdLst>
                <a:gd name="connsiteX0" fmla="*/ 0 w 1195753"/>
                <a:gd name="connsiteY0" fmla="*/ 1645920 h 1645920"/>
                <a:gd name="connsiteX1" fmla="*/ 597877 w 1195753"/>
                <a:gd name="connsiteY1" fmla="*/ 0 h 1645920"/>
                <a:gd name="connsiteX2" fmla="*/ 1195753 w 1195753"/>
                <a:gd name="connsiteY2" fmla="*/ 1645920 h 1645920"/>
                <a:gd name="connsiteX3" fmla="*/ 0 w 1195753"/>
                <a:gd name="connsiteY3" fmla="*/ 1645920 h 1645920"/>
                <a:gd name="connsiteX0-1" fmla="*/ 0 w 788759"/>
                <a:gd name="connsiteY0-2" fmla="*/ 2411155 h 2411155"/>
                <a:gd name="connsiteX1-3" fmla="*/ 190883 w 788759"/>
                <a:gd name="connsiteY1-4" fmla="*/ 0 h 2411155"/>
                <a:gd name="connsiteX2-5" fmla="*/ 788759 w 788759"/>
                <a:gd name="connsiteY2-6" fmla="*/ 1645920 h 2411155"/>
                <a:gd name="connsiteX3-7" fmla="*/ 0 w 788759"/>
                <a:gd name="connsiteY3-8" fmla="*/ 2411155 h 2411155"/>
                <a:gd name="connsiteX0-9" fmla="*/ 0 w 788759"/>
                <a:gd name="connsiteY0-10" fmla="*/ 2447944 h 2447944"/>
                <a:gd name="connsiteX1-11" fmla="*/ 189289 w 788759"/>
                <a:gd name="connsiteY1-12" fmla="*/ 0 h 2447944"/>
                <a:gd name="connsiteX2-13" fmla="*/ 788759 w 788759"/>
                <a:gd name="connsiteY2-14" fmla="*/ 1682709 h 2447944"/>
                <a:gd name="connsiteX3-15" fmla="*/ 0 w 788759"/>
                <a:gd name="connsiteY3-16" fmla="*/ 2447944 h 2447944"/>
                <a:gd name="connsiteX0-17" fmla="*/ 0 w 808122"/>
                <a:gd name="connsiteY0-18" fmla="*/ 2447944 h 2447944"/>
                <a:gd name="connsiteX1-19" fmla="*/ 189289 w 808122"/>
                <a:gd name="connsiteY1-20" fmla="*/ 0 h 2447944"/>
                <a:gd name="connsiteX2-21" fmla="*/ 808122 w 808122"/>
                <a:gd name="connsiteY2-22" fmla="*/ 1670128 h 2447944"/>
                <a:gd name="connsiteX3-23" fmla="*/ 0 w 808122"/>
                <a:gd name="connsiteY3-24" fmla="*/ 2447944 h 24479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808122" h="2447944">
                  <a:moveTo>
                    <a:pt x="0" y="2447944"/>
                  </a:moveTo>
                  <a:lnTo>
                    <a:pt x="189289" y="0"/>
                  </a:lnTo>
                  <a:lnTo>
                    <a:pt x="808122" y="1670128"/>
                  </a:lnTo>
                  <a:lnTo>
                    <a:pt x="0" y="2447944"/>
                  </a:lnTo>
                  <a:close/>
                </a:path>
              </a:pathLst>
            </a:custGeom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 rot="13917506">
              <a:off x="8757069" y="1781661"/>
              <a:ext cx="1108616" cy="2023057"/>
            </a:xfrm>
            <a:custGeom>
              <a:avLst/>
              <a:gdLst>
                <a:gd name="connsiteX0" fmla="*/ 0 w 1012874"/>
                <a:gd name="connsiteY0" fmla="*/ 1519311 h 1519311"/>
                <a:gd name="connsiteX1" fmla="*/ 506437 w 1012874"/>
                <a:gd name="connsiteY1" fmla="*/ 0 h 1519311"/>
                <a:gd name="connsiteX2" fmla="*/ 1012874 w 1012874"/>
                <a:gd name="connsiteY2" fmla="*/ 1519311 h 1519311"/>
                <a:gd name="connsiteX3" fmla="*/ 0 w 1012874"/>
                <a:gd name="connsiteY3" fmla="*/ 1519311 h 1519311"/>
                <a:gd name="connsiteX0-1" fmla="*/ 0 w 997342"/>
                <a:gd name="connsiteY0-2" fmla="*/ 1519311 h 1922094"/>
                <a:gd name="connsiteX1-3" fmla="*/ 506437 w 997342"/>
                <a:gd name="connsiteY1-4" fmla="*/ 0 h 1922094"/>
                <a:gd name="connsiteX2-5" fmla="*/ 997342 w 997342"/>
                <a:gd name="connsiteY2-6" fmla="*/ 1922094 h 1922094"/>
                <a:gd name="connsiteX3-7" fmla="*/ 0 w 997342"/>
                <a:gd name="connsiteY3-8" fmla="*/ 1519311 h 1922094"/>
                <a:gd name="connsiteX0-9" fmla="*/ 206592 w 1203934"/>
                <a:gd name="connsiteY0-10" fmla="*/ 1771344 h 2174127"/>
                <a:gd name="connsiteX1-11" fmla="*/ 0 w 1203934"/>
                <a:gd name="connsiteY1-12" fmla="*/ 0 h 2174127"/>
                <a:gd name="connsiteX2-13" fmla="*/ 1203934 w 1203934"/>
                <a:gd name="connsiteY2-14" fmla="*/ 2174127 h 2174127"/>
                <a:gd name="connsiteX3-15" fmla="*/ 206592 w 1203934"/>
                <a:gd name="connsiteY3-16" fmla="*/ 1771344 h 2174127"/>
                <a:gd name="connsiteX0-17" fmla="*/ 188503 w 1185845"/>
                <a:gd name="connsiteY0-18" fmla="*/ 1761206 h 2163989"/>
                <a:gd name="connsiteX1-19" fmla="*/ 0 w 1185845"/>
                <a:gd name="connsiteY1-20" fmla="*/ 0 h 2163989"/>
                <a:gd name="connsiteX2-21" fmla="*/ 1185845 w 1185845"/>
                <a:gd name="connsiteY2-22" fmla="*/ 2163989 h 2163989"/>
                <a:gd name="connsiteX3-23" fmla="*/ 188503 w 1185845"/>
                <a:gd name="connsiteY3-24" fmla="*/ 1761206 h 21639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185845" h="2163989">
                  <a:moveTo>
                    <a:pt x="188503" y="1761206"/>
                  </a:moveTo>
                  <a:lnTo>
                    <a:pt x="0" y="0"/>
                  </a:lnTo>
                  <a:lnTo>
                    <a:pt x="1185845" y="2163989"/>
                  </a:lnTo>
                  <a:lnTo>
                    <a:pt x="188503" y="1761206"/>
                  </a:lnTo>
                  <a:close/>
                </a:path>
              </a:pathLst>
            </a:custGeom>
            <a:solidFill>
              <a:schemeClr val="accent5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1495074">
              <a:off x="9525623" y="2055738"/>
              <a:ext cx="1708743" cy="771162"/>
            </a:xfrm>
            <a:custGeom>
              <a:avLst/>
              <a:gdLst>
                <a:gd name="connsiteX0" fmla="*/ 0 w 401682"/>
                <a:gd name="connsiteY0" fmla="*/ 365574 h 365574"/>
                <a:gd name="connsiteX1" fmla="*/ 200841 w 401682"/>
                <a:gd name="connsiteY1" fmla="*/ 0 h 365574"/>
                <a:gd name="connsiteX2" fmla="*/ 401682 w 401682"/>
                <a:gd name="connsiteY2" fmla="*/ 365574 h 365574"/>
                <a:gd name="connsiteX3" fmla="*/ 0 w 401682"/>
                <a:gd name="connsiteY3" fmla="*/ 365574 h 365574"/>
                <a:gd name="connsiteX0-1" fmla="*/ 720090 w 1121772"/>
                <a:gd name="connsiteY0-2" fmla="*/ 352511 h 352511"/>
                <a:gd name="connsiteX1-3" fmla="*/ 0 w 1121772"/>
                <a:gd name="connsiteY1-4" fmla="*/ 0 h 352511"/>
                <a:gd name="connsiteX2-5" fmla="*/ 1121772 w 1121772"/>
                <a:gd name="connsiteY2-6" fmla="*/ 352511 h 352511"/>
                <a:gd name="connsiteX3-7" fmla="*/ 720090 w 1121772"/>
                <a:gd name="connsiteY3-8" fmla="*/ 352511 h 352511"/>
                <a:gd name="connsiteX0-9" fmla="*/ 690699 w 1121772"/>
                <a:gd name="connsiteY0-10" fmla="*/ 809711 h 809711"/>
                <a:gd name="connsiteX1-11" fmla="*/ 0 w 1121772"/>
                <a:gd name="connsiteY1-12" fmla="*/ 0 h 809711"/>
                <a:gd name="connsiteX2-13" fmla="*/ 1121772 w 1121772"/>
                <a:gd name="connsiteY2-14" fmla="*/ 352511 h 809711"/>
                <a:gd name="connsiteX3-15" fmla="*/ 690699 w 1121772"/>
                <a:gd name="connsiteY3-16" fmla="*/ 809711 h 809711"/>
                <a:gd name="connsiteX0-17" fmla="*/ 690699 w 1810838"/>
                <a:gd name="connsiteY0-18" fmla="*/ 809711 h 809711"/>
                <a:gd name="connsiteX1-19" fmla="*/ 0 w 1810838"/>
                <a:gd name="connsiteY1-20" fmla="*/ 0 h 809711"/>
                <a:gd name="connsiteX2-21" fmla="*/ 1810838 w 1810838"/>
                <a:gd name="connsiteY2-22" fmla="*/ 744397 h 809711"/>
                <a:gd name="connsiteX3-23" fmla="*/ 690699 w 1810838"/>
                <a:gd name="connsiteY3-24" fmla="*/ 809711 h 809711"/>
                <a:gd name="connsiteX0-25" fmla="*/ 700496 w 1820635"/>
                <a:gd name="connsiteY0-26" fmla="*/ 812977 h 812977"/>
                <a:gd name="connsiteX1-27" fmla="*/ 0 w 1820635"/>
                <a:gd name="connsiteY1-28" fmla="*/ 0 h 812977"/>
                <a:gd name="connsiteX2-29" fmla="*/ 1820635 w 1820635"/>
                <a:gd name="connsiteY2-30" fmla="*/ 747663 h 812977"/>
                <a:gd name="connsiteX3-31" fmla="*/ 700496 w 1820635"/>
                <a:gd name="connsiteY3-32" fmla="*/ 812977 h 812977"/>
                <a:gd name="connsiteX0-33" fmla="*/ 713559 w 1833698"/>
                <a:gd name="connsiteY0-34" fmla="*/ 812977 h 812977"/>
                <a:gd name="connsiteX1-35" fmla="*/ 0 w 1833698"/>
                <a:gd name="connsiteY1-36" fmla="*/ 0 h 812977"/>
                <a:gd name="connsiteX2-37" fmla="*/ 1833698 w 1833698"/>
                <a:gd name="connsiteY2-38" fmla="*/ 747663 h 812977"/>
                <a:gd name="connsiteX3-39" fmla="*/ 713559 w 1833698"/>
                <a:gd name="connsiteY3-40" fmla="*/ 812977 h 812977"/>
                <a:gd name="connsiteX0-41" fmla="*/ 700496 w 1820635"/>
                <a:gd name="connsiteY0-42" fmla="*/ 812977 h 812977"/>
                <a:gd name="connsiteX1-43" fmla="*/ 0 w 1820635"/>
                <a:gd name="connsiteY1-44" fmla="*/ 0 h 812977"/>
                <a:gd name="connsiteX2-45" fmla="*/ 1820635 w 1820635"/>
                <a:gd name="connsiteY2-46" fmla="*/ 747663 h 812977"/>
                <a:gd name="connsiteX3-47" fmla="*/ 700496 w 1820635"/>
                <a:gd name="connsiteY3-48" fmla="*/ 812977 h 812977"/>
                <a:gd name="connsiteX0-49" fmla="*/ 707640 w 1827779"/>
                <a:gd name="connsiteY0-50" fmla="*/ 824883 h 824883"/>
                <a:gd name="connsiteX1-51" fmla="*/ 0 w 1827779"/>
                <a:gd name="connsiteY1-52" fmla="*/ 0 h 824883"/>
                <a:gd name="connsiteX2-53" fmla="*/ 1827779 w 1827779"/>
                <a:gd name="connsiteY2-54" fmla="*/ 759569 h 824883"/>
                <a:gd name="connsiteX3-55" fmla="*/ 707640 w 1827779"/>
                <a:gd name="connsiteY3-56" fmla="*/ 824883 h 8248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827779" h="824883">
                  <a:moveTo>
                    <a:pt x="707640" y="824883"/>
                  </a:moveTo>
                  <a:lnTo>
                    <a:pt x="0" y="0"/>
                  </a:lnTo>
                  <a:lnTo>
                    <a:pt x="1827779" y="759569"/>
                  </a:lnTo>
                  <a:lnTo>
                    <a:pt x="707640" y="824883"/>
                  </a:lnTo>
                  <a:close/>
                </a:path>
              </a:pathLst>
            </a:custGeom>
            <a:solidFill>
              <a:schemeClr val="accent5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000777" y="2081727"/>
            <a:ext cx="3352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Thanks!</a:t>
            </a:r>
            <a:endParaRPr lang="zh-CN" altLang="en-US" sz="6000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11" name="等腰三角形 10"/>
          <p:cNvSpPr/>
          <p:nvPr/>
        </p:nvSpPr>
        <p:spPr>
          <a:xfrm>
            <a:off x="785311" y="2528048"/>
            <a:ext cx="6477194" cy="1429618"/>
          </a:xfrm>
          <a:custGeom>
            <a:avLst/>
            <a:gdLst>
              <a:gd name="connsiteX0" fmla="*/ 0 w 515299"/>
              <a:gd name="connsiteY0" fmla="*/ 467835 h 467835"/>
              <a:gd name="connsiteX1" fmla="*/ 257650 w 515299"/>
              <a:gd name="connsiteY1" fmla="*/ 0 h 467835"/>
              <a:gd name="connsiteX2" fmla="*/ 515299 w 515299"/>
              <a:gd name="connsiteY2" fmla="*/ 467835 h 467835"/>
              <a:gd name="connsiteX3" fmla="*/ 0 w 515299"/>
              <a:gd name="connsiteY3" fmla="*/ 467835 h 467835"/>
              <a:gd name="connsiteX0-1" fmla="*/ 0 w 3215468"/>
              <a:gd name="connsiteY0-2" fmla="*/ 446320 h 467835"/>
              <a:gd name="connsiteX1-3" fmla="*/ 2957819 w 3215468"/>
              <a:gd name="connsiteY1-4" fmla="*/ 0 h 467835"/>
              <a:gd name="connsiteX2-5" fmla="*/ 3215468 w 3215468"/>
              <a:gd name="connsiteY2-6" fmla="*/ 467835 h 467835"/>
              <a:gd name="connsiteX3-7" fmla="*/ 0 w 3215468"/>
              <a:gd name="connsiteY3-8" fmla="*/ 446320 h 467835"/>
              <a:gd name="connsiteX0-9" fmla="*/ 0 w 5011995"/>
              <a:gd name="connsiteY0-10" fmla="*/ 446320 h 1887844"/>
              <a:gd name="connsiteX1-11" fmla="*/ 2957819 w 5011995"/>
              <a:gd name="connsiteY1-12" fmla="*/ 0 h 1887844"/>
              <a:gd name="connsiteX2-13" fmla="*/ 5011995 w 5011995"/>
              <a:gd name="connsiteY2-14" fmla="*/ 1887844 h 1887844"/>
              <a:gd name="connsiteX3-15" fmla="*/ 0 w 5011995"/>
              <a:gd name="connsiteY3-16" fmla="*/ 446320 h 1887844"/>
              <a:gd name="connsiteX0-17" fmla="*/ 0 w 6464812"/>
              <a:gd name="connsiteY0-18" fmla="*/ 0 h 1441524"/>
              <a:gd name="connsiteX1-19" fmla="*/ 6464812 w 6464812"/>
              <a:gd name="connsiteY1-20" fmla="*/ 876871 h 1441524"/>
              <a:gd name="connsiteX2-21" fmla="*/ 5011995 w 6464812"/>
              <a:gd name="connsiteY2-22" fmla="*/ 1441524 h 1441524"/>
              <a:gd name="connsiteX3-23" fmla="*/ 0 w 6464812"/>
              <a:gd name="connsiteY3-24" fmla="*/ 0 h 1441524"/>
              <a:gd name="connsiteX0-25" fmla="*/ 0 w 6480052"/>
              <a:gd name="connsiteY0-26" fmla="*/ 0 h 1441524"/>
              <a:gd name="connsiteX1-27" fmla="*/ 6480052 w 6480052"/>
              <a:gd name="connsiteY1-28" fmla="*/ 892111 h 1441524"/>
              <a:gd name="connsiteX2-29" fmla="*/ 5011995 w 6480052"/>
              <a:gd name="connsiteY2-30" fmla="*/ 1441524 h 1441524"/>
              <a:gd name="connsiteX3-31" fmla="*/ 0 w 6480052"/>
              <a:gd name="connsiteY3-32" fmla="*/ 0 h 1441524"/>
              <a:gd name="connsiteX0-33" fmla="*/ 0 w 6480052"/>
              <a:gd name="connsiteY0-34" fmla="*/ 0 h 1441524"/>
              <a:gd name="connsiteX1-35" fmla="*/ 6480052 w 6480052"/>
              <a:gd name="connsiteY1-36" fmla="*/ 888301 h 1441524"/>
              <a:gd name="connsiteX2-37" fmla="*/ 5011995 w 6480052"/>
              <a:gd name="connsiteY2-38" fmla="*/ 1441524 h 1441524"/>
              <a:gd name="connsiteX3-39" fmla="*/ 0 w 6480052"/>
              <a:gd name="connsiteY3-40" fmla="*/ 0 h 1441524"/>
              <a:gd name="connsiteX0-41" fmla="*/ 0 w 6491482"/>
              <a:gd name="connsiteY0-42" fmla="*/ 0 h 1441524"/>
              <a:gd name="connsiteX1-43" fmla="*/ 6491482 w 6491482"/>
              <a:gd name="connsiteY1-44" fmla="*/ 884491 h 1441524"/>
              <a:gd name="connsiteX2-45" fmla="*/ 5011995 w 6491482"/>
              <a:gd name="connsiteY2-46" fmla="*/ 1441524 h 1441524"/>
              <a:gd name="connsiteX3-47" fmla="*/ 0 w 6491482"/>
              <a:gd name="connsiteY3-48" fmla="*/ 0 h 1441524"/>
              <a:gd name="connsiteX0-49" fmla="*/ 0 w 6491482"/>
              <a:gd name="connsiteY0-50" fmla="*/ 0 h 1436762"/>
              <a:gd name="connsiteX1-51" fmla="*/ 6491482 w 6491482"/>
              <a:gd name="connsiteY1-52" fmla="*/ 884491 h 1436762"/>
              <a:gd name="connsiteX2-53" fmla="*/ 5009613 w 6491482"/>
              <a:gd name="connsiteY2-54" fmla="*/ 1436762 h 1436762"/>
              <a:gd name="connsiteX3-55" fmla="*/ 0 w 6491482"/>
              <a:gd name="connsiteY3-56" fmla="*/ 0 h 1436762"/>
              <a:gd name="connsiteX0-57" fmla="*/ 0 w 6491482"/>
              <a:gd name="connsiteY0-58" fmla="*/ 0 h 1434380"/>
              <a:gd name="connsiteX1-59" fmla="*/ 6491482 w 6491482"/>
              <a:gd name="connsiteY1-60" fmla="*/ 884491 h 1434380"/>
              <a:gd name="connsiteX2-61" fmla="*/ 4992945 w 6491482"/>
              <a:gd name="connsiteY2-62" fmla="*/ 1434380 h 1434380"/>
              <a:gd name="connsiteX3-63" fmla="*/ 0 w 6491482"/>
              <a:gd name="connsiteY3-64" fmla="*/ 0 h 1434380"/>
              <a:gd name="connsiteX0-65" fmla="*/ 0 w 6491482"/>
              <a:gd name="connsiteY0-66" fmla="*/ 0 h 1429618"/>
              <a:gd name="connsiteX1-67" fmla="*/ 6491482 w 6491482"/>
              <a:gd name="connsiteY1-68" fmla="*/ 884491 h 1429618"/>
              <a:gd name="connsiteX2-69" fmla="*/ 5004851 w 6491482"/>
              <a:gd name="connsiteY2-70" fmla="*/ 1429618 h 1429618"/>
              <a:gd name="connsiteX3-71" fmla="*/ 0 w 6491482"/>
              <a:gd name="connsiteY3-72" fmla="*/ 0 h 1429618"/>
              <a:gd name="connsiteX0-73" fmla="*/ 0 w 6472432"/>
              <a:gd name="connsiteY0-74" fmla="*/ 0 h 1429618"/>
              <a:gd name="connsiteX1-75" fmla="*/ 6472432 w 6472432"/>
              <a:gd name="connsiteY1-76" fmla="*/ 884491 h 1429618"/>
              <a:gd name="connsiteX2-77" fmla="*/ 5004851 w 6472432"/>
              <a:gd name="connsiteY2-78" fmla="*/ 1429618 h 1429618"/>
              <a:gd name="connsiteX3-79" fmla="*/ 0 w 6472432"/>
              <a:gd name="connsiteY3-80" fmla="*/ 0 h 1429618"/>
              <a:gd name="connsiteX0-81" fmla="*/ 0 w 6474813"/>
              <a:gd name="connsiteY0-82" fmla="*/ 0 h 1429618"/>
              <a:gd name="connsiteX1-83" fmla="*/ 6474813 w 6474813"/>
              <a:gd name="connsiteY1-84" fmla="*/ 882110 h 1429618"/>
              <a:gd name="connsiteX2-85" fmla="*/ 5004851 w 6474813"/>
              <a:gd name="connsiteY2-86" fmla="*/ 1429618 h 1429618"/>
              <a:gd name="connsiteX3-87" fmla="*/ 0 w 6474813"/>
              <a:gd name="connsiteY3-88" fmla="*/ 0 h 1429618"/>
              <a:gd name="connsiteX0-89" fmla="*/ 0 w 6477194"/>
              <a:gd name="connsiteY0-90" fmla="*/ 0 h 1429618"/>
              <a:gd name="connsiteX1-91" fmla="*/ 6477194 w 6477194"/>
              <a:gd name="connsiteY1-92" fmla="*/ 884491 h 1429618"/>
              <a:gd name="connsiteX2-93" fmla="*/ 5004851 w 6477194"/>
              <a:gd name="connsiteY2-94" fmla="*/ 1429618 h 1429618"/>
              <a:gd name="connsiteX3-95" fmla="*/ 0 w 6477194"/>
              <a:gd name="connsiteY3-96" fmla="*/ 0 h 14296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477194" h="1429618">
                <a:moveTo>
                  <a:pt x="0" y="0"/>
                </a:moveTo>
                <a:lnTo>
                  <a:pt x="6477194" y="884491"/>
                </a:lnTo>
                <a:lnTo>
                  <a:pt x="5004851" y="14296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vortex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1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" presetClass="entr" presetSubtype="3" fill="hold" nodeType="afterEffect" p14:presetBounceEnd="5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000">
                                          <p:cBhvr additive="base"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000">
                                          <p:cBhvr additive="base">
                                            <p:cTn id="2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4" grpId="0" animBg="1"/>
          <p:bldP spid="9" grpId="0"/>
          <p:bldP spid="1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1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" presetClass="entr" presetSubtype="3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4" grpId="0" animBg="1"/>
          <p:bldP spid="9" grpId="0"/>
          <p:bldP spid="11" grpId="0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素雅配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6D6D"/>
      </a:accent1>
      <a:accent2>
        <a:srgbClr val="3AACE8"/>
      </a:accent2>
      <a:accent3>
        <a:srgbClr val="B0F38A"/>
      </a:accent3>
      <a:accent4>
        <a:srgbClr val="F8EB7B"/>
      </a:accent4>
      <a:accent5>
        <a:srgbClr val="242424"/>
      </a:accent5>
      <a:accent6>
        <a:srgbClr val="EFEFE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730</Words>
  <Application>WPS 演示</Application>
  <PresentationFormat>宽屏</PresentationFormat>
  <Paragraphs>123</Paragraphs>
  <Slides>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29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38" baseType="lpstr">
      <vt:lpstr>Arial</vt:lpstr>
      <vt:lpstr>宋体</vt:lpstr>
      <vt:lpstr>Wingdings</vt:lpstr>
      <vt:lpstr>方正行楷简体</vt:lpstr>
      <vt:lpstr>微软雅黑</vt:lpstr>
      <vt:lpstr>Algerian</vt:lpstr>
      <vt:lpstr>Juice ITC</vt:lpstr>
      <vt:lpstr>方正正中黑简体</vt:lpstr>
      <vt:lpstr>黑体</vt:lpstr>
      <vt:lpstr>造字工房悦黑体验版常规体</vt:lpstr>
      <vt:lpstr>Times New Roman</vt:lpstr>
      <vt:lpstr>悦黑 - yolan</vt:lpstr>
      <vt:lpstr>Calibri</vt:lpstr>
      <vt:lpstr>造字工房悦黑体验版细体</vt:lpstr>
      <vt:lpstr>方正大黑简体</vt:lpstr>
      <vt:lpstr>方正隶二简体</vt:lpstr>
      <vt:lpstr>草檀斋毛泽东字体</vt:lpstr>
      <vt:lpstr>时尚中黑简体</vt:lpstr>
      <vt:lpstr>华康黑体W12(P)</vt:lpstr>
      <vt:lpstr>MEllan HK Xbold</vt:lpstr>
      <vt:lpstr>AngsanaUPC</vt:lpstr>
      <vt:lpstr>Meiryo</vt:lpstr>
      <vt:lpstr>Yu Gothic UI</vt:lpstr>
      <vt:lpstr>Arial Narrow</vt:lpstr>
      <vt:lpstr>Arial Unicode MS</vt:lpstr>
      <vt:lpstr>Calibri Light</vt:lpstr>
      <vt:lpstr>隶书</vt:lpstr>
      <vt:lpstr>MingLiU-ExtB</vt:lpstr>
      <vt:lpstr>Microsoft Sans Serif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雪原PPT</dc:creator>
  <cp:lastModifiedBy>Years later</cp:lastModifiedBy>
  <cp:revision>105</cp:revision>
  <dcterms:created xsi:type="dcterms:W3CDTF">2015-01-09T03:34:00Z</dcterms:created>
  <dcterms:modified xsi:type="dcterms:W3CDTF">2024-04-25T18:58:41Z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597BDB6D5F56404896C62CFDB20330A6_13</vt:lpwstr>
  </property>
  <property fmtid="{D5CDD505-2E9C-101B-9397-08002B2CF9AE}" pid="3" name="KSOProductBuildVer">
    <vt:lpwstr>2052-12.1.0.16417</vt:lpwstr>
  </property>
</Properties>
</file>