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9"/>
  </p:handoutMasterIdLst>
  <p:sldIdLst>
    <p:sldId id="256" r:id="rId3"/>
    <p:sldId id="257" r:id="rId5"/>
    <p:sldId id="258" r:id="rId6"/>
    <p:sldId id="268" r:id="rId7"/>
    <p:sldId id="269" r:id="rId8"/>
    <p:sldId id="270" r:id="rId9"/>
    <p:sldId id="271" r:id="rId10"/>
    <p:sldId id="272" r:id="rId11"/>
    <p:sldId id="264" r:id="rId12"/>
    <p:sldId id="273" r:id="rId13"/>
    <p:sldId id="274" r:id="rId14"/>
    <p:sldId id="275" r:id="rId15"/>
    <p:sldId id="276" r:id="rId16"/>
    <p:sldId id="265" r:id="rId17"/>
    <p:sldId id="277" r:id="rId18"/>
    <p:sldId id="278" r:id="rId19"/>
    <p:sldId id="279" r:id="rId20"/>
    <p:sldId id="280" r:id="rId21"/>
    <p:sldId id="266" r:id="rId22"/>
    <p:sldId id="281" r:id="rId23"/>
    <p:sldId id="282" r:id="rId24"/>
    <p:sldId id="283" r:id="rId25"/>
    <p:sldId id="284" r:id="rId26"/>
    <p:sldId id="267" r:id="rId27"/>
    <p:sldId id="289" r:id="rId28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" userDrawn="1">
          <p15:clr>
            <a:srgbClr val="A4A3A4"/>
          </p15:clr>
        </p15:guide>
        <p15:guide id="2" orient="horz" pos="4190" userDrawn="1">
          <p15:clr>
            <a:srgbClr val="A4A3A4"/>
          </p15:clr>
        </p15:guide>
        <p15:guide id="3" pos="230" userDrawn="1">
          <p15:clr>
            <a:srgbClr val="A4A3A4"/>
          </p15:clr>
        </p15:guide>
        <p15:guide id="4" pos="7449" userDrawn="1">
          <p15:clr>
            <a:srgbClr val="A4A3A4"/>
          </p15:clr>
        </p15:guide>
        <p15:guide id="5" orient="horz" pos="561" userDrawn="1">
          <p15:clr>
            <a:srgbClr val="A4A3A4"/>
          </p15:clr>
        </p15:guide>
        <p15:guide id="6" orient="horz" pos="691" userDrawn="1">
          <p15:clr>
            <a:srgbClr val="A4A3A4"/>
          </p15:clr>
        </p15:guide>
        <p15:guide id="7" orient="horz" pos="4017" userDrawn="1">
          <p15:clr>
            <a:srgbClr val="A4A3A4"/>
          </p15:clr>
        </p15:guide>
        <p15:guide id="8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F7FCFE"/>
    <a:srgbClr val="FFFFFC"/>
    <a:srgbClr val="FFFFFF"/>
    <a:srgbClr val="E6E6E6"/>
    <a:srgbClr val="44B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8" autoAdjust="0"/>
  </p:normalViewPr>
  <p:slideViewPr>
    <p:cSldViewPr snapToGrid="0" showGuides="1">
      <p:cViewPr varScale="1">
        <p:scale>
          <a:sx n="108" d="100"/>
          <a:sy n="108" d="100"/>
        </p:scale>
        <p:origin x="714" y="132"/>
      </p:cViewPr>
      <p:guideLst>
        <p:guide orient="horz" pos="129"/>
        <p:guide orient="horz" pos="4190"/>
        <p:guide pos="230"/>
        <p:guide pos="7449"/>
        <p:guide orient="horz" pos="561"/>
        <p:guide orient="horz" pos="691"/>
        <p:guide orient="horz" pos="4017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501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gs" Target="tags/tag98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handoutMaster" Target="handoutMasters/handoutMaster1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B158B-F4ED-4557-BAF6-E010BAE69A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AFFD3-883D-4252-A88E-57774D740DD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43F9-9B08-422F-9ECE-BE7148BC7D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doors dir="vert"/>
      </p:transition>
    </mc:Choice>
    <mc:Fallback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611330" y="399663"/>
            <a:ext cx="416472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>
                <a:solidFill>
                  <a:srgbClr val="192854"/>
                </a:solidFill>
                <a:ea typeface="微软雅黑" panose="020B0503020204020204" pitchFamily="34" charset="-122"/>
                <a:cs typeface="+mn-ea"/>
                <a:sym typeface="+mn-lt"/>
              </a:rPr>
              <a:t>请输入您的标题</a:t>
            </a:r>
            <a:endParaRPr lang="zh-CN" altLang="en-US" sz="3200" b="1" dirty="0">
              <a:solidFill>
                <a:srgbClr val="192854"/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" y="-286137"/>
            <a:ext cx="1371600" cy="137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611330" y="399663"/>
            <a:ext cx="416472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>
                <a:solidFill>
                  <a:srgbClr val="192854"/>
                </a:solidFill>
                <a:ea typeface="微软雅黑" panose="020B0503020204020204" pitchFamily="34" charset="-122"/>
                <a:cs typeface="+mn-ea"/>
                <a:sym typeface="+mn-lt"/>
              </a:rPr>
              <a:t>请输入您的标题</a:t>
            </a:r>
            <a:endParaRPr lang="zh-CN" altLang="en-US" sz="3200" b="1" dirty="0">
              <a:solidFill>
                <a:srgbClr val="192854"/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" y="-286137"/>
            <a:ext cx="1371600" cy="137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611330" y="399663"/>
            <a:ext cx="416472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>
                <a:solidFill>
                  <a:srgbClr val="192854"/>
                </a:solidFill>
                <a:ea typeface="微软雅黑" panose="020B0503020204020204" pitchFamily="34" charset="-122"/>
                <a:cs typeface="+mn-ea"/>
                <a:sym typeface="+mn-lt"/>
              </a:rPr>
              <a:t>请输入您的标题</a:t>
            </a:r>
            <a:endParaRPr lang="zh-CN" altLang="en-US" sz="3200" b="1" dirty="0">
              <a:solidFill>
                <a:srgbClr val="192854"/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" y="-286137"/>
            <a:ext cx="1371600" cy="137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611330" y="399663"/>
            <a:ext cx="416472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zh-CN" altLang="en-US" sz="3200" b="1" dirty="0">
                <a:solidFill>
                  <a:srgbClr val="192854"/>
                </a:solidFill>
                <a:ea typeface="微软雅黑" panose="020B0503020204020204" pitchFamily="34" charset="-122"/>
                <a:cs typeface="+mn-ea"/>
                <a:sym typeface="+mn-lt"/>
              </a:rPr>
              <a:t>请输入您的标题</a:t>
            </a:r>
            <a:endParaRPr lang="zh-CN" altLang="en-US" sz="3200" b="1" dirty="0">
              <a:solidFill>
                <a:srgbClr val="192854"/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" y="-286137"/>
            <a:ext cx="1371600" cy="137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:blinds dir="vert"/>
      </p:transition>
    </mc:Choice>
    <mc:Fallback>
      <p:transition spd="slow" advClick="0" advTm="5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>
    <mc:Choice xmlns:p14="http://schemas.microsoft.com/office/powerpoint/2010/main" Requires="p14">
      <p:transition p14:dur="10" advClick="0" advTm="5000"/>
    </mc:Choice>
    <mc:Fallback>
      <p:transition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2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5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0" Type="http://schemas.openxmlformats.org/officeDocument/2006/relationships/notesSlide" Target="../notesSlides/notesSlide15.xml"/><Relationship Id="rId1" Type="http://schemas.openxmlformats.org/officeDocument/2006/relationships/tags" Target="../tags/tag39.xml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6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.xml"/><Relationship Id="rId8" Type="http://schemas.openxmlformats.org/officeDocument/2006/relationships/tags" Target="../tags/tag64.xml"/><Relationship Id="rId7" Type="http://schemas.openxmlformats.org/officeDocument/2006/relationships/tags" Target="../tags/tag63.xml"/><Relationship Id="rId6" Type="http://schemas.openxmlformats.org/officeDocument/2006/relationships/tags" Target="../tags/tag62.xml"/><Relationship Id="rId5" Type="http://schemas.openxmlformats.org/officeDocument/2006/relationships/tags" Target="../tags/tag61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0" Type="http://schemas.openxmlformats.org/officeDocument/2006/relationships/notesSlide" Target="../notesSlides/notesSlide18.xml"/><Relationship Id="rId1" Type="http://schemas.openxmlformats.org/officeDocument/2006/relationships/tags" Target="../tags/tag5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0" Type="http://schemas.openxmlformats.org/officeDocument/2006/relationships/notesSlide" Target="../notesSlides/notesSlide20.xml"/><Relationship Id="rId1" Type="http://schemas.openxmlformats.org/officeDocument/2006/relationships/tags" Target="../tags/tag65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7" Type="http://schemas.openxmlformats.org/officeDocument/2006/relationships/notesSlide" Target="../notesSlides/notesSlide22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92.xml"/><Relationship Id="rId14" Type="http://schemas.openxmlformats.org/officeDocument/2006/relationships/tags" Target="../tags/tag91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tags" Target="../tags/tag78.xml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3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3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4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31415" y="2167624"/>
            <a:ext cx="9195146" cy="13665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7200" spc="3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元宵节活动策划</a:t>
            </a:r>
            <a:r>
              <a:rPr lang="en-US" altLang="zh-CN" sz="7200" spc="3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PPT</a:t>
            </a:r>
            <a:endParaRPr lang="zh-CN" altLang="en-US" sz="7200" spc="300" dirty="0">
              <a:solidFill>
                <a:schemeClr val="bg1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31415" y="3429000"/>
            <a:ext cx="9195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</a:rPr>
              <a:t>Lorem ipsum dolor sit amet, consectetuer adipiscing elit.Aenean commodo ligula eget dolor. Aenean massa. Cum sociis natoque penatibus et magnis diss,nascetur ridiculus mus.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48379" y="4413886"/>
            <a:ext cx="3079689" cy="3877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策划人：     日期</a:t>
            </a:r>
            <a:r>
              <a:rPr lang="en-US" altLang="zh-CN" sz="16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: 2019/12/30</a:t>
            </a:r>
            <a:endParaRPr lang="zh-CN" altLang="en-US" sz="1600" dirty="0">
              <a:solidFill>
                <a:schemeClr val="bg1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521" y="5347172"/>
            <a:ext cx="3340100" cy="9160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千图PPT彼岸天：ID 8661124库_组合 38"/>
          <p:cNvGrpSpPr/>
          <p:nvPr>
            <p:custDataLst>
              <p:tags r:id="rId1"/>
            </p:custDataLst>
          </p:nvPr>
        </p:nvGrpSpPr>
        <p:grpSpPr>
          <a:xfrm>
            <a:off x="4799230" y="1966754"/>
            <a:ext cx="5732248" cy="3765343"/>
            <a:chOff x="4799230" y="1966754"/>
            <a:chExt cx="5732248" cy="3765343"/>
          </a:xfrm>
        </p:grpSpPr>
        <p:grpSp>
          <p:nvGrpSpPr>
            <p:cNvPr id="8" name="Group 12"/>
            <p:cNvGrpSpPr/>
            <p:nvPr/>
          </p:nvGrpSpPr>
          <p:grpSpPr>
            <a:xfrm>
              <a:off x="7130789" y="2218635"/>
              <a:ext cx="3400689" cy="1515819"/>
              <a:chOff x="5603149" y="2793443"/>
              <a:chExt cx="3058530" cy="1363306"/>
            </a:xfrm>
          </p:grpSpPr>
          <p:cxnSp>
            <p:nvCxnSpPr>
              <p:cNvPr id="34" name="Straight Connector 13"/>
              <p:cNvCxnSpPr/>
              <p:nvPr/>
            </p:nvCxnSpPr>
            <p:spPr>
              <a:xfrm flipV="1">
                <a:off x="5603149" y="2793443"/>
                <a:ext cx="787733" cy="1363306"/>
              </a:xfrm>
              <a:prstGeom prst="line">
                <a:avLst/>
              </a:prstGeom>
              <a:ln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14"/>
              <p:cNvCxnSpPr/>
              <p:nvPr/>
            </p:nvCxnSpPr>
            <p:spPr>
              <a:xfrm>
                <a:off x="6386660" y="2793443"/>
                <a:ext cx="2275019" cy="0"/>
              </a:xfrm>
              <a:prstGeom prst="line">
                <a:avLst/>
              </a:prstGeom>
              <a:ln>
                <a:solidFill>
                  <a:schemeClr val="accent3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PA_库_组合 37"/>
            <p:cNvGrpSpPr/>
            <p:nvPr>
              <p:custDataLst>
                <p:tags r:id="rId2"/>
              </p:custDataLst>
            </p:nvPr>
          </p:nvGrpSpPr>
          <p:grpSpPr>
            <a:xfrm>
              <a:off x="4799230" y="3734456"/>
              <a:ext cx="2317262" cy="1997641"/>
              <a:chOff x="4799230" y="3734456"/>
              <a:chExt cx="2317262" cy="1997641"/>
            </a:xfrm>
          </p:grpSpPr>
          <p:sp>
            <p:nvSpPr>
              <p:cNvPr id="5" name="Isosceles Triangle 3"/>
              <p:cNvSpPr/>
              <p:nvPr/>
            </p:nvSpPr>
            <p:spPr>
              <a:xfrm flipV="1">
                <a:off x="4799230" y="3734456"/>
                <a:ext cx="2317262" cy="1997641"/>
              </a:xfrm>
              <a:prstGeom prst="triangle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3" name="Freeform: Shape 36"/>
              <p:cNvSpPr/>
              <p:nvPr/>
            </p:nvSpPr>
            <p:spPr bwMode="auto">
              <a:xfrm>
                <a:off x="5636970" y="4175611"/>
                <a:ext cx="633203" cy="633203"/>
              </a:xfrm>
              <a:custGeom>
                <a:avLst/>
                <a:gdLst>
                  <a:gd name="T0" fmla="*/ 118 w 236"/>
                  <a:gd name="T1" fmla="*/ 0 h 236"/>
                  <a:gd name="T2" fmla="*/ 0 w 236"/>
                  <a:gd name="T3" fmla="*/ 118 h 236"/>
                  <a:gd name="T4" fmla="*/ 118 w 236"/>
                  <a:gd name="T5" fmla="*/ 236 h 236"/>
                  <a:gd name="T6" fmla="*/ 236 w 236"/>
                  <a:gd name="T7" fmla="*/ 118 h 236"/>
                  <a:gd name="T8" fmla="*/ 118 w 236"/>
                  <a:gd name="T9" fmla="*/ 0 h 236"/>
                  <a:gd name="T10" fmla="*/ 106 w 236"/>
                  <a:gd name="T11" fmla="*/ 171 h 236"/>
                  <a:gd name="T12" fmla="*/ 54 w 236"/>
                  <a:gd name="T13" fmla="*/ 163 h 236"/>
                  <a:gd name="T14" fmla="*/ 54 w 236"/>
                  <a:gd name="T15" fmla="*/ 121 h 236"/>
                  <a:gd name="T16" fmla="*/ 106 w 236"/>
                  <a:gd name="T17" fmla="*/ 121 h 236"/>
                  <a:gd name="T18" fmla="*/ 106 w 236"/>
                  <a:gd name="T19" fmla="*/ 171 h 236"/>
                  <a:gd name="T20" fmla="*/ 106 w 236"/>
                  <a:gd name="T21" fmla="*/ 114 h 236"/>
                  <a:gd name="T22" fmla="*/ 54 w 236"/>
                  <a:gd name="T23" fmla="*/ 114 h 236"/>
                  <a:gd name="T24" fmla="*/ 54 w 236"/>
                  <a:gd name="T25" fmla="*/ 72 h 236"/>
                  <a:gd name="T26" fmla="*/ 106 w 236"/>
                  <a:gd name="T27" fmla="*/ 64 h 236"/>
                  <a:gd name="T28" fmla="*/ 106 w 236"/>
                  <a:gd name="T29" fmla="*/ 114 h 236"/>
                  <a:gd name="T30" fmla="*/ 182 w 236"/>
                  <a:gd name="T31" fmla="*/ 182 h 236"/>
                  <a:gd name="T32" fmla="*/ 113 w 236"/>
                  <a:gd name="T33" fmla="*/ 172 h 236"/>
                  <a:gd name="T34" fmla="*/ 113 w 236"/>
                  <a:gd name="T35" fmla="*/ 121 h 236"/>
                  <a:gd name="T36" fmla="*/ 182 w 236"/>
                  <a:gd name="T37" fmla="*/ 121 h 236"/>
                  <a:gd name="T38" fmla="*/ 182 w 236"/>
                  <a:gd name="T39" fmla="*/ 182 h 236"/>
                  <a:gd name="T40" fmla="*/ 182 w 236"/>
                  <a:gd name="T41" fmla="*/ 114 h 236"/>
                  <a:gd name="T42" fmla="*/ 113 w 236"/>
                  <a:gd name="T43" fmla="*/ 114 h 236"/>
                  <a:gd name="T44" fmla="*/ 113 w 236"/>
                  <a:gd name="T45" fmla="*/ 63 h 236"/>
                  <a:gd name="T46" fmla="*/ 182 w 236"/>
                  <a:gd name="T47" fmla="*/ 53 h 236"/>
                  <a:gd name="T48" fmla="*/ 182 w 236"/>
                  <a:gd name="T49" fmla="*/ 11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36" h="236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cubicBezTo>
                      <a:pt x="0" y="183"/>
                      <a:pt x="53" y="236"/>
                      <a:pt x="118" y="236"/>
                    </a:cubicBezTo>
                    <a:cubicBezTo>
                      <a:pt x="183" y="236"/>
                      <a:pt x="236" y="183"/>
                      <a:pt x="236" y="118"/>
                    </a:cubicBezTo>
                    <a:cubicBezTo>
                      <a:pt x="236" y="53"/>
                      <a:pt x="183" y="0"/>
                      <a:pt x="118" y="0"/>
                    </a:cubicBezTo>
                    <a:close/>
                    <a:moveTo>
                      <a:pt x="106" y="171"/>
                    </a:moveTo>
                    <a:cubicBezTo>
                      <a:pt x="54" y="163"/>
                      <a:pt x="54" y="163"/>
                      <a:pt x="54" y="163"/>
                    </a:cubicBezTo>
                    <a:cubicBezTo>
                      <a:pt x="54" y="121"/>
                      <a:pt x="54" y="121"/>
                      <a:pt x="54" y="121"/>
                    </a:cubicBezTo>
                    <a:cubicBezTo>
                      <a:pt x="106" y="121"/>
                      <a:pt x="106" y="121"/>
                      <a:pt x="106" y="121"/>
                    </a:cubicBezTo>
                    <a:lnTo>
                      <a:pt x="106" y="171"/>
                    </a:lnTo>
                    <a:close/>
                    <a:moveTo>
                      <a:pt x="106" y="114"/>
                    </a:moveTo>
                    <a:cubicBezTo>
                      <a:pt x="54" y="114"/>
                      <a:pt x="54" y="114"/>
                      <a:pt x="54" y="114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106" y="64"/>
                      <a:pt x="106" y="64"/>
                      <a:pt x="106" y="64"/>
                    </a:cubicBezTo>
                    <a:lnTo>
                      <a:pt x="106" y="114"/>
                    </a:lnTo>
                    <a:close/>
                    <a:moveTo>
                      <a:pt x="182" y="182"/>
                    </a:moveTo>
                    <a:cubicBezTo>
                      <a:pt x="113" y="172"/>
                      <a:pt x="113" y="172"/>
                      <a:pt x="113" y="172"/>
                    </a:cubicBezTo>
                    <a:cubicBezTo>
                      <a:pt x="113" y="121"/>
                      <a:pt x="113" y="121"/>
                      <a:pt x="113" y="121"/>
                    </a:cubicBezTo>
                    <a:cubicBezTo>
                      <a:pt x="182" y="121"/>
                      <a:pt x="182" y="121"/>
                      <a:pt x="182" y="121"/>
                    </a:cubicBezTo>
                    <a:lnTo>
                      <a:pt x="182" y="182"/>
                    </a:lnTo>
                    <a:close/>
                    <a:moveTo>
                      <a:pt x="182" y="114"/>
                    </a:moveTo>
                    <a:cubicBezTo>
                      <a:pt x="113" y="114"/>
                      <a:pt x="113" y="114"/>
                      <a:pt x="113" y="114"/>
                    </a:cubicBezTo>
                    <a:cubicBezTo>
                      <a:pt x="113" y="63"/>
                      <a:pt x="113" y="63"/>
                      <a:pt x="113" y="63"/>
                    </a:cubicBezTo>
                    <a:cubicBezTo>
                      <a:pt x="182" y="53"/>
                      <a:pt x="182" y="53"/>
                      <a:pt x="182" y="53"/>
                    </a:cubicBezTo>
                    <a:lnTo>
                      <a:pt x="182" y="1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6" name="Group 31"/>
            <p:cNvGrpSpPr/>
            <p:nvPr/>
          </p:nvGrpSpPr>
          <p:grpSpPr>
            <a:xfrm>
              <a:off x="7619590" y="1966754"/>
              <a:ext cx="2911885" cy="763286"/>
              <a:chOff x="1073412" y="1808822"/>
              <a:chExt cx="2911889" cy="763287"/>
            </a:xfrm>
          </p:grpSpPr>
          <p:sp>
            <p:nvSpPr>
              <p:cNvPr id="26" name="TextBox 32"/>
              <p:cNvSpPr txBox="1"/>
              <p:nvPr/>
            </p:nvSpPr>
            <p:spPr bwMode="auto">
              <a:xfrm>
                <a:off x="1073412" y="1808822"/>
                <a:ext cx="2911889" cy="246222"/>
              </a:xfrm>
              <a:prstGeom prst="rect">
                <a:avLst/>
              </a:prstGeom>
            </p:spPr>
            <p:txBody>
              <a:bodyPr wrap="none" lIns="0" tIns="0" rIns="360000" bIns="0" anchor="ctr">
                <a:normAutofit/>
              </a:bodyPr>
              <a:lstStyle/>
              <a:p>
                <a:pPr marL="0" indent="0" algn="r">
                  <a:defRPr/>
                </a:pPr>
                <a:r>
                  <a:rPr lang="zh-CN" altLang="en-US" sz="1600" b="1" dirty="0">
                    <a:solidFill>
                      <a:schemeClr val="accent3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3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27" name="TextBox 33"/>
              <p:cNvSpPr txBox="1"/>
              <p:nvPr/>
            </p:nvSpPr>
            <p:spPr bwMode="auto">
              <a:xfrm>
                <a:off x="1073412" y="2055044"/>
                <a:ext cx="2911889" cy="517065"/>
              </a:xfrm>
              <a:prstGeom prst="rect">
                <a:avLst/>
              </a:prstGeom>
            </p:spPr>
            <p:txBody>
              <a:bodyPr wrap="square" lIns="0" tIns="0" rIns="360000" bIns="0" anchor="t" anchorCtr="0">
                <a:normAutofit/>
              </a:bodyPr>
              <a:lstStyle/>
              <a:p>
                <a:pPr marL="0" indent="0" algn="r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2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1470920" y="1736815"/>
            <a:ext cx="5645572" cy="1997641"/>
            <a:chOff x="1470920" y="1736815"/>
            <a:chExt cx="5645572" cy="1997641"/>
          </a:xfrm>
        </p:grpSpPr>
        <p:sp>
          <p:nvSpPr>
            <p:cNvPr id="4" name="Isosceles Triangle 2"/>
            <p:cNvSpPr/>
            <p:nvPr/>
          </p:nvSpPr>
          <p:spPr>
            <a:xfrm>
              <a:off x="4799230" y="1736815"/>
              <a:ext cx="2317262" cy="1997641"/>
            </a:xfrm>
            <a:prstGeom prst="triangle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0" name="Group 18"/>
            <p:cNvGrpSpPr/>
            <p:nvPr/>
          </p:nvGrpSpPr>
          <p:grpSpPr>
            <a:xfrm flipH="1">
              <a:off x="1470920" y="2218638"/>
              <a:ext cx="3851747" cy="655142"/>
              <a:chOff x="5197474" y="2793443"/>
              <a:chExt cx="3464204" cy="589225"/>
            </a:xfrm>
          </p:grpSpPr>
          <p:cxnSp>
            <p:nvCxnSpPr>
              <p:cNvPr id="30" name="Straight Connector 19"/>
              <p:cNvCxnSpPr/>
              <p:nvPr/>
            </p:nvCxnSpPr>
            <p:spPr>
              <a:xfrm flipV="1">
                <a:off x="5197474" y="2793444"/>
                <a:ext cx="340460" cy="589224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20"/>
              <p:cNvCxnSpPr/>
              <p:nvPr/>
            </p:nvCxnSpPr>
            <p:spPr>
              <a:xfrm>
                <a:off x="5529069" y="2793443"/>
                <a:ext cx="3132609" cy="0"/>
              </a:xfrm>
              <a:prstGeom prst="line">
                <a:avLst/>
              </a:prstGeom>
              <a:ln>
                <a:solidFill>
                  <a:schemeClr val="accent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Freeform: Shape 37"/>
            <p:cNvSpPr/>
            <p:nvPr/>
          </p:nvSpPr>
          <p:spPr bwMode="auto">
            <a:xfrm>
              <a:off x="5641259" y="2605726"/>
              <a:ext cx="633203" cy="633203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7" name="Group 43"/>
            <p:cNvGrpSpPr/>
            <p:nvPr/>
          </p:nvGrpSpPr>
          <p:grpSpPr>
            <a:xfrm>
              <a:off x="1470928" y="1966754"/>
              <a:ext cx="2911885" cy="763286"/>
              <a:chOff x="8323877" y="1808825"/>
              <a:chExt cx="2911889" cy="763287"/>
            </a:xfrm>
          </p:grpSpPr>
          <p:sp>
            <p:nvSpPr>
              <p:cNvPr id="24" name="TextBox 46"/>
              <p:cNvSpPr txBox="1"/>
              <p:nvPr/>
            </p:nvSpPr>
            <p:spPr bwMode="auto">
              <a:xfrm>
                <a:off x="8323877" y="2055047"/>
                <a:ext cx="2911889" cy="517065"/>
              </a:xfrm>
              <a:prstGeom prst="rect">
                <a:avLst/>
              </a:prstGeom>
            </p:spPr>
            <p:txBody>
              <a:bodyPr wrap="square" lIns="360000" tIns="0" rIns="0" bIns="0" anchor="ctr" anchorCtr="0">
                <a:normAutofit/>
              </a:bodyPr>
              <a:lstStyle/>
              <a:p>
                <a:pPr marL="0" indent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25" name="TextBox 47"/>
              <p:cNvSpPr txBox="1"/>
              <p:nvPr/>
            </p:nvSpPr>
            <p:spPr bwMode="auto">
              <a:xfrm>
                <a:off x="8323877" y="1808825"/>
                <a:ext cx="1594622" cy="246221"/>
              </a:xfrm>
              <a:prstGeom prst="rect">
                <a:avLst/>
              </a:prstGeom>
            </p:spPr>
            <p:txBody>
              <a:bodyPr wrap="none" lIns="360000" tIns="0" rIns="0" bIns="0" anchor="ctr" anchorCtr="0">
                <a:normAutofit/>
              </a:bodyPr>
              <a:lstStyle/>
              <a:p>
                <a:pPr marL="0" indent="0">
                  <a:defRPr/>
                </a:pPr>
                <a:r>
                  <a:rPr lang="zh-CN" altLang="en-US" sz="1600" b="1" dirty="0">
                    <a:solidFill>
                      <a:schemeClr val="accent1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36" name="千图PPT彼岸天：ID 8661124库_组合 35"/>
          <p:cNvGrpSpPr/>
          <p:nvPr>
            <p:custDataLst>
              <p:tags r:id="rId4"/>
            </p:custDataLst>
          </p:nvPr>
        </p:nvGrpSpPr>
        <p:grpSpPr>
          <a:xfrm>
            <a:off x="5953487" y="3734456"/>
            <a:ext cx="4577988" cy="1997641"/>
            <a:chOff x="5953487" y="3734456"/>
            <a:chExt cx="4577988" cy="1997641"/>
          </a:xfrm>
        </p:grpSpPr>
        <p:sp>
          <p:nvSpPr>
            <p:cNvPr id="7" name="Isosceles Triangle 5"/>
            <p:cNvSpPr/>
            <p:nvPr/>
          </p:nvSpPr>
          <p:spPr>
            <a:xfrm flipH="1">
              <a:off x="5953487" y="3734456"/>
              <a:ext cx="2317262" cy="1997641"/>
            </a:xfrm>
            <a:prstGeom prst="triangle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9" name="Group 15"/>
            <p:cNvGrpSpPr/>
            <p:nvPr/>
          </p:nvGrpSpPr>
          <p:grpSpPr>
            <a:xfrm>
              <a:off x="7656269" y="4296718"/>
              <a:ext cx="2848981" cy="506576"/>
              <a:chOff x="6099349" y="2793443"/>
              <a:chExt cx="2562330" cy="455608"/>
            </a:xfrm>
          </p:grpSpPr>
          <p:cxnSp>
            <p:nvCxnSpPr>
              <p:cNvPr id="32" name="Straight Connector 16"/>
              <p:cNvCxnSpPr/>
              <p:nvPr/>
            </p:nvCxnSpPr>
            <p:spPr>
              <a:xfrm flipV="1">
                <a:off x="6099349" y="2793443"/>
                <a:ext cx="263255" cy="455608"/>
              </a:xfrm>
              <a:prstGeom prst="line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17"/>
              <p:cNvCxnSpPr/>
              <p:nvPr/>
            </p:nvCxnSpPr>
            <p:spPr>
              <a:xfrm>
                <a:off x="6362604" y="2793443"/>
                <a:ext cx="2299075" cy="0"/>
              </a:xfrm>
              <a:prstGeom prst="line">
                <a:avLst/>
              </a:prstGeom>
              <a:ln>
                <a:solidFill>
                  <a:schemeClr val="accent4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Freeform: Shape 35"/>
            <p:cNvSpPr/>
            <p:nvPr/>
          </p:nvSpPr>
          <p:spPr bwMode="auto">
            <a:xfrm>
              <a:off x="6842442" y="4617067"/>
              <a:ext cx="633203" cy="633203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24 w 236"/>
                <a:gd name="T11" fmla="*/ 56 h 236"/>
                <a:gd name="T12" fmla="*/ 144 w 236"/>
                <a:gd name="T13" fmla="*/ 46 h 236"/>
                <a:gd name="T14" fmla="*/ 137 w 236"/>
                <a:gd name="T15" fmla="*/ 67 h 236"/>
                <a:gd name="T16" fmla="*/ 117 w 236"/>
                <a:gd name="T17" fmla="*/ 77 h 236"/>
                <a:gd name="T18" fmla="*/ 124 w 236"/>
                <a:gd name="T19" fmla="*/ 56 h 236"/>
                <a:gd name="T20" fmla="*/ 162 w 236"/>
                <a:gd name="T21" fmla="*/ 164 h 236"/>
                <a:gd name="T22" fmla="*/ 142 w 236"/>
                <a:gd name="T23" fmla="*/ 181 h 236"/>
                <a:gd name="T24" fmla="*/ 119 w 236"/>
                <a:gd name="T25" fmla="*/ 175 h 236"/>
                <a:gd name="T26" fmla="*/ 97 w 236"/>
                <a:gd name="T27" fmla="*/ 181 h 236"/>
                <a:gd name="T28" fmla="*/ 76 w 236"/>
                <a:gd name="T29" fmla="*/ 164 h 236"/>
                <a:gd name="T30" fmla="*/ 67 w 236"/>
                <a:gd name="T31" fmla="*/ 96 h 236"/>
                <a:gd name="T32" fmla="*/ 95 w 236"/>
                <a:gd name="T33" fmla="*/ 79 h 236"/>
                <a:gd name="T34" fmla="*/ 118 w 236"/>
                <a:gd name="T35" fmla="*/ 85 h 236"/>
                <a:gd name="T36" fmla="*/ 143 w 236"/>
                <a:gd name="T37" fmla="*/ 79 h 236"/>
                <a:gd name="T38" fmla="*/ 168 w 236"/>
                <a:gd name="T39" fmla="*/ 92 h 236"/>
                <a:gd name="T40" fmla="*/ 154 w 236"/>
                <a:gd name="T41" fmla="*/ 118 h 236"/>
                <a:gd name="T42" fmla="*/ 172 w 236"/>
                <a:gd name="T43" fmla="*/ 145 h 236"/>
                <a:gd name="T44" fmla="*/ 162 w 236"/>
                <a:gd name="T45" fmla="*/ 16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8" name="Group 48"/>
            <p:cNvGrpSpPr/>
            <p:nvPr/>
          </p:nvGrpSpPr>
          <p:grpSpPr>
            <a:xfrm>
              <a:off x="7619590" y="4040008"/>
              <a:ext cx="2911885" cy="763286"/>
              <a:chOff x="1073412" y="1808822"/>
              <a:chExt cx="2911889" cy="763287"/>
            </a:xfrm>
          </p:grpSpPr>
          <p:sp>
            <p:nvSpPr>
              <p:cNvPr id="22" name="TextBox 49"/>
              <p:cNvSpPr txBox="1"/>
              <p:nvPr/>
            </p:nvSpPr>
            <p:spPr bwMode="auto">
              <a:xfrm>
                <a:off x="1073412" y="1808822"/>
                <a:ext cx="2911889" cy="246222"/>
              </a:xfrm>
              <a:prstGeom prst="rect">
                <a:avLst/>
              </a:prstGeom>
            </p:spPr>
            <p:txBody>
              <a:bodyPr wrap="none" lIns="0" tIns="0" rIns="360000" bIns="0" anchor="ctr">
                <a:normAutofit/>
              </a:bodyPr>
              <a:lstStyle/>
              <a:p>
                <a:pPr marL="0" indent="0" algn="r">
                  <a:defRPr/>
                </a:pPr>
                <a:r>
                  <a:rPr lang="zh-CN" altLang="en-US" sz="1600" b="1" dirty="0">
                    <a:solidFill>
                      <a:schemeClr val="accent4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4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23" name="TextBox 50"/>
              <p:cNvSpPr txBox="1"/>
              <p:nvPr/>
            </p:nvSpPr>
            <p:spPr bwMode="auto">
              <a:xfrm>
                <a:off x="1073412" y="2055044"/>
                <a:ext cx="2911889" cy="517065"/>
              </a:xfrm>
              <a:prstGeom prst="rect">
                <a:avLst/>
              </a:prstGeom>
            </p:spPr>
            <p:txBody>
              <a:bodyPr wrap="square" lIns="0" tIns="0" rIns="360000" bIns="0" anchor="t" anchorCtr="0">
                <a:normAutofit/>
              </a:bodyPr>
              <a:lstStyle/>
              <a:p>
                <a:pPr marL="0" indent="0" algn="r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37" name="千图PPT彼岸天：ID 8661124库_组合 36"/>
          <p:cNvGrpSpPr/>
          <p:nvPr>
            <p:custDataLst>
              <p:tags r:id="rId5"/>
            </p:custDataLst>
          </p:nvPr>
        </p:nvGrpSpPr>
        <p:grpSpPr>
          <a:xfrm>
            <a:off x="1470928" y="3734456"/>
            <a:ext cx="4494067" cy="1997641"/>
            <a:chOff x="1470928" y="3734456"/>
            <a:chExt cx="4494067" cy="1997641"/>
          </a:xfrm>
        </p:grpSpPr>
        <p:sp>
          <p:nvSpPr>
            <p:cNvPr id="6" name="Isosceles Triangle 4"/>
            <p:cNvSpPr/>
            <p:nvPr/>
          </p:nvSpPr>
          <p:spPr>
            <a:xfrm flipH="1">
              <a:off x="3647733" y="3734456"/>
              <a:ext cx="2317262" cy="1997641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1" name="Group 21"/>
            <p:cNvGrpSpPr/>
            <p:nvPr/>
          </p:nvGrpSpPr>
          <p:grpSpPr>
            <a:xfrm flipH="1">
              <a:off x="1514154" y="4296718"/>
              <a:ext cx="2848981" cy="506576"/>
              <a:chOff x="6099349" y="2793443"/>
              <a:chExt cx="2562330" cy="455608"/>
            </a:xfrm>
          </p:grpSpPr>
          <p:cxnSp>
            <p:nvCxnSpPr>
              <p:cNvPr id="28" name="Straight Connector 22"/>
              <p:cNvCxnSpPr/>
              <p:nvPr/>
            </p:nvCxnSpPr>
            <p:spPr>
              <a:xfrm flipV="1">
                <a:off x="6099349" y="2793443"/>
                <a:ext cx="263255" cy="455608"/>
              </a:xfrm>
              <a:prstGeom prst="lin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3"/>
              <p:cNvCxnSpPr/>
              <p:nvPr/>
            </p:nvCxnSpPr>
            <p:spPr>
              <a:xfrm>
                <a:off x="6362604" y="2793443"/>
                <a:ext cx="2299075" cy="0"/>
              </a:xfrm>
              <a:prstGeom prst="line">
                <a:avLst/>
              </a:prstGeom>
              <a:ln>
                <a:solidFill>
                  <a:schemeClr val="accent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Freeform: Shape 38"/>
            <p:cNvSpPr/>
            <p:nvPr/>
          </p:nvSpPr>
          <p:spPr bwMode="auto">
            <a:xfrm>
              <a:off x="4494052" y="4617068"/>
              <a:ext cx="633203" cy="633203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9" name="Group 51"/>
            <p:cNvGrpSpPr/>
            <p:nvPr/>
          </p:nvGrpSpPr>
          <p:grpSpPr>
            <a:xfrm>
              <a:off x="1470928" y="4040008"/>
              <a:ext cx="2911885" cy="763286"/>
              <a:chOff x="8323877" y="1808825"/>
              <a:chExt cx="2911889" cy="763287"/>
            </a:xfrm>
          </p:grpSpPr>
          <p:sp>
            <p:nvSpPr>
              <p:cNvPr id="20" name="TextBox 52"/>
              <p:cNvSpPr txBox="1"/>
              <p:nvPr/>
            </p:nvSpPr>
            <p:spPr bwMode="auto">
              <a:xfrm>
                <a:off x="8323877" y="2055047"/>
                <a:ext cx="2911889" cy="517065"/>
              </a:xfrm>
              <a:prstGeom prst="rect">
                <a:avLst/>
              </a:prstGeom>
            </p:spPr>
            <p:txBody>
              <a:bodyPr wrap="square" lIns="360000" tIns="0" rIns="0" bIns="0" anchor="ctr" anchorCtr="0">
                <a:normAutofit/>
              </a:bodyPr>
              <a:lstStyle/>
              <a:p>
                <a:pPr marL="0" indent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  <p:sp>
            <p:nvSpPr>
              <p:cNvPr id="21" name="TextBox 53"/>
              <p:cNvSpPr txBox="1"/>
              <p:nvPr/>
            </p:nvSpPr>
            <p:spPr bwMode="auto">
              <a:xfrm>
                <a:off x="8323877" y="1808825"/>
                <a:ext cx="1594622" cy="246221"/>
              </a:xfrm>
              <a:prstGeom prst="rect">
                <a:avLst/>
              </a:prstGeom>
            </p:spPr>
            <p:txBody>
              <a:bodyPr wrap="none" lIns="360000" tIns="0" rIns="0" bIns="0" anchor="ctr" anchorCtr="0">
                <a:normAutofit/>
              </a:bodyPr>
              <a:lstStyle/>
              <a:p>
                <a:pPr marL="0" indent="0">
                  <a:defRPr/>
                </a:pPr>
                <a:r>
                  <a:rPr lang="zh-CN" altLang="en-US" sz="16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2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4"/>
          <p:cNvGrpSpPr/>
          <p:nvPr>
            <p:custDataLst>
              <p:tags r:id="rId1"/>
            </p:custDataLst>
          </p:nvPr>
        </p:nvGrpSpPr>
        <p:grpSpPr>
          <a:xfrm>
            <a:off x="3470862" y="2013377"/>
            <a:ext cx="5233546" cy="3498424"/>
            <a:chOff x="3470863" y="2013377"/>
            <a:chExt cx="5233546" cy="3498424"/>
          </a:xfrm>
        </p:grpSpPr>
        <p:grpSp>
          <p:nvGrpSpPr>
            <p:cNvPr id="17" name="Group 152"/>
            <p:cNvGrpSpPr/>
            <p:nvPr/>
          </p:nvGrpSpPr>
          <p:grpSpPr>
            <a:xfrm>
              <a:off x="8203405" y="3544996"/>
              <a:ext cx="375770" cy="748273"/>
              <a:chOff x="6311900" y="2605088"/>
              <a:chExt cx="547688" cy="1090613"/>
            </a:xfrm>
            <a:solidFill>
              <a:schemeClr val="accent3"/>
            </a:solidFill>
          </p:grpSpPr>
          <p:sp>
            <p:nvSpPr>
              <p:cNvPr id="54" name="Freeform: Shape 153"/>
              <p:cNvSpPr/>
              <p:nvPr/>
            </p:nvSpPr>
            <p:spPr bwMode="auto">
              <a:xfrm>
                <a:off x="6484938" y="2701925"/>
                <a:ext cx="269875" cy="250825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" y="0"/>
                  </a:cxn>
                  <a:cxn ang="0">
                    <a:pos x="8" y="2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7" y="6"/>
                  </a:cxn>
                  <a:cxn ang="0">
                    <a:pos x="3" y="3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1" y="17"/>
                  </a:cxn>
                  <a:cxn ang="0">
                    <a:pos x="2" y="20"/>
                  </a:cxn>
                  <a:cxn ang="0">
                    <a:pos x="1" y="25"/>
                  </a:cxn>
                  <a:cxn ang="0">
                    <a:pos x="5" y="21"/>
                  </a:cxn>
                  <a:cxn ang="0">
                    <a:pos x="24" y="21"/>
                  </a:cxn>
                  <a:cxn ang="0">
                    <a:pos x="28" y="17"/>
                  </a:cxn>
                  <a:cxn ang="0">
                    <a:pos x="28" y="5"/>
                  </a:cxn>
                  <a:cxn ang="0">
                    <a:pos x="24" y="0"/>
                  </a:cxn>
                  <a:cxn ang="0">
                    <a:pos x="7" y="13"/>
                  </a:cxn>
                  <a:cxn ang="0">
                    <a:pos x="5" y="11"/>
                  </a:cxn>
                  <a:cxn ang="0">
                    <a:pos x="7" y="8"/>
                  </a:cxn>
                  <a:cxn ang="0">
                    <a:pos x="10" y="11"/>
                  </a:cxn>
                  <a:cxn ang="0">
                    <a:pos x="7" y="13"/>
                  </a:cxn>
                  <a:cxn ang="0">
                    <a:pos x="15" y="13"/>
                  </a:cxn>
                  <a:cxn ang="0">
                    <a:pos x="13" y="11"/>
                  </a:cxn>
                  <a:cxn ang="0">
                    <a:pos x="15" y="8"/>
                  </a:cxn>
                  <a:cxn ang="0">
                    <a:pos x="17" y="11"/>
                  </a:cxn>
                  <a:cxn ang="0">
                    <a:pos x="15" y="13"/>
                  </a:cxn>
                  <a:cxn ang="0">
                    <a:pos x="22" y="13"/>
                  </a:cxn>
                  <a:cxn ang="0">
                    <a:pos x="20" y="11"/>
                  </a:cxn>
                  <a:cxn ang="0">
                    <a:pos x="22" y="8"/>
                  </a:cxn>
                  <a:cxn ang="0">
                    <a:pos x="25" y="11"/>
                  </a:cxn>
                  <a:cxn ang="0">
                    <a:pos x="22" y="13"/>
                  </a:cxn>
                </a:cxnLst>
                <a:rect l="0" t="0" r="r" b="b"/>
                <a:pathLst>
                  <a:path w="28" h="26">
                    <a:moveTo>
                      <a:pt x="24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8" y="1"/>
                      <a:pt x="8" y="1"/>
                      <a:pt x="8" y="2"/>
                    </a:cubicBezTo>
                    <a:cubicBezTo>
                      <a:pt x="9" y="4"/>
                      <a:pt x="9" y="5"/>
                      <a:pt x="8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6" y="6"/>
                      <a:pt x="6" y="6"/>
                      <a:pt x="3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5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18"/>
                      <a:pt x="1" y="19"/>
                      <a:pt x="2" y="20"/>
                    </a:cubicBezTo>
                    <a:cubicBezTo>
                      <a:pt x="2" y="20"/>
                      <a:pt x="0" y="25"/>
                      <a:pt x="1" y="25"/>
                    </a:cubicBezTo>
                    <a:cubicBezTo>
                      <a:pt x="1" y="26"/>
                      <a:pt x="5" y="21"/>
                      <a:pt x="5" y="21"/>
                    </a:cubicBezTo>
                    <a:cubicBezTo>
                      <a:pt x="24" y="21"/>
                      <a:pt x="24" y="21"/>
                      <a:pt x="24" y="21"/>
                    </a:cubicBezTo>
                    <a:cubicBezTo>
                      <a:pt x="26" y="21"/>
                      <a:pt x="28" y="19"/>
                      <a:pt x="28" y="17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28" y="2"/>
                      <a:pt x="26" y="0"/>
                      <a:pt x="24" y="0"/>
                    </a:cubicBezTo>
                    <a:close/>
                    <a:moveTo>
                      <a:pt x="7" y="13"/>
                    </a:moveTo>
                    <a:cubicBezTo>
                      <a:pt x="6" y="13"/>
                      <a:pt x="5" y="12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cubicBezTo>
                      <a:pt x="10" y="12"/>
                      <a:pt x="9" y="13"/>
                      <a:pt x="7" y="13"/>
                    </a:cubicBezTo>
                    <a:close/>
                    <a:moveTo>
                      <a:pt x="15" y="13"/>
                    </a:moveTo>
                    <a:cubicBezTo>
                      <a:pt x="14" y="13"/>
                      <a:pt x="13" y="12"/>
                      <a:pt x="13" y="11"/>
                    </a:cubicBezTo>
                    <a:cubicBezTo>
                      <a:pt x="13" y="9"/>
                      <a:pt x="14" y="8"/>
                      <a:pt x="15" y="8"/>
                    </a:cubicBezTo>
                    <a:cubicBezTo>
                      <a:pt x="16" y="8"/>
                      <a:pt x="17" y="9"/>
                      <a:pt x="17" y="11"/>
                    </a:cubicBezTo>
                    <a:cubicBezTo>
                      <a:pt x="17" y="12"/>
                      <a:pt x="16" y="13"/>
                      <a:pt x="15" y="13"/>
                    </a:cubicBezTo>
                    <a:close/>
                    <a:moveTo>
                      <a:pt x="22" y="13"/>
                    </a:moveTo>
                    <a:cubicBezTo>
                      <a:pt x="21" y="13"/>
                      <a:pt x="20" y="12"/>
                      <a:pt x="20" y="11"/>
                    </a:cubicBezTo>
                    <a:cubicBezTo>
                      <a:pt x="20" y="9"/>
                      <a:pt x="21" y="8"/>
                      <a:pt x="22" y="8"/>
                    </a:cubicBezTo>
                    <a:cubicBezTo>
                      <a:pt x="24" y="8"/>
                      <a:pt x="25" y="9"/>
                      <a:pt x="25" y="11"/>
                    </a:cubicBezTo>
                    <a:cubicBezTo>
                      <a:pt x="25" y="12"/>
                      <a:pt x="24" y="13"/>
                      <a:pt x="22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5" name="Freeform: Shape 154"/>
              <p:cNvSpPr/>
              <p:nvPr/>
            </p:nvSpPr>
            <p:spPr bwMode="auto">
              <a:xfrm>
                <a:off x="6408738" y="2605088"/>
                <a:ext cx="153988" cy="14446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0" y="9"/>
                  </a:cxn>
                  <a:cxn ang="0">
                    <a:pos x="2" y="12"/>
                  </a:cxn>
                  <a:cxn ang="0">
                    <a:pos x="12" y="12"/>
                  </a:cxn>
                  <a:cxn ang="0">
                    <a:pos x="15" y="15"/>
                  </a:cxn>
                  <a:cxn ang="0">
                    <a:pos x="14" y="11"/>
                  </a:cxn>
                  <a:cxn ang="0">
                    <a:pos x="15" y="9"/>
                  </a:cxn>
                  <a:cxn ang="0">
                    <a:pos x="15" y="2"/>
                  </a:cxn>
                  <a:cxn ang="0">
                    <a:pos x="13" y="0"/>
                  </a:cxn>
                </a:cxnLst>
                <a:rect l="0" t="0" r="r" b="b"/>
                <a:pathLst>
                  <a:path w="16" h="15">
                    <a:moveTo>
                      <a:pt x="1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1"/>
                      <a:pt x="1" y="12"/>
                      <a:pt x="2" y="12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2" y="12"/>
                      <a:pt x="14" y="15"/>
                      <a:pt x="15" y="15"/>
                    </a:cubicBezTo>
                    <a:cubicBezTo>
                      <a:pt x="16" y="14"/>
                      <a:pt x="14" y="11"/>
                      <a:pt x="14" y="11"/>
                    </a:cubicBezTo>
                    <a:cubicBezTo>
                      <a:pt x="15" y="11"/>
                      <a:pt x="15" y="10"/>
                      <a:pt x="15" y="9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5" y="1"/>
                      <a:pt x="14" y="0"/>
                      <a:pt x="13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6" name="Freeform: Shape 155"/>
              <p:cNvSpPr/>
              <p:nvPr/>
            </p:nvSpPr>
            <p:spPr bwMode="auto">
              <a:xfrm>
                <a:off x="6311900" y="2933700"/>
                <a:ext cx="201613" cy="211138"/>
              </a:xfrm>
              <a:custGeom>
                <a:avLst/>
                <a:gdLst/>
                <a:ahLst/>
                <a:cxnLst>
                  <a:cxn ang="0">
                    <a:pos x="8" y="22"/>
                  </a:cxn>
                  <a:cxn ang="0">
                    <a:pos x="19" y="18"/>
                  </a:cxn>
                  <a:cxn ang="0">
                    <a:pos x="20" y="16"/>
                  </a:cxn>
                  <a:cxn ang="0">
                    <a:pos x="15" y="1"/>
                  </a:cxn>
                  <a:cxn ang="0">
                    <a:pos x="13" y="0"/>
                  </a:cxn>
                  <a:cxn ang="0">
                    <a:pos x="2" y="4"/>
                  </a:cxn>
                  <a:cxn ang="0">
                    <a:pos x="1" y="6"/>
                  </a:cxn>
                  <a:cxn ang="0">
                    <a:pos x="6" y="21"/>
                  </a:cxn>
                  <a:cxn ang="0">
                    <a:pos x="8" y="22"/>
                  </a:cxn>
                  <a:cxn ang="0">
                    <a:pos x="7" y="20"/>
                  </a:cxn>
                  <a:cxn ang="0">
                    <a:pos x="2" y="6"/>
                  </a:cxn>
                  <a:cxn ang="0">
                    <a:pos x="14" y="2"/>
                  </a:cxn>
                  <a:cxn ang="0">
                    <a:pos x="19" y="16"/>
                  </a:cxn>
                  <a:cxn ang="0">
                    <a:pos x="7" y="20"/>
                  </a:cxn>
                  <a:cxn ang="0">
                    <a:pos x="14" y="19"/>
                  </a:cxn>
                  <a:cxn ang="0">
                    <a:pos x="13" y="19"/>
                  </a:cxn>
                  <a:cxn ang="0">
                    <a:pos x="13" y="18"/>
                  </a:cxn>
                  <a:cxn ang="0">
                    <a:pos x="14" y="19"/>
                  </a:cxn>
                </a:cxnLst>
                <a:rect l="0" t="0" r="r" b="b"/>
                <a:pathLst>
                  <a:path w="21" h="22">
                    <a:moveTo>
                      <a:pt x="8" y="22"/>
                    </a:moveTo>
                    <a:cubicBezTo>
                      <a:pt x="19" y="18"/>
                      <a:pt x="19" y="18"/>
                      <a:pt x="19" y="18"/>
                    </a:cubicBezTo>
                    <a:cubicBezTo>
                      <a:pt x="20" y="17"/>
                      <a:pt x="21" y="17"/>
                      <a:pt x="20" y="16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5" y="0"/>
                      <a:pt x="14" y="0"/>
                      <a:pt x="13" y="0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5"/>
                      <a:pt x="0" y="5"/>
                      <a:pt x="1" y="6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7" y="22"/>
                      <a:pt x="8" y="22"/>
                    </a:cubicBezTo>
                    <a:close/>
                    <a:moveTo>
                      <a:pt x="7" y="20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9" y="16"/>
                      <a:pt x="19" y="16"/>
                      <a:pt x="19" y="16"/>
                    </a:cubicBezTo>
                    <a:lnTo>
                      <a:pt x="7" y="20"/>
                    </a:lnTo>
                    <a:close/>
                    <a:moveTo>
                      <a:pt x="14" y="19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4" y="19"/>
                      <a:pt x="14" y="19"/>
                      <a:pt x="14" y="19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7" name="Freeform: Shape 156"/>
              <p:cNvSpPr/>
              <p:nvPr/>
            </p:nvSpPr>
            <p:spPr bwMode="auto">
              <a:xfrm>
                <a:off x="6494463" y="3367088"/>
                <a:ext cx="365125" cy="241300"/>
              </a:xfrm>
              <a:custGeom>
                <a:avLst/>
                <a:gdLst/>
                <a:ahLst/>
                <a:cxnLst>
                  <a:cxn ang="0">
                    <a:pos x="1" y="16"/>
                  </a:cxn>
                  <a:cxn ang="0">
                    <a:pos x="1" y="16"/>
                  </a:cxn>
                  <a:cxn ang="0">
                    <a:pos x="2" y="15"/>
                  </a:cxn>
                  <a:cxn ang="0">
                    <a:pos x="5" y="13"/>
                  </a:cxn>
                  <a:cxn ang="0">
                    <a:pos x="6" y="12"/>
                  </a:cxn>
                  <a:cxn ang="0">
                    <a:pos x="16" y="6"/>
                  </a:cxn>
                  <a:cxn ang="0">
                    <a:pos x="18" y="6"/>
                  </a:cxn>
                  <a:cxn ang="0">
                    <a:pos x="21" y="0"/>
                  </a:cxn>
                  <a:cxn ang="0">
                    <a:pos x="22" y="0"/>
                  </a:cxn>
                  <a:cxn ang="0">
                    <a:pos x="33" y="10"/>
                  </a:cxn>
                  <a:cxn ang="0">
                    <a:pos x="38" y="17"/>
                  </a:cxn>
                  <a:cxn ang="0">
                    <a:pos x="37" y="21"/>
                  </a:cxn>
                  <a:cxn ang="0">
                    <a:pos x="35" y="23"/>
                  </a:cxn>
                  <a:cxn ang="0">
                    <a:pos x="31" y="25"/>
                  </a:cxn>
                  <a:cxn ang="0">
                    <a:pos x="30" y="25"/>
                  </a:cxn>
                  <a:cxn ang="0">
                    <a:pos x="6" y="25"/>
                  </a:cxn>
                  <a:cxn ang="0">
                    <a:pos x="1" y="23"/>
                  </a:cxn>
                  <a:cxn ang="0">
                    <a:pos x="0" y="22"/>
                  </a:cxn>
                  <a:cxn ang="0">
                    <a:pos x="0" y="18"/>
                  </a:cxn>
                  <a:cxn ang="0">
                    <a:pos x="1" y="16"/>
                  </a:cxn>
                </a:cxnLst>
                <a:rect l="0" t="0" r="r" b="b"/>
                <a:pathLst>
                  <a:path w="38" h="25"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2" y="15"/>
                      <a:pt x="4" y="14"/>
                      <a:pt x="5" y="13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7" y="11"/>
                      <a:pt x="13" y="8"/>
                      <a:pt x="16" y="6"/>
                    </a:cubicBezTo>
                    <a:cubicBezTo>
                      <a:pt x="17" y="6"/>
                      <a:pt x="18" y="6"/>
                      <a:pt x="18" y="6"/>
                    </a:cubicBezTo>
                    <a:cubicBezTo>
                      <a:pt x="19" y="5"/>
                      <a:pt x="20" y="3"/>
                      <a:pt x="21" y="0"/>
                    </a:cubicBezTo>
                    <a:cubicBezTo>
                      <a:pt x="21" y="0"/>
                      <a:pt x="22" y="0"/>
                      <a:pt x="22" y="0"/>
                    </a:cubicBezTo>
                    <a:cubicBezTo>
                      <a:pt x="28" y="0"/>
                      <a:pt x="32" y="5"/>
                      <a:pt x="33" y="10"/>
                    </a:cubicBezTo>
                    <a:cubicBezTo>
                      <a:pt x="36" y="11"/>
                      <a:pt x="38" y="14"/>
                      <a:pt x="38" y="17"/>
                    </a:cubicBezTo>
                    <a:cubicBezTo>
                      <a:pt x="38" y="19"/>
                      <a:pt x="37" y="20"/>
                      <a:pt x="37" y="21"/>
                    </a:cubicBezTo>
                    <a:cubicBezTo>
                      <a:pt x="36" y="22"/>
                      <a:pt x="36" y="22"/>
                      <a:pt x="35" y="23"/>
                    </a:cubicBezTo>
                    <a:cubicBezTo>
                      <a:pt x="34" y="24"/>
                      <a:pt x="32" y="25"/>
                      <a:pt x="31" y="25"/>
                    </a:cubicBezTo>
                    <a:cubicBezTo>
                      <a:pt x="30" y="25"/>
                      <a:pt x="30" y="25"/>
                      <a:pt x="30" y="25"/>
                    </a:cubicBezTo>
                    <a:cubicBezTo>
                      <a:pt x="6" y="25"/>
                      <a:pt x="6" y="25"/>
                      <a:pt x="6" y="25"/>
                    </a:cubicBezTo>
                    <a:cubicBezTo>
                      <a:pt x="4" y="25"/>
                      <a:pt x="3" y="24"/>
                      <a:pt x="1" y="23"/>
                    </a:cubicBezTo>
                    <a:cubicBezTo>
                      <a:pt x="1" y="23"/>
                      <a:pt x="0" y="22"/>
                      <a:pt x="0" y="22"/>
                    </a:cubicBezTo>
                    <a:cubicBezTo>
                      <a:pt x="0" y="20"/>
                      <a:pt x="0" y="19"/>
                      <a:pt x="0" y="18"/>
                    </a:cubicBezTo>
                    <a:cubicBezTo>
                      <a:pt x="1" y="18"/>
                      <a:pt x="1" y="17"/>
                      <a:pt x="1" y="1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8" name="Freeform: Shape 157"/>
              <p:cNvSpPr/>
              <p:nvPr/>
            </p:nvSpPr>
            <p:spPr bwMode="auto">
              <a:xfrm>
                <a:off x="6408738" y="3213100"/>
                <a:ext cx="142875" cy="96838"/>
              </a:xfrm>
              <a:custGeom>
                <a:avLst/>
                <a:gdLst/>
                <a:ahLst/>
                <a:cxnLst>
                  <a:cxn ang="0">
                    <a:pos x="3" y="4"/>
                  </a:cxn>
                  <a:cxn ang="0">
                    <a:pos x="3" y="4"/>
                  </a:cxn>
                  <a:cxn ang="0">
                    <a:pos x="5" y="5"/>
                  </a:cxn>
                  <a:cxn ang="0">
                    <a:pos x="9" y="5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1" y="5"/>
                  </a:cxn>
                  <a:cxn ang="0">
                    <a:pos x="13" y="2"/>
                  </a:cxn>
                  <a:cxn ang="0">
                    <a:pos x="15" y="0"/>
                  </a:cxn>
                  <a:cxn ang="0">
                    <a:pos x="14" y="9"/>
                  </a:cxn>
                  <a:cxn ang="0">
                    <a:pos x="14" y="10"/>
                  </a:cxn>
                  <a:cxn ang="0">
                    <a:pos x="13" y="10"/>
                  </a:cxn>
                  <a:cxn ang="0">
                    <a:pos x="11" y="10"/>
                  </a:cxn>
                  <a:cxn ang="0">
                    <a:pos x="9" y="10"/>
                  </a:cxn>
                  <a:cxn ang="0">
                    <a:pos x="7" y="10"/>
                  </a:cxn>
                  <a:cxn ang="0">
                    <a:pos x="4" y="10"/>
                  </a:cxn>
                  <a:cxn ang="0">
                    <a:pos x="3" y="10"/>
                  </a:cxn>
                  <a:cxn ang="0">
                    <a:pos x="0" y="7"/>
                  </a:cxn>
                  <a:cxn ang="0">
                    <a:pos x="3" y="4"/>
                  </a:cxn>
                </a:cxnLst>
                <a:rect l="0" t="0" r="r" b="b"/>
                <a:pathLst>
                  <a:path w="15" h="10"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4" y="5"/>
                      <a:pt x="5" y="5"/>
                    </a:cubicBezTo>
                    <a:cubicBezTo>
                      <a:pt x="6" y="5"/>
                      <a:pt x="8" y="5"/>
                      <a:pt x="9" y="5"/>
                    </a:cubicBezTo>
                    <a:cubicBezTo>
                      <a:pt x="9" y="5"/>
                      <a:pt x="10" y="5"/>
                      <a:pt x="11" y="5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1" y="5"/>
                      <a:pt x="11" y="5"/>
                      <a:pt x="11" y="5"/>
                    </a:cubicBezTo>
                    <a:cubicBezTo>
                      <a:pt x="12" y="4"/>
                      <a:pt x="13" y="3"/>
                      <a:pt x="13" y="2"/>
                    </a:cubicBezTo>
                    <a:cubicBezTo>
                      <a:pt x="14" y="2"/>
                      <a:pt x="14" y="1"/>
                      <a:pt x="15" y="0"/>
                    </a:cubicBezTo>
                    <a:cubicBezTo>
                      <a:pt x="15" y="4"/>
                      <a:pt x="15" y="7"/>
                      <a:pt x="14" y="9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3" y="10"/>
                      <a:pt x="13" y="10"/>
                      <a:pt x="13" y="10"/>
                    </a:cubicBezTo>
                    <a:cubicBezTo>
                      <a:pt x="12" y="10"/>
                      <a:pt x="11" y="10"/>
                      <a:pt x="11" y="10"/>
                    </a:cubicBezTo>
                    <a:cubicBezTo>
                      <a:pt x="10" y="10"/>
                      <a:pt x="9" y="10"/>
                      <a:pt x="9" y="10"/>
                    </a:cubicBezTo>
                    <a:cubicBezTo>
                      <a:pt x="8" y="10"/>
                      <a:pt x="7" y="10"/>
                      <a:pt x="7" y="10"/>
                    </a:cubicBezTo>
                    <a:cubicBezTo>
                      <a:pt x="5" y="10"/>
                      <a:pt x="4" y="10"/>
                      <a:pt x="4" y="1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" y="10"/>
                      <a:pt x="0" y="8"/>
                      <a:pt x="0" y="7"/>
                    </a:cubicBezTo>
                    <a:cubicBezTo>
                      <a:pt x="0" y="5"/>
                      <a:pt x="2" y="4"/>
                      <a:pt x="3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9" name="Freeform: Shape 158"/>
              <p:cNvSpPr/>
              <p:nvPr/>
            </p:nvSpPr>
            <p:spPr bwMode="auto">
              <a:xfrm>
                <a:off x="6513513" y="2943225"/>
                <a:ext cx="153988" cy="163513"/>
              </a:xfrm>
              <a:custGeom>
                <a:avLst/>
                <a:gdLst/>
                <a:ahLst/>
                <a:cxnLst>
                  <a:cxn ang="0">
                    <a:pos x="8" y="17"/>
                  </a:cxn>
                  <a:cxn ang="0">
                    <a:pos x="0" y="8"/>
                  </a:cxn>
                  <a:cxn ang="0">
                    <a:pos x="8" y="1"/>
                  </a:cxn>
                  <a:cxn ang="0">
                    <a:pos x="16" y="9"/>
                  </a:cxn>
                  <a:cxn ang="0">
                    <a:pos x="8" y="17"/>
                  </a:cxn>
                </a:cxnLst>
                <a:rect l="0" t="0" r="r" b="b"/>
                <a:pathLst>
                  <a:path w="16" h="17">
                    <a:moveTo>
                      <a:pt x="8" y="17"/>
                    </a:moveTo>
                    <a:cubicBezTo>
                      <a:pt x="3" y="17"/>
                      <a:pt x="0" y="13"/>
                      <a:pt x="0" y="8"/>
                    </a:cubicBezTo>
                    <a:cubicBezTo>
                      <a:pt x="0" y="4"/>
                      <a:pt x="4" y="0"/>
                      <a:pt x="8" y="1"/>
                    </a:cubicBezTo>
                    <a:cubicBezTo>
                      <a:pt x="13" y="1"/>
                      <a:pt x="16" y="4"/>
                      <a:pt x="16" y="9"/>
                    </a:cubicBezTo>
                    <a:cubicBezTo>
                      <a:pt x="16" y="13"/>
                      <a:pt x="12" y="17"/>
                      <a:pt x="8" y="1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60" name="Freeform: Shape 159"/>
              <p:cNvSpPr/>
              <p:nvPr/>
            </p:nvSpPr>
            <p:spPr bwMode="auto">
              <a:xfrm>
                <a:off x="6359525" y="3106738"/>
                <a:ext cx="336550" cy="588963"/>
              </a:xfrm>
              <a:custGeom>
                <a:avLst/>
                <a:gdLst/>
                <a:ahLst/>
                <a:cxnLst>
                  <a:cxn ang="0">
                    <a:pos x="1" y="7"/>
                  </a:cxn>
                  <a:cxn ang="0">
                    <a:pos x="5" y="6"/>
                  </a:cxn>
                  <a:cxn ang="0">
                    <a:pos x="5" y="6"/>
                  </a:cxn>
                  <a:cxn ang="0">
                    <a:pos x="6" y="7"/>
                  </a:cxn>
                  <a:cxn ang="0">
                    <a:pos x="8" y="7"/>
                  </a:cxn>
                  <a:cxn ang="0">
                    <a:pos x="11" y="9"/>
                  </a:cxn>
                  <a:cxn ang="0">
                    <a:pos x="13" y="9"/>
                  </a:cxn>
                  <a:cxn ang="0">
                    <a:pos x="13" y="9"/>
                  </a:cxn>
                  <a:cxn ang="0">
                    <a:pos x="13" y="9"/>
                  </a:cxn>
                  <a:cxn ang="0">
                    <a:pos x="16" y="8"/>
                  </a:cxn>
                  <a:cxn ang="0">
                    <a:pos x="21" y="5"/>
                  </a:cxn>
                  <a:cxn ang="0">
                    <a:pos x="22" y="4"/>
                  </a:cxn>
                  <a:cxn ang="0">
                    <a:pos x="30" y="3"/>
                  </a:cxn>
                  <a:cxn ang="0">
                    <a:pos x="31" y="31"/>
                  </a:cxn>
                  <a:cxn ang="0">
                    <a:pos x="19" y="38"/>
                  </a:cxn>
                  <a:cxn ang="0">
                    <a:pos x="14" y="41"/>
                  </a:cxn>
                  <a:cxn ang="0">
                    <a:pos x="14" y="42"/>
                  </a:cxn>
                  <a:cxn ang="0">
                    <a:pos x="14" y="42"/>
                  </a:cxn>
                  <a:cxn ang="0">
                    <a:pos x="13" y="44"/>
                  </a:cxn>
                  <a:cxn ang="0">
                    <a:pos x="11" y="56"/>
                  </a:cxn>
                  <a:cxn ang="0">
                    <a:pos x="11" y="57"/>
                  </a:cxn>
                  <a:cxn ang="0">
                    <a:pos x="6" y="60"/>
                  </a:cxn>
                  <a:cxn ang="0">
                    <a:pos x="3" y="55"/>
                  </a:cxn>
                  <a:cxn ang="0">
                    <a:pos x="6" y="40"/>
                  </a:cxn>
                  <a:cxn ang="0">
                    <a:pos x="6" y="38"/>
                  </a:cxn>
                  <a:cxn ang="0">
                    <a:pos x="7" y="37"/>
                  </a:cxn>
                  <a:cxn ang="0">
                    <a:pos x="8" y="36"/>
                  </a:cxn>
                  <a:cxn ang="0">
                    <a:pos x="11" y="33"/>
                  </a:cxn>
                  <a:cxn ang="0">
                    <a:pos x="18" y="28"/>
                  </a:cxn>
                  <a:cxn ang="0">
                    <a:pos x="21" y="13"/>
                  </a:cxn>
                  <a:cxn ang="0">
                    <a:pos x="20" y="13"/>
                  </a:cxn>
                  <a:cxn ang="0">
                    <a:pos x="15" y="16"/>
                  </a:cxn>
                  <a:cxn ang="0">
                    <a:pos x="14" y="16"/>
                  </a:cxn>
                  <a:cxn ang="0">
                    <a:pos x="14" y="16"/>
                  </a:cxn>
                  <a:cxn ang="0">
                    <a:pos x="11" y="16"/>
                  </a:cxn>
                  <a:cxn ang="0">
                    <a:pos x="10" y="15"/>
                  </a:cxn>
                  <a:cxn ang="0">
                    <a:pos x="7" y="14"/>
                  </a:cxn>
                  <a:cxn ang="0">
                    <a:pos x="3" y="12"/>
                  </a:cxn>
                  <a:cxn ang="0">
                    <a:pos x="2" y="12"/>
                  </a:cxn>
                  <a:cxn ang="0">
                    <a:pos x="1" y="7"/>
                  </a:cxn>
                </a:cxnLst>
                <a:rect l="0" t="0" r="r" b="b"/>
                <a:pathLst>
                  <a:path w="35" h="61">
                    <a:moveTo>
                      <a:pt x="1" y="7"/>
                    </a:moveTo>
                    <a:cubicBezTo>
                      <a:pt x="1" y="6"/>
                      <a:pt x="3" y="5"/>
                      <a:pt x="5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5" y="6"/>
                      <a:pt x="5" y="6"/>
                      <a:pt x="6" y="7"/>
                    </a:cubicBezTo>
                    <a:cubicBezTo>
                      <a:pt x="7" y="7"/>
                      <a:pt x="7" y="7"/>
                      <a:pt x="8" y="7"/>
                    </a:cubicBezTo>
                    <a:cubicBezTo>
                      <a:pt x="9" y="8"/>
                      <a:pt x="10" y="9"/>
                      <a:pt x="11" y="9"/>
                    </a:cubicBezTo>
                    <a:cubicBezTo>
                      <a:pt x="12" y="9"/>
                      <a:pt x="12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3" y="9"/>
                      <a:pt x="13" y="9"/>
                      <a:pt x="13" y="9"/>
                    </a:cubicBezTo>
                    <a:cubicBezTo>
                      <a:pt x="14" y="9"/>
                      <a:pt x="15" y="8"/>
                      <a:pt x="16" y="8"/>
                    </a:cubicBezTo>
                    <a:cubicBezTo>
                      <a:pt x="18" y="7"/>
                      <a:pt x="20" y="6"/>
                      <a:pt x="21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3" y="2"/>
                      <a:pt x="26" y="0"/>
                      <a:pt x="30" y="3"/>
                    </a:cubicBezTo>
                    <a:cubicBezTo>
                      <a:pt x="35" y="7"/>
                      <a:pt x="35" y="29"/>
                      <a:pt x="31" y="31"/>
                    </a:cubicBezTo>
                    <a:cubicBezTo>
                      <a:pt x="30" y="32"/>
                      <a:pt x="20" y="37"/>
                      <a:pt x="19" y="38"/>
                    </a:cubicBezTo>
                    <a:cubicBezTo>
                      <a:pt x="17" y="39"/>
                      <a:pt x="15" y="40"/>
                      <a:pt x="14" y="41"/>
                    </a:cubicBezTo>
                    <a:cubicBezTo>
                      <a:pt x="14" y="42"/>
                      <a:pt x="14" y="42"/>
                      <a:pt x="14" y="42"/>
                    </a:cubicBezTo>
                    <a:cubicBezTo>
                      <a:pt x="14" y="42"/>
                      <a:pt x="14" y="42"/>
                      <a:pt x="14" y="42"/>
                    </a:cubicBezTo>
                    <a:cubicBezTo>
                      <a:pt x="13" y="43"/>
                      <a:pt x="13" y="44"/>
                      <a:pt x="13" y="44"/>
                    </a:cubicBezTo>
                    <a:cubicBezTo>
                      <a:pt x="13" y="46"/>
                      <a:pt x="11" y="55"/>
                      <a:pt x="11" y="56"/>
                    </a:cubicBezTo>
                    <a:cubicBezTo>
                      <a:pt x="11" y="57"/>
                      <a:pt x="11" y="57"/>
                      <a:pt x="11" y="57"/>
                    </a:cubicBezTo>
                    <a:cubicBezTo>
                      <a:pt x="10" y="59"/>
                      <a:pt x="8" y="61"/>
                      <a:pt x="6" y="60"/>
                    </a:cubicBezTo>
                    <a:cubicBezTo>
                      <a:pt x="4" y="60"/>
                      <a:pt x="2" y="58"/>
                      <a:pt x="3" y="55"/>
                    </a:cubicBezTo>
                    <a:cubicBezTo>
                      <a:pt x="3" y="55"/>
                      <a:pt x="5" y="41"/>
                      <a:pt x="6" y="40"/>
                    </a:cubicBezTo>
                    <a:cubicBezTo>
                      <a:pt x="6" y="39"/>
                      <a:pt x="6" y="39"/>
                      <a:pt x="6" y="38"/>
                    </a:cubicBezTo>
                    <a:cubicBezTo>
                      <a:pt x="7" y="38"/>
                      <a:pt x="7" y="37"/>
                      <a:pt x="7" y="37"/>
                    </a:cubicBezTo>
                    <a:cubicBezTo>
                      <a:pt x="7" y="36"/>
                      <a:pt x="8" y="36"/>
                      <a:pt x="8" y="36"/>
                    </a:cubicBezTo>
                    <a:cubicBezTo>
                      <a:pt x="9" y="35"/>
                      <a:pt x="11" y="34"/>
                      <a:pt x="11" y="33"/>
                    </a:cubicBezTo>
                    <a:cubicBezTo>
                      <a:pt x="13" y="32"/>
                      <a:pt x="18" y="28"/>
                      <a:pt x="18" y="28"/>
                    </a:cubicBezTo>
                    <a:cubicBezTo>
                      <a:pt x="20" y="24"/>
                      <a:pt x="21" y="21"/>
                      <a:pt x="21" y="13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18" y="14"/>
                      <a:pt x="17" y="15"/>
                      <a:pt x="15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3" y="16"/>
                      <a:pt x="12" y="16"/>
                      <a:pt x="11" y="16"/>
                    </a:cubicBezTo>
                    <a:cubicBezTo>
                      <a:pt x="11" y="16"/>
                      <a:pt x="10" y="15"/>
                      <a:pt x="10" y="15"/>
                    </a:cubicBezTo>
                    <a:cubicBezTo>
                      <a:pt x="9" y="15"/>
                      <a:pt x="8" y="15"/>
                      <a:pt x="7" y="14"/>
                    </a:cubicBezTo>
                    <a:cubicBezTo>
                      <a:pt x="5" y="14"/>
                      <a:pt x="4" y="13"/>
                      <a:pt x="3" y="12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11"/>
                      <a:pt x="0" y="9"/>
                      <a:pt x="1" y="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8" name="Group 161"/>
            <p:cNvGrpSpPr/>
            <p:nvPr/>
          </p:nvGrpSpPr>
          <p:grpSpPr>
            <a:xfrm>
              <a:off x="3565363" y="4297588"/>
              <a:ext cx="310973" cy="708495"/>
              <a:chOff x="2312988" y="2808288"/>
              <a:chExt cx="490538" cy="1117600"/>
            </a:xfrm>
            <a:solidFill>
              <a:schemeClr val="accent4"/>
            </a:solidFill>
          </p:grpSpPr>
          <p:sp>
            <p:nvSpPr>
              <p:cNvPr id="48" name="Oval 165"/>
              <p:cNvSpPr/>
              <p:nvPr/>
            </p:nvSpPr>
            <p:spPr bwMode="auto">
              <a:xfrm>
                <a:off x="2495550" y="3135313"/>
                <a:ext cx="163513" cy="163513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" name="Freeform: Shape 167"/>
              <p:cNvSpPr/>
              <p:nvPr/>
            </p:nvSpPr>
            <p:spPr bwMode="auto">
              <a:xfrm>
                <a:off x="2322513" y="3194050"/>
                <a:ext cx="422275" cy="731838"/>
              </a:xfrm>
              <a:custGeom>
                <a:avLst/>
                <a:gdLst/>
                <a:ahLst/>
                <a:cxnLst>
                  <a:cxn ang="0">
                    <a:pos x="43" y="34"/>
                  </a:cxn>
                  <a:cxn ang="0">
                    <a:pos x="42" y="25"/>
                  </a:cxn>
                  <a:cxn ang="0">
                    <a:pos x="41" y="20"/>
                  </a:cxn>
                  <a:cxn ang="0">
                    <a:pos x="35" y="14"/>
                  </a:cxn>
                  <a:cxn ang="0">
                    <a:pos x="31" y="13"/>
                  </a:cxn>
                  <a:cxn ang="0">
                    <a:pos x="23" y="13"/>
                  </a:cxn>
                  <a:cxn ang="0">
                    <a:pos x="23" y="13"/>
                  </a:cxn>
                  <a:cxn ang="0">
                    <a:pos x="18" y="13"/>
                  </a:cxn>
                  <a:cxn ang="0">
                    <a:pos x="11" y="13"/>
                  </a:cxn>
                  <a:cxn ang="0">
                    <a:pos x="10" y="12"/>
                  </a:cxn>
                  <a:cxn ang="0">
                    <a:pos x="8" y="9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6" y="3"/>
                  </a:cxn>
                  <a:cxn ang="0">
                    <a:pos x="0" y="5"/>
                  </a:cxn>
                  <a:cxn ang="0">
                    <a:pos x="2" y="10"/>
                  </a:cxn>
                  <a:cxn ang="0">
                    <a:pos x="5" y="15"/>
                  </a:cxn>
                  <a:cxn ang="0">
                    <a:pos x="7" y="17"/>
                  </a:cxn>
                  <a:cxn ang="0">
                    <a:pos x="9" y="19"/>
                  </a:cxn>
                  <a:cxn ang="0">
                    <a:pos x="14" y="19"/>
                  </a:cxn>
                  <a:cxn ang="0">
                    <a:pos x="17" y="39"/>
                  </a:cxn>
                  <a:cxn ang="0">
                    <a:pos x="17" y="40"/>
                  </a:cxn>
                  <a:cxn ang="0">
                    <a:pos x="21" y="76"/>
                  </a:cxn>
                  <a:cxn ang="0">
                    <a:pos x="25" y="45"/>
                  </a:cxn>
                  <a:cxn ang="0">
                    <a:pos x="28" y="72"/>
                  </a:cxn>
                  <a:cxn ang="0">
                    <a:pos x="35" y="72"/>
                  </a:cxn>
                  <a:cxn ang="0">
                    <a:pos x="35" y="40"/>
                  </a:cxn>
                  <a:cxn ang="0">
                    <a:pos x="35" y="23"/>
                  </a:cxn>
                  <a:cxn ang="0">
                    <a:pos x="36" y="26"/>
                  </a:cxn>
                  <a:cxn ang="0">
                    <a:pos x="38" y="37"/>
                  </a:cxn>
                  <a:cxn ang="0">
                    <a:pos x="38" y="40"/>
                  </a:cxn>
                  <a:cxn ang="0">
                    <a:pos x="38" y="40"/>
                  </a:cxn>
                  <a:cxn ang="0">
                    <a:pos x="41" y="43"/>
                  </a:cxn>
                </a:cxnLst>
                <a:rect l="0" t="0" r="r" b="b"/>
                <a:pathLst>
                  <a:path w="44" h="76">
                    <a:moveTo>
                      <a:pt x="44" y="40"/>
                    </a:moveTo>
                    <a:cubicBezTo>
                      <a:pt x="44" y="40"/>
                      <a:pt x="44" y="37"/>
                      <a:pt x="43" y="34"/>
                    </a:cubicBezTo>
                    <a:cubicBezTo>
                      <a:pt x="43" y="32"/>
                      <a:pt x="43" y="30"/>
                      <a:pt x="43" y="28"/>
                    </a:cubicBezTo>
                    <a:cubicBezTo>
                      <a:pt x="43" y="27"/>
                      <a:pt x="42" y="26"/>
                      <a:pt x="42" y="25"/>
                    </a:cubicBezTo>
                    <a:cubicBezTo>
                      <a:pt x="42" y="24"/>
                      <a:pt x="42" y="24"/>
                      <a:pt x="42" y="23"/>
                    </a:cubicBezTo>
                    <a:cubicBezTo>
                      <a:pt x="41" y="22"/>
                      <a:pt x="41" y="20"/>
                      <a:pt x="41" y="20"/>
                    </a:cubicBezTo>
                    <a:cubicBezTo>
                      <a:pt x="40" y="18"/>
                      <a:pt x="38" y="17"/>
                      <a:pt x="37" y="16"/>
                    </a:cubicBezTo>
                    <a:cubicBezTo>
                      <a:pt x="36" y="15"/>
                      <a:pt x="35" y="14"/>
                      <a:pt x="35" y="14"/>
                    </a:cubicBezTo>
                    <a:cubicBezTo>
                      <a:pt x="33" y="13"/>
                      <a:pt x="32" y="13"/>
                      <a:pt x="31" y="13"/>
                    </a:cubicBezTo>
                    <a:cubicBezTo>
                      <a:pt x="31" y="13"/>
                      <a:pt x="31" y="13"/>
                      <a:pt x="31" y="13"/>
                    </a:cubicBezTo>
                    <a:cubicBezTo>
                      <a:pt x="30" y="13"/>
                      <a:pt x="30" y="13"/>
                      <a:pt x="29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22" y="13"/>
                      <a:pt x="20" y="13"/>
                      <a:pt x="18" y="13"/>
                    </a:cubicBezTo>
                    <a:cubicBezTo>
                      <a:pt x="16" y="13"/>
                      <a:pt x="15" y="13"/>
                      <a:pt x="14" y="13"/>
                    </a:cubicBezTo>
                    <a:cubicBezTo>
                      <a:pt x="13" y="13"/>
                      <a:pt x="12" y="13"/>
                      <a:pt x="11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13"/>
                      <a:pt x="11" y="13"/>
                      <a:pt x="10" y="12"/>
                    </a:cubicBezTo>
                    <a:cubicBezTo>
                      <a:pt x="10" y="12"/>
                      <a:pt x="10" y="12"/>
                      <a:pt x="10" y="11"/>
                    </a:cubicBezTo>
                    <a:cubicBezTo>
                      <a:pt x="9" y="10"/>
                      <a:pt x="9" y="9"/>
                      <a:pt x="8" y="9"/>
                    </a:cubicBezTo>
                    <a:cubicBezTo>
                      <a:pt x="8" y="7"/>
                      <a:pt x="7" y="6"/>
                      <a:pt x="7" y="5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5" y="1"/>
                      <a:pt x="4" y="0"/>
                      <a:pt x="2" y="1"/>
                    </a:cubicBezTo>
                    <a:cubicBezTo>
                      <a:pt x="0" y="2"/>
                      <a:pt x="0" y="3"/>
                      <a:pt x="0" y="5"/>
                    </a:cubicBezTo>
                    <a:cubicBezTo>
                      <a:pt x="0" y="5"/>
                      <a:pt x="0" y="6"/>
                      <a:pt x="1" y="7"/>
                    </a:cubicBezTo>
                    <a:cubicBezTo>
                      <a:pt x="1" y="8"/>
                      <a:pt x="2" y="9"/>
                      <a:pt x="2" y="10"/>
                    </a:cubicBezTo>
                    <a:cubicBezTo>
                      <a:pt x="3" y="11"/>
                      <a:pt x="3" y="12"/>
                      <a:pt x="4" y="13"/>
                    </a:cubicBezTo>
                    <a:cubicBezTo>
                      <a:pt x="4" y="14"/>
                      <a:pt x="4" y="14"/>
                      <a:pt x="5" y="15"/>
                    </a:cubicBezTo>
                    <a:cubicBezTo>
                      <a:pt x="5" y="16"/>
                      <a:pt x="6" y="16"/>
                      <a:pt x="6" y="16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7" y="18"/>
                      <a:pt x="8" y="18"/>
                      <a:pt x="8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10" y="19"/>
                      <a:pt x="10" y="19"/>
                      <a:pt x="11" y="19"/>
                    </a:cubicBezTo>
                    <a:cubicBezTo>
                      <a:pt x="12" y="19"/>
                      <a:pt x="13" y="19"/>
                      <a:pt x="14" y="19"/>
                    </a:cubicBezTo>
                    <a:cubicBezTo>
                      <a:pt x="15" y="19"/>
                      <a:pt x="16" y="19"/>
                      <a:pt x="17" y="19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72"/>
                      <a:pt x="17" y="72"/>
                      <a:pt x="17" y="72"/>
                    </a:cubicBezTo>
                    <a:cubicBezTo>
                      <a:pt x="17" y="74"/>
                      <a:pt x="19" y="76"/>
                      <a:pt x="21" y="76"/>
                    </a:cubicBezTo>
                    <a:cubicBezTo>
                      <a:pt x="23" y="76"/>
                      <a:pt x="25" y="74"/>
                      <a:pt x="25" y="72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8" y="45"/>
                      <a:pt x="28" y="45"/>
                      <a:pt x="28" y="45"/>
                    </a:cubicBezTo>
                    <a:cubicBezTo>
                      <a:pt x="28" y="72"/>
                      <a:pt x="28" y="72"/>
                      <a:pt x="28" y="72"/>
                    </a:cubicBezTo>
                    <a:cubicBezTo>
                      <a:pt x="28" y="74"/>
                      <a:pt x="29" y="76"/>
                      <a:pt x="31" y="76"/>
                    </a:cubicBezTo>
                    <a:cubicBezTo>
                      <a:pt x="34" y="76"/>
                      <a:pt x="35" y="74"/>
                      <a:pt x="35" y="72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23"/>
                      <a:pt x="35" y="23"/>
                      <a:pt x="35" y="23"/>
                    </a:cubicBezTo>
                    <a:cubicBezTo>
                      <a:pt x="35" y="23"/>
                      <a:pt x="36" y="24"/>
                      <a:pt x="36" y="24"/>
                    </a:cubicBezTo>
                    <a:cubicBezTo>
                      <a:pt x="36" y="25"/>
                      <a:pt x="36" y="26"/>
                      <a:pt x="36" y="26"/>
                    </a:cubicBezTo>
                    <a:cubicBezTo>
                      <a:pt x="37" y="28"/>
                      <a:pt x="37" y="29"/>
                      <a:pt x="37" y="31"/>
                    </a:cubicBezTo>
                    <a:cubicBezTo>
                      <a:pt x="37" y="33"/>
                      <a:pt x="37" y="36"/>
                      <a:pt x="38" y="37"/>
                    </a:cubicBezTo>
                    <a:cubicBezTo>
                      <a:pt x="38" y="38"/>
                      <a:pt x="38" y="39"/>
                      <a:pt x="38" y="39"/>
                    </a:cubicBezTo>
                    <a:cubicBezTo>
                      <a:pt x="38" y="40"/>
                      <a:pt x="38" y="40"/>
                      <a:pt x="38" y="40"/>
                    </a:cubicBezTo>
                    <a:cubicBezTo>
                      <a:pt x="38" y="40"/>
                      <a:pt x="38" y="40"/>
                      <a:pt x="38" y="40"/>
                    </a:cubicBezTo>
                    <a:cubicBezTo>
                      <a:pt x="38" y="40"/>
                      <a:pt x="38" y="40"/>
                      <a:pt x="38" y="40"/>
                    </a:cubicBezTo>
                    <a:cubicBezTo>
                      <a:pt x="38" y="40"/>
                      <a:pt x="38" y="40"/>
                      <a:pt x="38" y="40"/>
                    </a:cubicBezTo>
                    <a:cubicBezTo>
                      <a:pt x="38" y="42"/>
                      <a:pt x="39" y="43"/>
                      <a:pt x="41" y="43"/>
                    </a:cubicBezTo>
                    <a:cubicBezTo>
                      <a:pt x="43" y="43"/>
                      <a:pt x="44" y="42"/>
                      <a:pt x="44" y="4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168"/>
              <p:cNvSpPr/>
              <p:nvPr/>
            </p:nvSpPr>
            <p:spPr bwMode="auto">
              <a:xfrm>
                <a:off x="2322513" y="3000375"/>
                <a:ext cx="125413" cy="184150"/>
              </a:xfrm>
              <a:custGeom>
                <a:avLst/>
                <a:gdLst/>
                <a:ahLst/>
                <a:cxnLst>
                  <a:cxn ang="0">
                    <a:pos x="9" y="1"/>
                  </a:cxn>
                  <a:cxn ang="0">
                    <a:pos x="1" y="2"/>
                  </a:cxn>
                  <a:cxn ang="0">
                    <a:pos x="0" y="4"/>
                  </a:cxn>
                  <a:cxn ang="0">
                    <a:pos x="3" y="18"/>
                  </a:cxn>
                  <a:cxn ang="0">
                    <a:pos x="4" y="19"/>
                  </a:cxn>
                  <a:cxn ang="0">
                    <a:pos x="12" y="17"/>
                  </a:cxn>
                  <a:cxn ang="0">
                    <a:pos x="13" y="16"/>
                  </a:cxn>
                  <a:cxn ang="0">
                    <a:pos x="10" y="1"/>
                  </a:cxn>
                  <a:cxn ang="0">
                    <a:pos x="9" y="1"/>
                  </a:cxn>
                  <a:cxn ang="0">
                    <a:pos x="4" y="2"/>
                  </a:cxn>
                  <a:cxn ang="0">
                    <a:pos x="6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8" y="17"/>
                  </a:cxn>
                  <a:cxn ang="0">
                    <a:pos x="7" y="17"/>
                  </a:cxn>
                  <a:cxn ang="0">
                    <a:pos x="8" y="16"/>
                  </a:cxn>
                  <a:cxn ang="0">
                    <a:pos x="9" y="16"/>
                  </a:cxn>
                  <a:cxn ang="0">
                    <a:pos x="8" y="17"/>
                  </a:cxn>
                  <a:cxn ang="0">
                    <a:pos x="12" y="14"/>
                  </a:cxn>
                  <a:cxn ang="0">
                    <a:pos x="3" y="16"/>
                  </a:cxn>
                  <a:cxn ang="0">
                    <a:pos x="1" y="4"/>
                  </a:cxn>
                  <a:cxn ang="0">
                    <a:pos x="9" y="3"/>
                  </a:cxn>
                  <a:cxn ang="0">
                    <a:pos x="12" y="14"/>
                  </a:cxn>
                </a:cxnLst>
                <a:rect l="0" t="0" r="r" b="b"/>
                <a:pathLst>
                  <a:path w="13" h="19">
                    <a:moveTo>
                      <a:pt x="9" y="1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3" y="18"/>
                      <a:pt x="3" y="18"/>
                      <a:pt x="3" y="18"/>
                    </a:cubicBezTo>
                    <a:cubicBezTo>
                      <a:pt x="3" y="18"/>
                      <a:pt x="3" y="19"/>
                      <a:pt x="4" y="19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3" y="17"/>
                      <a:pt x="13" y="16"/>
                      <a:pt x="13" y="16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0" y="1"/>
                      <a:pt x="9" y="0"/>
                      <a:pt x="9" y="1"/>
                    </a:cubicBezTo>
                    <a:close/>
                    <a:moveTo>
                      <a:pt x="4" y="2"/>
                    </a:moveTo>
                    <a:cubicBezTo>
                      <a:pt x="6" y="2"/>
                      <a:pt x="6" y="2"/>
                      <a:pt x="6" y="2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lnTo>
                      <a:pt x="4" y="2"/>
                    </a:lnTo>
                    <a:close/>
                    <a:moveTo>
                      <a:pt x="8" y="17"/>
                    </a:moveTo>
                    <a:cubicBezTo>
                      <a:pt x="8" y="17"/>
                      <a:pt x="7" y="17"/>
                      <a:pt x="7" y="17"/>
                    </a:cubicBezTo>
                    <a:cubicBezTo>
                      <a:pt x="7" y="16"/>
                      <a:pt x="7" y="16"/>
                      <a:pt x="8" y="16"/>
                    </a:cubicBezTo>
                    <a:cubicBezTo>
                      <a:pt x="8" y="16"/>
                      <a:pt x="9" y="16"/>
                      <a:pt x="9" y="16"/>
                    </a:cubicBezTo>
                    <a:cubicBezTo>
                      <a:pt x="9" y="17"/>
                      <a:pt x="8" y="17"/>
                      <a:pt x="8" y="17"/>
                    </a:cubicBezTo>
                    <a:close/>
                    <a:moveTo>
                      <a:pt x="12" y="14"/>
                    </a:moveTo>
                    <a:cubicBezTo>
                      <a:pt x="3" y="16"/>
                      <a:pt x="3" y="16"/>
                      <a:pt x="3" y="16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9" y="3"/>
                      <a:pt x="9" y="3"/>
                      <a:pt x="9" y="3"/>
                    </a:cubicBezTo>
                    <a:lnTo>
                      <a:pt x="12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1" name="Freeform: Shape 170"/>
              <p:cNvSpPr/>
              <p:nvPr/>
            </p:nvSpPr>
            <p:spPr bwMode="auto">
              <a:xfrm>
                <a:off x="2486025" y="2817813"/>
                <a:ext cx="317500" cy="269875"/>
              </a:xfrm>
              <a:custGeom>
                <a:avLst/>
                <a:gdLst/>
                <a:ahLst/>
                <a:cxnLst>
                  <a:cxn ang="0">
                    <a:pos x="31" y="5"/>
                  </a:cxn>
                  <a:cxn ang="0">
                    <a:pos x="7" y="0"/>
                  </a:cxn>
                  <a:cxn ang="0">
                    <a:pos x="4" y="2"/>
                  </a:cxn>
                  <a:cxn ang="0">
                    <a:pos x="0" y="20"/>
                  </a:cxn>
                  <a:cxn ang="0">
                    <a:pos x="2" y="23"/>
                  </a:cxn>
                  <a:cxn ang="0">
                    <a:pos x="26" y="28"/>
                  </a:cxn>
                  <a:cxn ang="0">
                    <a:pos x="28" y="26"/>
                  </a:cxn>
                  <a:cxn ang="0">
                    <a:pos x="32" y="8"/>
                  </a:cxn>
                  <a:cxn ang="0">
                    <a:pos x="31" y="5"/>
                  </a:cxn>
                  <a:cxn ang="0">
                    <a:pos x="25" y="26"/>
                  </a:cxn>
                  <a:cxn ang="0">
                    <a:pos x="3" y="21"/>
                  </a:cxn>
                  <a:cxn ang="0">
                    <a:pos x="8" y="2"/>
                  </a:cxn>
                  <a:cxn ang="0">
                    <a:pos x="29" y="7"/>
                  </a:cxn>
                  <a:cxn ang="0">
                    <a:pos x="25" y="26"/>
                  </a:cxn>
                  <a:cxn ang="0">
                    <a:pos x="29" y="18"/>
                  </a:cxn>
                  <a:cxn ang="0">
                    <a:pos x="28" y="17"/>
                  </a:cxn>
                  <a:cxn ang="0">
                    <a:pos x="29" y="16"/>
                  </a:cxn>
                  <a:cxn ang="0">
                    <a:pos x="30" y="17"/>
                  </a:cxn>
                  <a:cxn ang="0">
                    <a:pos x="29" y="18"/>
                  </a:cxn>
                </a:cxnLst>
                <a:rect l="0" t="0" r="r" b="b"/>
                <a:pathLst>
                  <a:path w="33" h="28">
                    <a:moveTo>
                      <a:pt x="31" y="5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5" y="1"/>
                      <a:pt x="4" y="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1"/>
                      <a:pt x="1" y="23"/>
                      <a:pt x="2" y="23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7" y="28"/>
                      <a:pt x="28" y="28"/>
                      <a:pt x="28" y="26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3" y="7"/>
                      <a:pt x="32" y="6"/>
                      <a:pt x="31" y="5"/>
                    </a:cubicBezTo>
                    <a:close/>
                    <a:moveTo>
                      <a:pt x="25" y="26"/>
                    </a:moveTo>
                    <a:cubicBezTo>
                      <a:pt x="3" y="21"/>
                      <a:pt x="3" y="21"/>
                      <a:pt x="3" y="2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29" y="7"/>
                      <a:pt x="29" y="7"/>
                      <a:pt x="29" y="7"/>
                    </a:cubicBezTo>
                    <a:lnTo>
                      <a:pt x="25" y="26"/>
                    </a:lnTo>
                    <a:close/>
                    <a:moveTo>
                      <a:pt x="29" y="18"/>
                    </a:moveTo>
                    <a:cubicBezTo>
                      <a:pt x="28" y="18"/>
                      <a:pt x="28" y="17"/>
                      <a:pt x="28" y="17"/>
                    </a:cubicBezTo>
                    <a:cubicBezTo>
                      <a:pt x="28" y="16"/>
                      <a:pt x="28" y="16"/>
                      <a:pt x="29" y="16"/>
                    </a:cubicBezTo>
                    <a:cubicBezTo>
                      <a:pt x="30" y="16"/>
                      <a:pt x="30" y="17"/>
                      <a:pt x="30" y="17"/>
                    </a:cubicBezTo>
                    <a:cubicBezTo>
                      <a:pt x="30" y="18"/>
                      <a:pt x="29" y="18"/>
                      <a:pt x="29" y="1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2" name="Freeform: Shape 171"/>
              <p:cNvSpPr/>
              <p:nvPr/>
            </p:nvSpPr>
            <p:spPr bwMode="auto">
              <a:xfrm>
                <a:off x="2697163" y="3203575"/>
                <a:ext cx="106363" cy="10636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2" y="7"/>
                  </a:cxn>
                  <a:cxn ang="0">
                    <a:pos x="0" y="9"/>
                  </a:cxn>
                  <a:cxn ang="0">
                    <a:pos x="2" y="11"/>
                  </a:cxn>
                  <a:cxn ang="0">
                    <a:pos x="4" y="9"/>
                  </a:cxn>
                  <a:cxn ang="0">
                    <a:pos x="4" y="9"/>
                  </a:cxn>
                  <a:cxn ang="0">
                    <a:pos x="4" y="3"/>
                  </a:cxn>
                  <a:cxn ang="0">
                    <a:pos x="10" y="3"/>
                  </a:cxn>
                  <a:cxn ang="0">
                    <a:pos x="10" y="7"/>
                  </a:cxn>
                  <a:cxn ang="0">
                    <a:pos x="9" y="7"/>
                  </a:cxn>
                  <a:cxn ang="0">
                    <a:pos x="6" y="9"/>
                  </a:cxn>
                  <a:cxn ang="0">
                    <a:pos x="9" y="10"/>
                  </a:cxn>
                  <a:cxn ang="0">
                    <a:pos x="11" y="8"/>
                  </a:cxn>
                  <a:cxn ang="0">
                    <a:pos x="11" y="8"/>
                  </a:cxn>
                  <a:cxn ang="0">
                    <a:pos x="11" y="3"/>
                  </a:cxn>
                  <a:cxn ang="0">
                    <a:pos x="11" y="0"/>
                  </a:cxn>
                  <a:cxn ang="0">
                    <a:pos x="10" y="0"/>
                  </a:cxn>
                </a:cxnLst>
                <a:rect l="0" t="0" r="r" b="b"/>
                <a:pathLst>
                  <a:path w="11" h="11">
                    <a:moveTo>
                      <a:pt x="10" y="0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1" y="8"/>
                      <a:pt x="0" y="8"/>
                      <a:pt x="0" y="9"/>
                    </a:cubicBezTo>
                    <a:cubicBezTo>
                      <a:pt x="0" y="10"/>
                      <a:pt x="1" y="11"/>
                      <a:pt x="2" y="11"/>
                    </a:cubicBezTo>
                    <a:cubicBezTo>
                      <a:pt x="3" y="10"/>
                      <a:pt x="4" y="10"/>
                      <a:pt x="4" y="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8" y="7"/>
                      <a:pt x="7" y="8"/>
                      <a:pt x="6" y="9"/>
                    </a:cubicBezTo>
                    <a:cubicBezTo>
                      <a:pt x="6" y="10"/>
                      <a:pt x="8" y="10"/>
                      <a:pt x="9" y="10"/>
                    </a:cubicBezTo>
                    <a:cubicBezTo>
                      <a:pt x="10" y="10"/>
                      <a:pt x="11" y="9"/>
                      <a:pt x="11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1" y="3"/>
                      <a:pt x="11" y="3"/>
                      <a:pt x="11" y="3"/>
                    </a:cubicBezTo>
                    <a:cubicBezTo>
                      <a:pt x="11" y="0"/>
                      <a:pt x="11" y="0"/>
                      <a:pt x="11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3" name="Freeform: Shape 200"/>
              <p:cNvSpPr/>
              <p:nvPr/>
            </p:nvSpPr>
            <p:spPr bwMode="auto">
              <a:xfrm>
                <a:off x="2312988" y="2808288"/>
                <a:ext cx="153988" cy="144463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4"/>
                  </a:cxn>
                  <a:cxn ang="0">
                    <a:pos x="5" y="10"/>
                  </a:cxn>
                  <a:cxn ang="0">
                    <a:pos x="3" y="10"/>
                  </a:cxn>
                  <a:cxn ang="0">
                    <a:pos x="0" y="13"/>
                  </a:cxn>
                  <a:cxn ang="0">
                    <a:pos x="3" y="15"/>
                  </a:cxn>
                  <a:cxn ang="0">
                    <a:pos x="6" y="12"/>
                  </a:cxn>
                  <a:cxn ang="0">
                    <a:pos x="6" y="12"/>
                  </a:cxn>
                  <a:cxn ang="0">
                    <a:pos x="6" y="4"/>
                  </a:cxn>
                  <a:cxn ang="0">
                    <a:pos x="14" y="4"/>
                  </a:cxn>
                  <a:cxn ang="0">
                    <a:pos x="14" y="10"/>
                  </a:cxn>
                  <a:cxn ang="0">
                    <a:pos x="13" y="10"/>
                  </a:cxn>
                  <a:cxn ang="0">
                    <a:pos x="9" y="12"/>
                  </a:cxn>
                  <a:cxn ang="0">
                    <a:pos x="13" y="14"/>
                  </a:cxn>
                  <a:cxn ang="0">
                    <a:pos x="15" y="12"/>
                  </a:cxn>
                  <a:cxn ang="0">
                    <a:pos x="15" y="12"/>
                  </a:cxn>
                  <a:cxn ang="0">
                    <a:pos x="16" y="4"/>
                  </a:cxn>
                  <a:cxn ang="0">
                    <a:pos x="16" y="0"/>
                  </a:cxn>
                  <a:cxn ang="0">
                    <a:pos x="14" y="0"/>
                  </a:cxn>
                </a:cxnLst>
                <a:rect l="0" t="0" r="r" b="b"/>
                <a:pathLst>
                  <a:path w="16" h="15">
                    <a:moveTo>
                      <a:pt x="14" y="0"/>
                    </a:move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4" y="10"/>
                      <a:pt x="4" y="10"/>
                      <a:pt x="3" y="10"/>
                    </a:cubicBezTo>
                    <a:cubicBezTo>
                      <a:pt x="1" y="10"/>
                      <a:pt x="0" y="11"/>
                      <a:pt x="0" y="13"/>
                    </a:cubicBezTo>
                    <a:cubicBezTo>
                      <a:pt x="0" y="14"/>
                      <a:pt x="1" y="15"/>
                      <a:pt x="3" y="15"/>
                    </a:cubicBezTo>
                    <a:cubicBezTo>
                      <a:pt x="5" y="14"/>
                      <a:pt x="6" y="14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4"/>
                      <a:pt x="6" y="4"/>
                      <a:pt x="6" y="4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10"/>
                      <a:pt x="14" y="10"/>
                      <a:pt x="14" y="10"/>
                    </a:cubicBezTo>
                    <a:cubicBezTo>
                      <a:pt x="14" y="10"/>
                      <a:pt x="13" y="9"/>
                      <a:pt x="13" y="10"/>
                    </a:cubicBezTo>
                    <a:cubicBezTo>
                      <a:pt x="11" y="10"/>
                      <a:pt x="9" y="11"/>
                      <a:pt x="9" y="12"/>
                    </a:cubicBezTo>
                    <a:cubicBezTo>
                      <a:pt x="9" y="13"/>
                      <a:pt x="11" y="14"/>
                      <a:pt x="13" y="14"/>
                    </a:cubicBezTo>
                    <a:cubicBezTo>
                      <a:pt x="14" y="14"/>
                      <a:pt x="15" y="13"/>
                      <a:pt x="15" y="12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16" y="4"/>
                      <a:pt x="16" y="4"/>
                      <a:pt x="16" y="4"/>
                    </a:cubicBezTo>
                    <a:cubicBezTo>
                      <a:pt x="16" y="0"/>
                      <a:pt x="16" y="0"/>
                      <a:pt x="16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9" name="Group 201"/>
            <p:cNvGrpSpPr/>
            <p:nvPr/>
          </p:nvGrpSpPr>
          <p:grpSpPr>
            <a:xfrm>
              <a:off x="3517377" y="2555232"/>
              <a:ext cx="470182" cy="463264"/>
              <a:chOff x="2419350" y="1457325"/>
              <a:chExt cx="431800" cy="425450"/>
            </a:xfrm>
            <a:solidFill>
              <a:schemeClr val="accent2"/>
            </a:solidFill>
          </p:grpSpPr>
          <p:sp>
            <p:nvSpPr>
              <p:cNvPr id="46" name="Freeform: Shape 202"/>
              <p:cNvSpPr/>
              <p:nvPr/>
            </p:nvSpPr>
            <p:spPr bwMode="auto">
              <a:xfrm>
                <a:off x="2794000" y="1573213"/>
                <a:ext cx="57150" cy="49213"/>
              </a:xfrm>
              <a:custGeom>
                <a:avLst/>
                <a:gdLst/>
                <a:ahLst/>
                <a:cxnLst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5" y="4"/>
                  </a:cxn>
                  <a:cxn ang="0">
                    <a:pos x="2" y="1"/>
                  </a:cxn>
                  <a:cxn ang="0">
                    <a:pos x="1" y="1"/>
                  </a:cxn>
                </a:cxnLst>
                <a:rect l="0" t="0" r="r" b="b"/>
                <a:pathLst>
                  <a:path w="6" h="5">
                    <a:moveTo>
                      <a:pt x="1" y="1"/>
                    </a:moveTo>
                    <a:cubicBezTo>
                      <a:pt x="1" y="1"/>
                      <a:pt x="1" y="2"/>
                      <a:pt x="1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1" y="3"/>
                    </a:cubicBezTo>
                    <a:cubicBezTo>
                      <a:pt x="1" y="3"/>
                      <a:pt x="3" y="3"/>
                      <a:pt x="3" y="3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5"/>
                      <a:pt x="5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5"/>
                      <a:pt x="5" y="4"/>
                      <a:pt x="5" y="4"/>
                    </a:cubicBezTo>
                    <a:cubicBezTo>
                      <a:pt x="4" y="3"/>
                      <a:pt x="3" y="1"/>
                      <a:pt x="2" y="1"/>
                    </a:cubicBezTo>
                    <a:cubicBezTo>
                      <a:pt x="2" y="0"/>
                      <a:pt x="2" y="1"/>
                      <a:pt x="1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" name="Freeform: Shape 203"/>
              <p:cNvSpPr/>
              <p:nvPr/>
            </p:nvSpPr>
            <p:spPr bwMode="auto">
              <a:xfrm>
                <a:off x="2419350" y="1457325"/>
                <a:ext cx="412750" cy="425450"/>
              </a:xfrm>
              <a:custGeom>
                <a:avLst/>
                <a:gdLst/>
                <a:ahLst/>
                <a:cxnLst>
                  <a:cxn ang="0">
                    <a:pos x="41" y="25"/>
                  </a:cxn>
                  <a:cxn ang="0">
                    <a:pos x="36" y="22"/>
                  </a:cxn>
                  <a:cxn ang="0">
                    <a:pos x="38" y="16"/>
                  </a:cxn>
                  <a:cxn ang="0">
                    <a:pos x="38" y="12"/>
                  </a:cxn>
                  <a:cxn ang="0">
                    <a:pos x="39" y="10"/>
                  </a:cxn>
                  <a:cxn ang="0">
                    <a:pos x="33" y="2"/>
                  </a:cxn>
                  <a:cxn ang="0">
                    <a:pos x="31" y="3"/>
                  </a:cxn>
                  <a:cxn ang="0">
                    <a:pos x="30" y="5"/>
                  </a:cxn>
                  <a:cxn ang="0">
                    <a:pos x="29" y="5"/>
                  </a:cxn>
                  <a:cxn ang="0">
                    <a:pos x="25" y="2"/>
                  </a:cxn>
                  <a:cxn ang="0">
                    <a:pos x="22" y="0"/>
                  </a:cxn>
                  <a:cxn ang="0">
                    <a:pos x="9" y="5"/>
                  </a:cxn>
                  <a:cxn ang="0">
                    <a:pos x="14" y="4"/>
                  </a:cxn>
                  <a:cxn ang="0">
                    <a:pos x="15" y="4"/>
                  </a:cxn>
                  <a:cxn ang="0">
                    <a:pos x="14" y="8"/>
                  </a:cxn>
                  <a:cxn ang="0">
                    <a:pos x="17" y="10"/>
                  </a:cxn>
                  <a:cxn ang="0">
                    <a:pos x="18" y="7"/>
                  </a:cxn>
                  <a:cxn ang="0">
                    <a:pos x="21" y="7"/>
                  </a:cxn>
                  <a:cxn ang="0">
                    <a:pos x="24" y="8"/>
                  </a:cxn>
                  <a:cxn ang="0">
                    <a:pos x="26" y="11"/>
                  </a:cxn>
                  <a:cxn ang="0">
                    <a:pos x="24" y="11"/>
                  </a:cxn>
                  <a:cxn ang="0">
                    <a:pos x="20" y="12"/>
                  </a:cxn>
                  <a:cxn ang="0">
                    <a:pos x="23" y="12"/>
                  </a:cxn>
                  <a:cxn ang="0">
                    <a:pos x="19" y="15"/>
                  </a:cxn>
                  <a:cxn ang="0">
                    <a:pos x="17" y="20"/>
                  </a:cxn>
                  <a:cxn ang="0">
                    <a:pos x="13" y="19"/>
                  </a:cxn>
                  <a:cxn ang="0">
                    <a:pos x="13" y="23"/>
                  </a:cxn>
                  <a:cxn ang="0">
                    <a:pos x="15" y="24"/>
                  </a:cxn>
                  <a:cxn ang="0">
                    <a:pos x="17" y="27"/>
                  </a:cxn>
                  <a:cxn ang="0">
                    <a:pos x="14" y="25"/>
                  </a:cxn>
                  <a:cxn ang="0">
                    <a:pos x="9" y="23"/>
                  </a:cxn>
                  <a:cxn ang="0">
                    <a:pos x="6" y="18"/>
                  </a:cxn>
                  <a:cxn ang="0">
                    <a:pos x="4" y="11"/>
                  </a:cxn>
                  <a:cxn ang="0">
                    <a:pos x="18" y="44"/>
                  </a:cxn>
                  <a:cxn ang="0">
                    <a:pos x="19" y="37"/>
                  </a:cxn>
                  <a:cxn ang="0">
                    <a:pos x="16" y="31"/>
                  </a:cxn>
                  <a:cxn ang="0">
                    <a:pos x="18" y="28"/>
                  </a:cxn>
                  <a:cxn ang="0">
                    <a:pos x="22" y="28"/>
                  </a:cxn>
                  <a:cxn ang="0">
                    <a:pos x="26" y="31"/>
                  </a:cxn>
                  <a:cxn ang="0">
                    <a:pos x="28" y="33"/>
                  </a:cxn>
                  <a:cxn ang="0">
                    <a:pos x="30" y="35"/>
                  </a:cxn>
                  <a:cxn ang="0">
                    <a:pos x="25" y="40"/>
                  </a:cxn>
                  <a:cxn ang="0">
                    <a:pos x="22" y="42"/>
                  </a:cxn>
                  <a:cxn ang="0">
                    <a:pos x="23" y="44"/>
                  </a:cxn>
                  <a:cxn ang="0">
                    <a:pos x="42" y="28"/>
                  </a:cxn>
                  <a:cxn ang="0">
                    <a:pos x="23" y="12"/>
                  </a:cxn>
                  <a:cxn ang="0">
                    <a:pos x="22" y="14"/>
                  </a:cxn>
                  <a:cxn ang="0">
                    <a:pos x="32" y="4"/>
                  </a:cxn>
                  <a:cxn ang="0">
                    <a:pos x="35" y="5"/>
                  </a:cxn>
                </a:cxnLst>
                <a:rect l="0" t="0" r="r" b="b"/>
                <a:pathLst>
                  <a:path w="43" h="44">
                    <a:moveTo>
                      <a:pt x="42" y="28"/>
                    </a:moveTo>
                    <a:cubicBezTo>
                      <a:pt x="42" y="27"/>
                      <a:pt x="42" y="26"/>
                      <a:pt x="42" y="26"/>
                    </a:cubicBezTo>
                    <a:cubicBezTo>
                      <a:pt x="42" y="26"/>
                      <a:pt x="41" y="25"/>
                      <a:pt x="41" y="25"/>
                    </a:cubicBezTo>
                    <a:cubicBezTo>
                      <a:pt x="41" y="24"/>
                      <a:pt x="40" y="26"/>
                      <a:pt x="40" y="26"/>
                    </a:cubicBezTo>
                    <a:cubicBezTo>
                      <a:pt x="39" y="26"/>
                      <a:pt x="39" y="26"/>
                      <a:pt x="38" y="26"/>
                    </a:cubicBezTo>
                    <a:cubicBezTo>
                      <a:pt x="38" y="26"/>
                      <a:pt x="36" y="22"/>
                      <a:pt x="36" y="22"/>
                    </a:cubicBezTo>
                    <a:cubicBezTo>
                      <a:pt x="36" y="22"/>
                      <a:pt x="36" y="21"/>
                      <a:pt x="36" y="20"/>
                    </a:cubicBezTo>
                    <a:cubicBezTo>
                      <a:pt x="36" y="19"/>
                      <a:pt x="37" y="18"/>
                      <a:pt x="37" y="18"/>
                    </a:cubicBezTo>
                    <a:cubicBezTo>
                      <a:pt x="37" y="18"/>
                      <a:pt x="37" y="17"/>
                      <a:pt x="38" y="16"/>
                    </a:cubicBezTo>
                    <a:cubicBezTo>
                      <a:pt x="38" y="15"/>
                      <a:pt x="39" y="15"/>
                      <a:pt x="39" y="15"/>
                    </a:cubicBezTo>
                    <a:cubicBezTo>
                      <a:pt x="39" y="15"/>
                      <a:pt x="39" y="14"/>
                      <a:pt x="38" y="14"/>
                    </a:cubicBezTo>
                    <a:cubicBezTo>
                      <a:pt x="37" y="13"/>
                      <a:pt x="37" y="13"/>
                      <a:pt x="38" y="12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39" y="12"/>
                      <a:pt x="39" y="12"/>
                      <a:pt x="39" y="12"/>
                    </a:cubicBezTo>
                    <a:cubicBezTo>
                      <a:pt x="39" y="11"/>
                      <a:pt x="39" y="10"/>
                      <a:pt x="39" y="10"/>
                    </a:cubicBezTo>
                    <a:cubicBezTo>
                      <a:pt x="39" y="10"/>
                      <a:pt x="40" y="10"/>
                      <a:pt x="40" y="10"/>
                    </a:cubicBezTo>
                    <a:cubicBezTo>
                      <a:pt x="40" y="10"/>
                      <a:pt x="41" y="10"/>
                      <a:pt x="41" y="10"/>
                    </a:cubicBezTo>
                    <a:cubicBezTo>
                      <a:pt x="39" y="7"/>
                      <a:pt x="36" y="4"/>
                      <a:pt x="33" y="2"/>
                    </a:cubicBezTo>
                    <a:cubicBezTo>
                      <a:pt x="33" y="2"/>
                      <a:pt x="33" y="2"/>
                      <a:pt x="33" y="2"/>
                    </a:cubicBezTo>
                    <a:cubicBezTo>
                      <a:pt x="32" y="3"/>
                      <a:pt x="32" y="3"/>
                      <a:pt x="32" y="3"/>
                    </a:cubicBezTo>
                    <a:cubicBezTo>
                      <a:pt x="32" y="3"/>
                      <a:pt x="31" y="3"/>
                      <a:pt x="31" y="3"/>
                    </a:cubicBezTo>
                    <a:cubicBezTo>
                      <a:pt x="30" y="3"/>
                      <a:pt x="30" y="3"/>
                      <a:pt x="30" y="3"/>
                    </a:cubicBezTo>
                    <a:cubicBezTo>
                      <a:pt x="30" y="4"/>
                      <a:pt x="30" y="4"/>
                      <a:pt x="30" y="4"/>
                    </a:cubicBezTo>
                    <a:cubicBezTo>
                      <a:pt x="30" y="5"/>
                      <a:pt x="30" y="5"/>
                      <a:pt x="30" y="5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30" y="6"/>
                      <a:pt x="30" y="6"/>
                      <a:pt x="30" y="6"/>
                    </a:cubicBezTo>
                    <a:cubicBezTo>
                      <a:pt x="30" y="6"/>
                      <a:pt x="29" y="6"/>
                      <a:pt x="29" y="5"/>
                    </a:cubicBezTo>
                    <a:cubicBezTo>
                      <a:pt x="28" y="5"/>
                      <a:pt x="28" y="5"/>
                      <a:pt x="27" y="5"/>
                    </a:cubicBezTo>
                    <a:cubicBezTo>
                      <a:pt x="27" y="5"/>
                      <a:pt x="25" y="3"/>
                      <a:pt x="25" y="3"/>
                    </a:cubicBezTo>
                    <a:cubicBezTo>
                      <a:pt x="25" y="3"/>
                      <a:pt x="25" y="3"/>
                      <a:pt x="25" y="2"/>
                    </a:cubicBezTo>
                    <a:cubicBezTo>
                      <a:pt x="26" y="2"/>
                      <a:pt x="24" y="1"/>
                      <a:pt x="24" y="1"/>
                    </a:cubicBezTo>
                    <a:cubicBezTo>
                      <a:pt x="24" y="0"/>
                      <a:pt x="22" y="0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8" y="0"/>
                      <a:pt x="13" y="1"/>
                      <a:pt x="10" y="4"/>
                    </a:cubicBezTo>
                    <a:cubicBezTo>
                      <a:pt x="11" y="4"/>
                      <a:pt x="12" y="3"/>
                      <a:pt x="11" y="4"/>
                    </a:cubicBezTo>
                    <a:cubicBezTo>
                      <a:pt x="10" y="4"/>
                      <a:pt x="9" y="5"/>
                      <a:pt x="9" y="5"/>
                    </a:cubicBezTo>
                    <a:cubicBezTo>
                      <a:pt x="8" y="5"/>
                      <a:pt x="9" y="5"/>
                      <a:pt x="9" y="5"/>
                    </a:cubicBezTo>
                    <a:cubicBezTo>
                      <a:pt x="10" y="5"/>
                      <a:pt x="11" y="5"/>
                      <a:pt x="12" y="4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5" y="2"/>
                      <a:pt x="14" y="3"/>
                      <a:pt x="15" y="4"/>
                    </a:cubicBezTo>
                    <a:cubicBezTo>
                      <a:pt x="15" y="5"/>
                      <a:pt x="17" y="5"/>
                      <a:pt x="16" y="5"/>
                    </a:cubicBezTo>
                    <a:cubicBezTo>
                      <a:pt x="14" y="6"/>
                      <a:pt x="12" y="7"/>
                      <a:pt x="13" y="7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4" y="8"/>
                      <a:pt x="15" y="8"/>
                      <a:pt x="15" y="8"/>
                    </a:cubicBezTo>
                    <a:cubicBezTo>
                      <a:pt x="15" y="8"/>
                      <a:pt x="16" y="9"/>
                      <a:pt x="16" y="9"/>
                    </a:cubicBezTo>
                    <a:cubicBezTo>
                      <a:pt x="16" y="9"/>
                      <a:pt x="16" y="9"/>
                      <a:pt x="17" y="10"/>
                    </a:cubicBezTo>
                    <a:cubicBezTo>
                      <a:pt x="18" y="10"/>
                      <a:pt x="18" y="9"/>
                      <a:pt x="18" y="9"/>
                    </a:cubicBezTo>
                    <a:cubicBezTo>
                      <a:pt x="18" y="8"/>
                      <a:pt x="19" y="9"/>
                      <a:pt x="18" y="8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8" y="6"/>
                      <a:pt x="19" y="5"/>
                      <a:pt x="20" y="6"/>
                    </a:cubicBezTo>
                    <a:cubicBezTo>
                      <a:pt x="20" y="6"/>
                      <a:pt x="20" y="7"/>
                      <a:pt x="21" y="7"/>
                    </a:cubicBezTo>
                    <a:cubicBezTo>
                      <a:pt x="22" y="7"/>
                      <a:pt x="22" y="6"/>
                      <a:pt x="22" y="6"/>
                    </a:cubicBezTo>
                    <a:cubicBezTo>
                      <a:pt x="22" y="6"/>
                      <a:pt x="23" y="6"/>
                      <a:pt x="23" y="7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5" y="9"/>
                      <a:pt x="24" y="9"/>
                      <a:pt x="24" y="9"/>
                    </a:cubicBezTo>
                    <a:cubicBezTo>
                      <a:pt x="24" y="9"/>
                      <a:pt x="25" y="8"/>
                      <a:pt x="25" y="9"/>
                    </a:cubicBezTo>
                    <a:cubicBezTo>
                      <a:pt x="25" y="11"/>
                      <a:pt x="25" y="11"/>
                      <a:pt x="26" y="11"/>
                    </a:cubicBezTo>
                    <a:cubicBezTo>
                      <a:pt x="26" y="11"/>
                      <a:pt x="27" y="11"/>
                      <a:pt x="27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4" y="11"/>
                      <a:pt x="24" y="11"/>
                      <a:pt x="24" y="11"/>
                    </a:cubicBezTo>
                    <a:cubicBezTo>
                      <a:pt x="24" y="11"/>
                      <a:pt x="25" y="10"/>
                      <a:pt x="24" y="10"/>
                    </a:cubicBezTo>
                    <a:cubicBezTo>
                      <a:pt x="24" y="10"/>
                      <a:pt x="22" y="10"/>
                      <a:pt x="22" y="10"/>
                    </a:cubicBezTo>
                    <a:cubicBezTo>
                      <a:pt x="22" y="10"/>
                      <a:pt x="20" y="11"/>
                      <a:pt x="20" y="12"/>
                    </a:cubicBezTo>
                    <a:cubicBezTo>
                      <a:pt x="20" y="12"/>
                      <a:pt x="22" y="11"/>
                      <a:pt x="22" y="11"/>
                    </a:cubicBezTo>
                    <a:cubicBezTo>
                      <a:pt x="22" y="12"/>
                      <a:pt x="22" y="11"/>
                      <a:pt x="22" y="12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12"/>
                      <a:pt x="23" y="12"/>
                      <a:pt x="22" y="13"/>
                    </a:cubicBezTo>
                    <a:cubicBezTo>
                      <a:pt x="21" y="13"/>
                      <a:pt x="20" y="13"/>
                      <a:pt x="20" y="14"/>
                    </a:cubicBezTo>
                    <a:cubicBezTo>
                      <a:pt x="20" y="14"/>
                      <a:pt x="19" y="14"/>
                      <a:pt x="19" y="15"/>
                    </a:cubicBezTo>
                    <a:cubicBezTo>
                      <a:pt x="18" y="16"/>
                      <a:pt x="19" y="16"/>
                      <a:pt x="18" y="16"/>
                    </a:cubicBezTo>
                    <a:cubicBezTo>
                      <a:pt x="18" y="17"/>
                      <a:pt x="16" y="18"/>
                      <a:pt x="16" y="19"/>
                    </a:cubicBezTo>
                    <a:cubicBezTo>
                      <a:pt x="17" y="19"/>
                      <a:pt x="17" y="20"/>
                      <a:pt x="17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19"/>
                      <a:pt x="15" y="19"/>
                    </a:cubicBezTo>
                    <a:cubicBezTo>
                      <a:pt x="14" y="19"/>
                      <a:pt x="13" y="19"/>
                      <a:pt x="13" y="19"/>
                    </a:cubicBezTo>
                    <a:cubicBezTo>
                      <a:pt x="13" y="19"/>
                      <a:pt x="11" y="19"/>
                      <a:pt x="11" y="20"/>
                    </a:cubicBezTo>
                    <a:cubicBezTo>
                      <a:pt x="11" y="20"/>
                      <a:pt x="10" y="23"/>
                      <a:pt x="12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4" y="22"/>
                      <a:pt x="14" y="22"/>
                    </a:cubicBezTo>
                    <a:cubicBezTo>
                      <a:pt x="14" y="22"/>
                      <a:pt x="14" y="24"/>
                      <a:pt x="14" y="24"/>
                    </a:cubicBezTo>
                    <a:cubicBezTo>
                      <a:pt x="14" y="24"/>
                      <a:pt x="15" y="24"/>
                      <a:pt x="15" y="24"/>
                    </a:cubicBezTo>
                    <a:cubicBezTo>
                      <a:pt x="15" y="24"/>
                      <a:pt x="16" y="25"/>
                      <a:pt x="16" y="26"/>
                    </a:cubicBezTo>
                    <a:cubicBezTo>
                      <a:pt x="16" y="26"/>
                      <a:pt x="16" y="27"/>
                      <a:pt x="16" y="27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7" y="27"/>
                      <a:pt x="17" y="27"/>
                      <a:pt x="17" y="27"/>
                    </a:cubicBezTo>
                    <a:cubicBezTo>
                      <a:pt x="17" y="27"/>
                      <a:pt x="16" y="27"/>
                      <a:pt x="15" y="27"/>
                    </a:cubicBezTo>
                    <a:cubicBezTo>
                      <a:pt x="15" y="26"/>
                      <a:pt x="14" y="25"/>
                      <a:pt x="14" y="25"/>
                    </a:cubicBezTo>
                    <a:cubicBezTo>
                      <a:pt x="14" y="25"/>
                      <a:pt x="13" y="25"/>
                      <a:pt x="13" y="25"/>
                    </a:cubicBezTo>
                    <a:cubicBezTo>
                      <a:pt x="12" y="24"/>
                      <a:pt x="13" y="24"/>
                      <a:pt x="12" y="24"/>
                    </a:cubicBezTo>
                    <a:cubicBezTo>
                      <a:pt x="11" y="24"/>
                      <a:pt x="10" y="24"/>
                      <a:pt x="9" y="23"/>
                    </a:cubicBezTo>
                    <a:cubicBezTo>
                      <a:pt x="9" y="23"/>
                      <a:pt x="8" y="22"/>
                      <a:pt x="8" y="22"/>
                    </a:cubicBezTo>
                    <a:cubicBezTo>
                      <a:pt x="8" y="22"/>
                      <a:pt x="7" y="21"/>
                      <a:pt x="7" y="20"/>
                    </a:cubicBezTo>
                    <a:cubicBezTo>
                      <a:pt x="6" y="19"/>
                      <a:pt x="6" y="19"/>
                      <a:pt x="6" y="18"/>
                    </a:cubicBezTo>
                    <a:cubicBezTo>
                      <a:pt x="5" y="18"/>
                      <a:pt x="5" y="18"/>
                      <a:pt x="4" y="17"/>
                    </a:cubicBezTo>
                    <a:cubicBezTo>
                      <a:pt x="4" y="15"/>
                      <a:pt x="5" y="13"/>
                      <a:pt x="5" y="13"/>
                    </a:cubicBezTo>
                    <a:cubicBezTo>
                      <a:pt x="4" y="12"/>
                      <a:pt x="5" y="11"/>
                      <a:pt x="4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14"/>
                      <a:pt x="0" y="18"/>
                      <a:pt x="0" y="22"/>
                    </a:cubicBezTo>
                    <a:cubicBezTo>
                      <a:pt x="0" y="33"/>
                      <a:pt x="8" y="42"/>
                      <a:pt x="18" y="44"/>
                    </a:cubicBezTo>
                    <a:cubicBezTo>
                      <a:pt x="18" y="44"/>
                      <a:pt x="18" y="44"/>
                      <a:pt x="18" y="43"/>
                    </a:cubicBezTo>
                    <a:cubicBezTo>
                      <a:pt x="18" y="42"/>
                      <a:pt x="18" y="41"/>
                      <a:pt x="19" y="39"/>
                    </a:cubicBezTo>
                    <a:cubicBezTo>
                      <a:pt x="19" y="38"/>
                      <a:pt x="19" y="37"/>
                      <a:pt x="19" y="37"/>
                    </a:cubicBezTo>
                    <a:cubicBezTo>
                      <a:pt x="19" y="37"/>
                      <a:pt x="17" y="37"/>
                      <a:pt x="17" y="36"/>
                    </a:cubicBezTo>
                    <a:cubicBezTo>
                      <a:pt x="17" y="36"/>
                      <a:pt x="15" y="33"/>
                      <a:pt x="15" y="32"/>
                    </a:cubicBezTo>
                    <a:cubicBezTo>
                      <a:pt x="15" y="31"/>
                      <a:pt x="16" y="31"/>
                      <a:pt x="16" y="31"/>
                    </a:cubicBezTo>
                    <a:cubicBezTo>
                      <a:pt x="16" y="31"/>
                      <a:pt x="16" y="30"/>
                      <a:pt x="16" y="29"/>
                    </a:cubicBezTo>
                    <a:cubicBezTo>
                      <a:pt x="16" y="28"/>
                      <a:pt x="17" y="28"/>
                      <a:pt x="17" y="28"/>
                    </a:cubicBezTo>
                    <a:cubicBezTo>
                      <a:pt x="18" y="28"/>
                      <a:pt x="18" y="28"/>
                      <a:pt x="18" y="28"/>
                    </a:cubicBezTo>
                    <a:cubicBezTo>
                      <a:pt x="19" y="28"/>
                      <a:pt x="19" y="28"/>
                      <a:pt x="19" y="28"/>
                    </a:cubicBezTo>
                    <a:cubicBezTo>
                      <a:pt x="19" y="28"/>
                      <a:pt x="20" y="28"/>
                      <a:pt x="21" y="28"/>
                    </a:cubicBezTo>
                    <a:cubicBezTo>
                      <a:pt x="22" y="28"/>
                      <a:pt x="22" y="28"/>
                      <a:pt x="22" y="28"/>
                    </a:cubicBezTo>
                    <a:cubicBezTo>
                      <a:pt x="22" y="28"/>
                      <a:pt x="23" y="29"/>
                      <a:pt x="24" y="29"/>
                    </a:cubicBezTo>
                    <a:cubicBezTo>
                      <a:pt x="24" y="30"/>
                      <a:pt x="26" y="30"/>
                      <a:pt x="26" y="30"/>
                    </a:cubicBezTo>
                    <a:cubicBezTo>
                      <a:pt x="26" y="31"/>
                      <a:pt x="26" y="31"/>
                      <a:pt x="26" y="31"/>
                    </a:cubicBezTo>
                    <a:cubicBezTo>
                      <a:pt x="25" y="32"/>
                      <a:pt x="25" y="32"/>
                      <a:pt x="25" y="32"/>
                    </a:cubicBezTo>
                    <a:cubicBezTo>
                      <a:pt x="26" y="31"/>
                      <a:pt x="26" y="31"/>
                      <a:pt x="26" y="31"/>
                    </a:cubicBezTo>
                    <a:cubicBezTo>
                      <a:pt x="26" y="31"/>
                      <a:pt x="27" y="32"/>
                      <a:pt x="28" y="33"/>
                    </a:cubicBezTo>
                    <a:cubicBezTo>
                      <a:pt x="28" y="33"/>
                      <a:pt x="30" y="33"/>
                      <a:pt x="30" y="33"/>
                    </a:cubicBezTo>
                    <a:cubicBezTo>
                      <a:pt x="30" y="33"/>
                      <a:pt x="31" y="33"/>
                      <a:pt x="31" y="34"/>
                    </a:cubicBezTo>
                    <a:cubicBezTo>
                      <a:pt x="30" y="34"/>
                      <a:pt x="30" y="35"/>
                      <a:pt x="30" y="35"/>
                    </a:cubicBezTo>
                    <a:cubicBezTo>
                      <a:pt x="30" y="35"/>
                      <a:pt x="29" y="37"/>
                      <a:pt x="28" y="38"/>
                    </a:cubicBezTo>
                    <a:cubicBezTo>
                      <a:pt x="28" y="39"/>
                      <a:pt x="28" y="38"/>
                      <a:pt x="27" y="39"/>
                    </a:cubicBezTo>
                    <a:cubicBezTo>
                      <a:pt x="26" y="39"/>
                      <a:pt x="26" y="39"/>
                      <a:pt x="25" y="40"/>
                    </a:cubicBezTo>
                    <a:cubicBezTo>
                      <a:pt x="25" y="41"/>
                      <a:pt x="24" y="41"/>
                      <a:pt x="23" y="41"/>
                    </a:cubicBezTo>
                    <a:cubicBezTo>
                      <a:pt x="23" y="42"/>
                      <a:pt x="23" y="42"/>
                      <a:pt x="23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22" y="42"/>
                      <a:pt x="21" y="43"/>
                      <a:pt x="21" y="44"/>
                    </a:cubicBezTo>
                    <a:cubicBezTo>
                      <a:pt x="20" y="44"/>
                      <a:pt x="20" y="44"/>
                      <a:pt x="20" y="44"/>
                    </a:cubicBezTo>
                    <a:cubicBezTo>
                      <a:pt x="21" y="44"/>
                      <a:pt x="22" y="44"/>
                      <a:pt x="23" y="44"/>
                    </a:cubicBezTo>
                    <a:cubicBezTo>
                      <a:pt x="30" y="44"/>
                      <a:pt x="37" y="40"/>
                      <a:pt x="41" y="34"/>
                    </a:cubicBezTo>
                    <a:cubicBezTo>
                      <a:pt x="41" y="34"/>
                      <a:pt x="42" y="32"/>
                      <a:pt x="42" y="31"/>
                    </a:cubicBezTo>
                    <a:cubicBezTo>
                      <a:pt x="42" y="30"/>
                      <a:pt x="43" y="28"/>
                      <a:pt x="42" y="28"/>
                    </a:cubicBezTo>
                    <a:close/>
                    <a:moveTo>
                      <a:pt x="22" y="14"/>
                    </a:move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13"/>
                      <a:pt x="23" y="13"/>
                      <a:pt x="23" y="12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4" y="13"/>
                      <a:pt x="24" y="13"/>
                      <a:pt x="24" y="13"/>
                    </a:cubicBezTo>
                    <a:cubicBezTo>
                      <a:pt x="24" y="13"/>
                      <a:pt x="23" y="13"/>
                      <a:pt x="22" y="14"/>
                    </a:cubicBezTo>
                    <a:close/>
                    <a:moveTo>
                      <a:pt x="33" y="5"/>
                    </a:moveTo>
                    <a:cubicBezTo>
                      <a:pt x="33" y="5"/>
                      <a:pt x="33" y="4"/>
                      <a:pt x="32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4"/>
                      <a:pt x="34" y="4"/>
                      <a:pt x="35" y="5"/>
                    </a:cubicBezTo>
                    <a:cubicBezTo>
                      <a:pt x="35" y="5"/>
                      <a:pt x="34" y="5"/>
                      <a:pt x="33" y="5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0" name="Arc 207"/>
            <p:cNvSpPr/>
            <p:nvPr/>
          </p:nvSpPr>
          <p:spPr>
            <a:xfrm>
              <a:off x="4225056" y="2044736"/>
              <a:ext cx="3467065" cy="3467065"/>
            </a:xfrm>
            <a:prstGeom prst="arc">
              <a:avLst>
                <a:gd name="adj1" fmla="val 226208"/>
                <a:gd name="adj2" fmla="val 214580"/>
              </a:avLst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21" name="Group 3"/>
            <p:cNvGrpSpPr/>
            <p:nvPr/>
          </p:nvGrpSpPr>
          <p:grpSpPr>
            <a:xfrm>
              <a:off x="7068413" y="2013377"/>
              <a:ext cx="988296" cy="531959"/>
              <a:chOff x="7068413" y="2013377"/>
              <a:chExt cx="988296" cy="531959"/>
            </a:xfrm>
          </p:grpSpPr>
          <p:grpSp>
            <p:nvGrpSpPr>
              <p:cNvPr id="40" name="Group 204"/>
              <p:cNvGrpSpPr/>
              <p:nvPr/>
            </p:nvGrpSpPr>
            <p:grpSpPr>
              <a:xfrm>
                <a:off x="7518747" y="2116055"/>
                <a:ext cx="537962" cy="429281"/>
                <a:chOff x="6157913" y="1457325"/>
                <a:chExt cx="471488" cy="376238"/>
              </a:xfrm>
              <a:solidFill>
                <a:schemeClr val="accent1"/>
              </a:solidFill>
            </p:grpSpPr>
            <p:sp>
              <p:nvSpPr>
                <p:cNvPr id="44" name="Freeform: Shape 205"/>
                <p:cNvSpPr/>
                <p:nvPr/>
              </p:nvSpPr>
              <p:spPr bwMode="auto">
                <a:xfrm>
                  <a:off x="6157913" y="1563688"/>
                  <a:ext cx="471488" cy="269875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46" y="28"/>
                    </a:cxn>
                    <a:cxn ang="0">
                      <a:pos x="46" y="0"/>
                    </a:cxn>
                    <a:cxn ang="0">
                      <a:pos x="37" y="4"/>
                    </a:cxn>
                    <a:cxn ang="0">
                      <a:pos x="37" y="7"/>
                    </a:cxn>
                    <a:cxn ang="0">
                      <a:pos x="32" y="5"/>
                    </a:cxn>
                    <a:cxn ang="0">
                      <a:pos x="37" y="9"/>
                    </a:cxn>
                    <a:cxn ang="0">
                      <a:pos x="37" y="12"/>
                    </a:cxn>
                    <a:cxn ang="0">
                      <a:pos x="32" y="10"/>
                    </a:cxn>
                    <a:cxn ang="0">
                      <a:pos x="37" y="14"/>
                    </a:cxn>
                    <a:cxn ang="0">
                      <a:pos x="37" y="17"/>
                    </a:cxn>
                    <a:cxn ang="0">
                      <a:pos x="32" y="15"/>
                    </a:cxn>
                    <a:cxn ang="0">
                      <a:pos x="30" y="4"/>
                    </a:cxn>
                    <a:cxn ang="0">
                      <a:pos x="30" y="7"/>
                    </a:cxn>
                    <a:cxn ang="0">
                      <a:pos x="26" y="5"/>
                    </a:cxn>
                    <a:cxn ang="0">
                      <a:pos x="30" y="9"/>
                    </a:cxn>
                    <a:cxn ang="0">
                      <a:pos x="30" y="12"/>
                    </a:cxn>
                    <a:cxn ang="0">
                      <a:pos x="26" y="10"/>
                    </a:cxn>
                    <a:cxn ang="0">
                      <a:pos x="30" y="14"/>
                    </a:cxn>
                    <a:cxn ang="0">
                      <a:pos x="30" y="17"/>
                    </a:cxn>
                    <a:cxn ang="0">
                      <a:pos x="26" y="15"/>
                    </a:cxn>
                    <a:cxn ang="0">
                      <a:pos x="24" y="4"/>
                    </a:cxn>
                    <a:cxn ang="0">
                      <a:pos x="24" y="7"/>
                    </a:cxn>
                    <a:cxn ang="0">
                      <a:pos x="19" y="5"/>
                    </a:cxn>
                    <a:cxn ang="0">
                      <a:pos x="24" y="9"/>
                    </a:cxn>
                    <a:cxn ang="0">
                      <a:pos x="24" y="12"/>
                    </a:cxn>
                    <a:cxn ang="0">
                      <a:pos x="19" y="10"/>
                    </a:cxn>
                    <a:cxn ang="0">
                      <a:pos x="24" y="14"/>
                    </a:cxn>
                    <a:cxn ang="0">
                      <a:pos x="24" y="17"/>
                    </a:cxn>
                    <a:cxn ang="0">
                      <a:pos x="19" y="15"/>
                    </a:cxn>
                    <a:cxn ang="0">
                      <a:pos x="17" y="4"/>
                    </a:cxn>
                    <a:cxn ang="0">
                      <a:pos x="17" y="7"/>
                    </a:cxn>
                    <a:cxn ang="0">
                      <a:pos x="12" y="5"/>
                    </a:cxn>
                    <a:cxn ang="0">
                      <a:pos x="17" y="9"/>
                    </a:cxn>
                    <a:cxn ang="0">
                      <a:pos x="17" y="12"/>
                    </a:cxn>
                    <a:cxn ang="0">
                      <a:pos x="12" y="10"/>
                    </a:cxn>
                    <a:cxn ang="0">
                      <a:pos x="17" y="14"/>
                    </a:cxn>
                    <a:cxn ang="0">
                      <a:pos x="17" y="17"/>
                    </a:cxn>
                    <a:cxn ang="0">
                      <a:pos x="12" y="15"/>
                    </a:cxn>
                    <a:cxn ang="0">
                      <a:pos x="6" y="17"/>
                    </a:cxn>
                    <a:cxn ang="0">
                      <a:pos x="6" y="14"/>
                    </a:cxn>
                    <a:cxn ang="0">
                      <a:pos x="10" y="16"/>
                    </a:cxn>
                    <a:cxn ang="0">
                      <a:pos x="6" y="12"/>
                    </a:cxn>
                    <a:cxn ang="0">
                      <a:pos x="6" y="9"/>
                    </a:cxn>
                    <a:cxn ang="0">
                      <a:pos x="10" y="12"/>
                    </a:cxn>
                    <a:cxn ang="0">
                      <a:pos x="6" y="7"/>
                    </a:cxn>
                    <a:cxn ang="0">
                      <a:pos x="6" y="4"/>
                    </a:cxn>
                    <a:cxn ang="0">
                      <a:pos x="10" y="7"/>
                    </a:cxn>
                    <a:cxn ang="0">
                      <a:pos x="12" y="24"/>
                    </a:cxn>
                    <a:cxn ang="0">
                      <a:pos x="12" y="20"/>
                    </a:cxn>
                    <a:cxn ang="0">
                      <a:pos x="38" y="23"/>
                    </a:cxn>
                    <a:cxn ang="0">
                      <a:pos x="39" y="17"/>
                    </a:cxn>
                    <a:cxn ang="0">
                      <a:pos x="39" y="14"/>
                    </a:cxn>
                    <a:cxn ang="0">
                      <a:pos x="44" y="16"/>
                    </a:cxn>
                    <a:cxn ang="0">
                      <a:pos x="39" y="12"/>
                    </a:cxn>
                    <a:cxn ang="0">
                      <a:pos x="39" y="9"/>
                    </a:cxn>
                    <a:cxn ang="0">
                      <a:pos x="44" y="12"/>
                    </a:cxn>
                    <a:cxn ang="0">
                      <a:pos x="39" y="7"/>
                    </a:cxn>
                    <a:cxn ang="0">
                      <a:pos x="39" y="4"/>
                    </a:cxn>
                    <a:cxn ang="0">
                      <a:pos x="44" y="7"/>
                    </a:cxn>
                  </a:cxnLst>
                  <a:rect l="0" t="0" r="r" b="b"/>
                  <a:pathLst>
                    <a:path w="49" h="28">
                      <a:moveTo>
                        <a:pt x="46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27"/>
                        <a:pt x="2" y="28"/>
                        <a:pt x="3" y="28"/>
                      </a:cubicBezTo>
                      <a:cubicBezTo>
                        <a:pt x="46" y="28"/>
                        <a:pt x="46" y="28"/>
                        <a:pt x="46" y="28"/>
                      </a:cubicBezTo>
                      <a:cubicBezTo>
                        <a:pt x="48" y="28"/>
                        <a:pt x="49" y="27"/>
                        <a:pt x="49" y="25"/>
                      </a:cubicBezTo>
                      <a:cubicBezTo>
                        <a:pt x="49" y="4"/>
                        <a:pt x="49" y="4"/>
                        <a:pt x="49" y="4"/>
                      </a:cubicBezTo>
                      <a:cubicBezTo>
                        <a:pt x="49" y="2"/>
                        <a:pt x="48" y="0"/>
                        <a:pt x="46" y="0"/>
                      </a:cubicBezTo>
                      <a:close/>
                      <a:moveTo>
                        <a:pt x="32" y="5"/>
                      </a:moveTo>
                      <a:cubicBezTo>
                        <a:pt x="32" y="4"/>
                        <a:pt x="32" y="4"/>
                        <a:pt x="32" y="4"/>
                      </a:cubicBezTo>
                      <a:cubicBezTo>
                        <a:pt x="37" y="4"/>
                        <a:pt x="37" y="4"/>
                        <a:pt x="37" y="4"/>
                      </a:cubicBezTo>
                      <a:cubicBezTo>
                        <a:pt x="37" y="5"/>
                        <a:pt x="37" y="5"/>
                        <a:pt x="37" y="5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7" y="7"/>
                        <a:pt x="37" y="7"/>
                        <a:pt x="37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lnTo>
                        <a:pt x="32" y="5"/>
                      </a:lnTo>
                      <a:close/>
                      <a:moveTo>
                        <a:pt x="32" y="10"/>
                      </a:moveTo>
                      <a:cubicBezTo>
                        <a:pt x="32" y="9"/>
                        <a:pt x="32" y="9"/>
                        <a:pt x="32" y="9"/>
                      </a:cubicBezTo>
                      <a:cubicBezTo>
                        <a:pt x="37" y="9"/>
                        <a:pt x="37" y="9"/>
                        <a:pt x="37" y="9"/>
                      </a:cubicBezTo>
                      <a:cubicBezTo>
                        <a:pt x="37" y="10"/>
                        <a:pt x="37" y="10"/>
                        <a:pt x="37" y="10"/>
                      </a:cubicBezTo>
                      <a:cubicBezTo>
                        <a:pt x="37" y="12"/>
                        <a:pt x="37" y="12"/>
                        <a:pt x="37" y="12"/>
                      </a:cubicBezTo>
                      <a:cubicBezTo>
                        <a:pt x="37" y="12"/>
                        <a:pt x="37" y="12"/>
                        <a:pt x="37" y="12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cubicBezTo>
                        <a:pt x="32" y="12"/>
                        <a:pt x="32" y="12"/>
                        <a:pt x="32" y="12"/>
                      </a:cubicBezTo>
                      <a:lnTo>
                        <a:pt x="32" y="10"/>
                      </a:lnTo>
                      <a:close/>
                      <a:moveTo>
                        <a:pt x="32" y="15"/>
                      </a:moveTo>
                      <a:cubicBezTo>
                        <a:pt x="32" y="14"/>
                        <a:pt x="32" y="14"/>
                        <a:pt x="32" y="14"/>
                      </a:cubicBezTo>
                      <a:cubicBezTo>
                        <a:pt x="37" y="14"/>
                        <a:pt x="37" y="14"/>
                        <a:pt x="37" y="14"/>
                      </a:cubicBezTo>
                      <a:cubicBezTo>
                        <a:pt x="37" y="15"/>
                        <a:pt x="37" y="15"/>
                        <a:pt x="37" y="15"/>
                      </a:cubicBezTo>
                      <a:cubicBezTo>
                        <a:pt x="37" y="16"/>
                        <a:pt x="37" y="16"/>
                        <a:pt x="37" y="16"/>
                      </a:cubicBezTo>
                      <a:cubicBezTo>
                        <a:pt x="37" y="17"/>
                        <a:pt x="37" y="17"/>
                        <a:pt x="37" y="17"/>
                      </a:cubicBezTo>
                      <a:cubicBezTo>
                        <a:pt x="32" y="17"/>
                        <a:pt x="32" y="17"/>
                        <a:pt x="32" y="17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lnTo>
                        <a:pt x="32" y="15"/>
                      </a:lnTo>
                      <a:close/>
                      <a:moveTo>
                        <a:pt x="26" y="5"/>
                      </a:moveTo>
                      <a:cubicBezTo>
                        <a:pt x="26" y="4"/>
                        <a:pt x="26" y="4"/>
                        <a:pt x="26" y="4"/>
                      </a:cubicBezTo>
                      <a:cubicBezTo>
                        <a:pt x="30" y="4"/>
                        <a:pt x="30" y="4"/>
                        <a:pt x="30" y="4"/>
                      </a:cubicBezTo>
                      <a:cubicBezTo>
                        <a:pt x="30" y="5"/>
                        <a:pt x="30" y="5"/>
                        <a:pt x="30" y="5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30" y="7"/>
                        <a:pt x="30" y="7"/>
                        <a:pt x="30" y="7"/>
                      </a:cubicBezTo>
                      <a:cubicBezTo>
                        <a:pt x="26" y="7"/>
                        <a:pt x="26" y="7"/>
                        <a:pt x="26" y="7"/>
                      </a:cubicBezTo>
                      <a:cubicBezTo>
                        <a:pt x="26" y="7"/>
                        <a:pt x="26" y="7"/>
                        <a:pt x="26" y="7"/>
                      </a:cubicBezTo>
                      <a:lnTo>
                        <a:pt x="26" y="5"/>
                      </a:lnTo>
                      <a:close/>
                      <a:moveTo>
                        <a:pt x="26" y="10"/>
                      </a:moveTo>
                      <a:cubicBezTo>
                        <a:pt x="26" y="9"/>
                        <a:pt x="26" y="9"/>
                        <a:pt x="26" y="9"/>
                      </a:cubicBezTo>
                      <a:cubicBezTo>
                        <a:pt x="30" y="9"/>
                        <a:pt x="30" y="9"/>
                        <a:pt x="30" y="9"/>
                      </a:cubicBezTo>
                      <a:cubicBezTo>
                        <a:pt x="30" y="10"/>
                        <a:pt x="30" y="10"/>
                        <a:pt x="30" y="10"/>
                      </a:cubicBezTo>
                      <a:cubicBezTo>
                        <a:pt x="30" y="12"/>
                        <a:pt x="30" y="12"/>
                        <a:pt x="30" y="12"/>
                      </a:cubicBezTo>
                      <a:cubicBezTo>
                        <a:pt x="30" y="12"/>
                        <a:pt x="30" y="12"/>
                        <a:pt x="30" y="12"/>
                      </a:cubicBezTo>
                      <a:cubicBezTo>
                        <a:pt x="26" y="12"/>
                        <a:pt x="26" y="12"/>
                        <a:pt x="26" y="12"/>
                      </a:cubicBezTo>
                      <a:cubicBezTo>
                        <a:pt x="26" y="12"/>
                        <a:pt x="26" y="12"/>
                        <a:pt x="26" y="12"/>
                      </a:cubicBezTo>
                      <a:lnTo>
                        <a:pt x="26" y="10"/>
                      </a:lnTo>
                      <a:close/>
                      <a:moveTo>
                        <a:pt x="26" y="15"/>
                      </a:moveTo>
                      <a:cubicBezTo>
                        <a:pt x="26" y="14"/>
                        <a:pt x="26" y="14"/>
                        <a:pt x="26" y="14"/>
                      </a:cubicBezTo>
                      <a:cubicBezTo>
                        <a:pt x="30" y="14"/>
                        <a:pt x="30" y="14"/>
                        <a:pt x="30" y="14"/>
                      </a:cubicBezTo>
                      <a:cubicBezTo>
                        <a:pt x="30" y="15"/>
                        <a:pt x="30" y="15"/>
                        <a:pt x="30" y="15"/>
                      </a:cubicBezTo>
                      <a:cubicBezTo>
                        <a:pt x="30" y="16"/>
                        <a:pt x="30" y="16"/>
                        <a:pt x="30" y="16"/>
                      </a:cubicBezTo>
                      <a:cubicBezTo>
                        <a:pt x="30" y="17"/>
                        <a:pt x="30" y="17"/>
                        <a:pt x="30" y="17"/>
                      </a:cubicBezTo>
                      <a:cubicBezTo>
                        <a:pt x="26" y="17"/>
                        <a:pt x="26" y="17"/>
                        <a:pt x="26" y="17"/>
                      </a:cubicBezTo>
                      <a:cubicBezTo>
                        <a:pt x="26" y="16"/>
                        <a:pt x="26" y="16"/>
                        <a:pt x="26" y="16"/>
                      </a:cubicBezTo>
                      <a:lnTo>
                        <a:pt x="26" y="15"/>
                      </a:lnTo>
                      <a:close/>
                      <a:moveTo>
                        <a:pt x="19" y="5"/>
                      </a:moveTo>
                      <a:cubicBezTo>
                        <a:pt x="19" y="4"/>
                        <a:pt x="19" y="4"/>
                        <a:pt x="19" y="4"/>
                      </a:cubicBezTo>
                      <a:cubicBezTo>
                        <a:pt x="24" y="4"/>
                        <a:pt x="24" y="4"/>
                        <a:pt x="24" y="4"/>
                      </a:cubicBezTo>
                      <a:cubicBezTo>
                        <a:pt x="24" y="5"/>
                        <a:pt x="24" y="5"/>
                        <a:pt x="24" y="5"/>
                      </a:cubicBezTo>
                      <a:cubicBezTo>
                        <a:pt x="24" y="7"/>
                        <a:pt x="24" y="7"/>
                        <a:pt x="24" y="7"/>
                      </a:cubicBezTo>
                      <a:cubicBezTo>
                        <a:pt x="24" y="7"/>
                        <a:pt x="24" y="7"/>
                        <a:pt x="24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19" y="7"/>
                        <a:pt x="19" y="7"/>
                        <a:pt x="19" y="7"/>
                      </a:cubicBezTo>
                      <a:lnTo>
                        <a:pt x="19" y="5"/>
                      </a:lnTo>
                      <a:close/>
                      <a:moveTo>
                        <a:pt x="19" y="10"/>
                      </a:moveTo>
                      <a:cubicBezTo>
                        <a:pt x="19" y="9"/>
                        <a:pt x="19" y="9"/>
                        <a:pt x="19" y="9"/>
                      </a:cubicBezTo>
                      <a:cubicBezTo>
                        <a:pt x="24" y="9"/>
                        <a:pt x="24" y="9"/>
                        <a:pt x="24" y="9"/>
                      </a:cubicBezTo>
                      <a:cubicBezTo>
                        <a:pt x="24" y="10"/>
                        <a:pt x="24" y="10"/>
                        <a:pt x="24" y="10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lnTo>
                        <a:pt x="19" y="10"/>
                      </a:lnTo>
                      <a:close/>
                      <a:moveTo>
                        <a:pt x="19" y="15"/>
                      </a:moveTo>
                      <a:cubicBezTo>
                        <a:pt x="19" y="14"/>
                        <a:pt x="19" y="14"/>
                        <a:pt x="19" y="14"/>
                      </a:cubicBezTo>
                      <a:cubicBezTo>
                        <a:pt x="24" y="14"/>
                        <a:pt x="24" y="14"/>
                        <a:pt x="24" y="14"/>
                      </a:cubicBez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24" y="16"/>
                        <a:pt x="24" y="16"/>
                        <a:pt x="24" y="16"/>
                      </a:cubicBezTo>
                      <a:cubicBezTo>
                        <a:pt x="24" y="17"/>
                        <a:pt x="24" y="17"/>
                        <a:pt x="24" y="17"/>
                      </a:cubicBezTo>
                      <a:cubicBezTo>
                        <a:pt x="19" y="17"/>
                        <a:pt x="19" y="17"/>
                        <a:pt x="19" y="17"/>
                      </a:cubicBezTo>
                      <a:cubicBezTo>
                        <a:pt x="19" y="16"/>
                        <a:pt x="19" y="16"/>
                        <a:pt x="19" y="16"/>
                      </a:cubicBezTo>
                      <a:lnTo>
                        <a:pt x="19" y="15"/>
                      </a:lnTo>
                      <a:close/>
                      <a:moveTo>
                        <a:pt x="12" y="5"/>
                      </a:move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7" y="4"/>
                        <a:pt x="17" y="4"/>
                        <a:pt x="17" y="4"/>
                      </a:cubicBezTo>
                      <a:cubicBezTo>
                        <a:pt x="17" y="5"/>
                        <a:pt x="17" y="5"/>
                        <a:pt x="17" y="5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7" y="7"/>
                        <a:pt x="17" y="7"/>
                        <a:pt x="17" y="7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2" y="7"/>
                        <a:pt x="12" y="7"/>
                        <a:pt x="12" y="7"/>
                      </a:cubicBezTo>
                      <a:lnTo>
                        <a:pt x="12" y="5"/>
                      </a:lnTo>
                      <a:close/>
                      <a:moveTo>
                        <a:pt x="12" y="10"/>
                      </a:moveTo>
                      <a:cubicBezTo>
                        <a:pt x="13" y="9"/>
                        <a:pt x="13" y="9"/>
                        <a:pt x="13" y="9"/>
                      </a:cubicBezTo>
                      <a:cubicBezTo>
                        <a:pt x="17" y="9"/>
                        <a:pt x="17" y="9"/>
                        <a:pt x="17" y="9"/>
                      </a:cubicBezTo>
                      <a:cubicBezTo>
                        <a:pt x="17" y="10"/>
                        <a:pt x="17" y="10"/>
                        <a:pt x="17" y="10"/>
                      </a:cubicBezTo>
                      <a:cubicBezTo>
                        <a:pt x="17" y="12"/>
                        <a:pt x="17" y="12"/>
                        <a:pt x="17" y="12"/>
                      </a:cubicBezTo>
                      <a:cubicBezTo>
                        <a:pt x="17" y="12"/>
                        <a:pt x="17" y="12"/>
                        <a:pt x="17" y="12"/>
                      </a:cubicBezTo>
                      <a:cubicBezTo>
                        <a:pt x="13" y="12"/>
                        <a:pt x="13" y="12"/>
                        <a:pt x="13" y="12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lnTo>
                        <a:pt x="12" y="10"/>
                      </a:lnTo>
                      <a:close/>
                      <a:moveTo>
                        <a:pt x="12" y="15"/>
                      </a:moveTo>
                      <a:cubicBezTo>
                        <a:pt x="13" y="14"/>
                        <a:pt x="13" y="14"/>
                        <a:pt x="13" y="14"/>
                      </a:cubicBezTo>
                      <a:cubicBezTo>
                        <a:pt x="17" y="14"/>
                        <a:pt x="17" y="14"/>
                        <a:pt x="17" y="14"/>
                      </a:cubicBezTo>
                      <a:cubicBezTo>
                        <a:pt x="17" y="15"/>
                        <a:pt x="17" y="15"/>
                        <a:pt x="17" y="15"/>
                      </a:cubicBezTo>
                      <a:cubicBezTo>
                        <a:pt x="17" y="16"/>
                        <a:pt x="17" y="16"/>
                        <a:pt x="17" y="16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lnTo>
                        <a:pt x="12" y="15"/>
                      </a:lnTo>
                      <a:close/>
                      <a:moveTo>
                        <a:pt x="10" y="16"/>
                      </a:moveTo>
                      <a:cubicBezTo>
                        <a:pt x="10" y="17"/>
                        <a:pt x="10" y="17"/>
                        <a:pt x="10" y="17"/>
                      </a:cubicBezTo>
                      <a:cubicBezTo>
                        <a:pt x="6" y="17"/>
                        <a:pt x="6" y="17"/>
                        <a:pt x="6" y="17"/>
                      </a:cubicBezTo>
                      <a:cubicBezTo>
                        <a:pt x="6" y="16"/>
                        <a:pt x="6" y="16"/>
                        <a:pt x="6" y="16"/>
                      </a:cubicBezTo>
                      <a:cubicBezTo>
                        <a:pt x="6" y="15"/>
                        <a:pt x="6" y="15"/>
                        <a:pt x="6" y="15"/>
                      </a:cubicBezTo>
                      <a:cubicBezTo>
                        <a:pt x="6" y="14"/>
                        <a:pt x="6" y="14"/>
                        <a:pt x="6" y="14"/>
                      </a:cubicBezTo>
                      <a:cubicBezTo>
                        <a:pt x="10" y="14"/>
                        <a:pt x="10" y="14"/>
                        <a:pt x="10" y="14"/>
                      </a:cubicBezTo>
                      <a:cubicBezTo>
                        <a:pt x="10" y="15"/>
                        <a:pt x="10" y="15"/>
                        <a:pt x="10" y="15"/>
                      </a:cubicBezTo>
                      <a:lnTo>
                        <a:pt x="10" y="16"/>
                      </a:lnTo>
                      <a:close/>
                      <a:moveTo>
                        <a:pt x="10" y="12"/>
                      </a:move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6" y="10"/>
                        <a:pt x="6" y="10"/>
                        <a:pt x="6" y="10"/>
                      </a:cubicBezTo>
                      <a:cubicBezTo>
                        <a:pt x="6" y="9"/>
                        <a:pt x="6" y="9"/>
                        <a:pt x="6" y="9"/>
                      </a:cubicBezTo>
                      <a:cubicBezTo>
                        <a:pt x="10" y="9"/>
                        <a:pt x="10" y="9"/>
                        <a:pt x="10" y="9"/>
                      </a:cubicBezTo>
                      <a:cubicBezTo>
                        <a:pt x="10" y="10"/>
                        <a:pt x="10" y="10"/>
                        <a:pt x="10" y="10"/>
                      </a:cubicBezTo>
                      <a:lnTo>
                        <a:pt x="10" y="12"/>
                      </a:lnTo>
                      <a:close/>
                      <a:moveTo>
                        <a:pt x="10" y="7"/>
                      </a:moveTo>
                      <a:cubicBezTo>
                        <a:pt x="10" y="7"/>
                        <a:pt x="10" y="7"/>
                        <a:pt x="10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6" y="7"/>
                        <a:pt x="6" y="7"/>
                        <a:pt x="6" y="7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6" y="4"/>
                        <a:pt x="6" y="4"/>
                        <a:pt x="6" y="4"/>
                      </a:cubicBezTo>
                      <a:cubicBezTo>
                        <a:pt x="10" y="4"/>
                        <a:pt x="10" y="4"/>
                        <a:pt x="10" y="4"/>
                      </a:cubicBezTo>
                      <a:cubicBezTo>
                        <a:pt x="10" y="5"/>
                        <a:pt x="10" y="5"/>
                        <a:pt x="10" y="5"/>
                      </a:cubicBezTo>
                      <a:lnTo>
                        <a:pt x="10" y="7"/>
                      </a:lnTo>
                      <a:close/>
                      <a:moveTo>
                        <a:pt x="38" y="23"/>
                      </a:move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1" y="24"/>
                        <a:pt x="11" y="24"/>
                        <a:pt x="11" y="23"/>
                      </a:cubicBezTo>
                      <a:cubicBezTo>
                        <a:pt x="11" y="21"/>
                        <a:pt x="11" y="21"/>
                        <a:pt x="11" y="21"/>
                      </a:cubicBezTo>
                      <a:cubicBezTo>
                        <a:pt x="11" y="20"/>
                        <a:pt x="11" y="20"/>
                        <a:pt x="12" y="20"/>
                      </a:cubicBezTo>
                      <a:cubicBezTo>
                        <a:pt x="38" y="20"/>
                        <a:pt x="38" y="20"/>
                        <a:pt x="38" y="20"/>
                      </a:cubicBezTo>
                      <a:cubicBezTo>
                        <a:pt x="38" y="20"/>
                        <a:pt x="38" y="20"/>
                        <a:pt x="38" y="21"/>
                      </a:cubicBezTo>
                      <a:lnTo>
                        <a:pt x="38" y="23"/>
                      </a:lnTo>
                      <a:close/>
                      <a:moveTo>
                        <a:pt x="44" y="16"/>
                      </a:moveTo>
                      <a:cubicBezTo>
                        <a:pt x="43" y="17"/>
                        <a:pt x="43" y="17"/>
                        <a:pt x="43" y="17"/>
                      </a:cubicBezTo>
                      <a:cubicBezTo>
                        <a:pt x="39" y="17"/>
                        <a:pt x="39" y="17"/>
                        <a:pt x="39" y="17"/>
                      </a:cubicBezTo>
                      <a:cubicBezTo>
                        <a:pt x="39" y="16"/>
                        <a:pt x="39" y="16"/>
                        <a:pt x="39" y="16"/>
                      </a:cubicBezTo>
                      <a:cubicBezTo>
                        <a:pt x="39" y="15"/>
                        <a:pt x="39" y="15"/>
                        <a:pt x="39" y="15"/>
                      </a:cubicBezTo>
                      <a:cubicBezTo>
                        <a:pt x="39" y="14"/>
                        <a:pt x="39" y="14"/>
                        <a:pt x="39" y="14"/>
                      </a:cubicBezTo>
                      <a:cubicBezTo>
                        <a:pt x="43" y="14"/>
                        <a:pt x="43" y="14"/>
                        <a:pt x="43" y="14"/>
                      </a:cubicBezTo>
                      <a:cubicBezTo>
                        <a:pt x="44" y="15"/>
                        <a:pt x="44" y="15"/>
                        <a:pt x="44" y="15"/>
                      </a:cubicBezTo>
                      <a:lnTo>
                        <a:pt x="44" y="16"/>
                      </a:lnTo>
                      <a:close/>
                      <a:moveTo>
                        <a:pt x="44" y="12"/>
                      </a:move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39" y="12"/>
                        <a:pt x="39" y="12"/>
                        <a:pt x="39" y="12"/>
                      </a:cubicBezTo>
                      <a:cubicBezTo>
                        <a:pt x="39" y="12"/>
                        <a:pt x="39" y="12"/>
                        <a:pt x="39" y="12"/>
                      </a:cubicBezTo>
                      <a:cubicBezTo>
                        <a:pt x="39" y="10"/>
                        <a:pt x="39" y="10"/>
                        <a:pt x="39" y="10"/>
                      </a:cubicBezTo>
                      <a:cubicBezTo>
                        <a:pt x="39" y="9"/>
                        <a:pt x="39" y="9"/>
                        <a:pt x="39" y="9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4" y="10"/>
                        <a:pt x="44" y="10"/>
                        <a:pt x="44" y="10"/>
                      </a:cubicBezTo>
                      <a:lnTo>
                        <a:pt x="44" y="12"/>
                      </a:lnTo>
                      <a:close/>
                      <a:moveTo>
                        <a:pt x="44" y="7"/>
                      </a:moveTo>
                      <a:cubicBezTo>
                        <a:pt x="43" y="7"/>
                        <a:pt x="43" y="7"/>
                        <a:pt x="43" y="7"/>
                      </a:cubicBezTo>
                      <a:cubicBezTo>
                        <a:pt x="39" y="7"/>
                        <a:pt x="39" y="7"/>
                        <a:pt x="39" y="7"/>
                      </a:cubicBezTo>
                      <a:cubicBezTo>
                        <a:pt x="39" y="7"/>
                        <a:pt x="39" y="7"/>
                        <a:pt x="39" y="7"/>
                      </a:cubicBez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39" y="4"/>
                        <a:pt x="39" y="4"/>
                        <a:pt x="39" y="4"/>
                      </a:cubicBezTo>
                      <a:cubicBezTo>
                        <a:pt x="43" y="4"/>
                        <a:pt x="43" y="4"/>
                        <a:pt x="43" y="4"/>
                      </a:cubicBezTo>
                      <a:cubicBezTo>
                        <a:pt x="44" y="5"/>
                        <a:pt x="44" y="5"/>
                        <a:pt x="44" y="5"/>
                      </a:cubicBezTo>
                      <a:lnTo>
                        <a:pt x="44" y="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5" name="Freeform: Shape 206"/>
                <p:cNvSpPr/>
                <p:nvPr/>
              </p:nvSpPr>
              <p:spPr bwMode="auto">
                <a:xfrm>
                  <a:off x="6205538" y="1457325"/>
                  <a:ext cx="241300" cy="106363"/>
                </a:xfrm>
                <a:custGeom>
                  <a:avLst/>
                  <a:gdLst/>
                  <a:ahLst/>
                  <a:cxnLst>
                    <a:cxn ang="0">
                      <a:pos x="5" y="9"/>
                    </a:cxn>
                    <a:cxn ang="0">
                      <a:pos x="9" y="8"/>
                    </a:cxn>
                    <a:cxn ang="0">
                      <a:pos x="19" y="6"/>
                    </a:cxn>
                    <a:cxn ang="0">
                      <a:pos x="25" y="2"/>
                    </a:cxn>
                    <a:cxn ang="0">
                      <a:pos x="25" y="0"/>
                    </a:cxn>
                    <a:cxn ang="0">
                      <a:pos x="23" y="0"/>
                    </a:cxn>
                    <a:cxn ang="0">
                      <a:pos x="18" y="3"/>
                    </a:cxn>
                    <a:cxn ang="0">
                      <a:pos x="9" y="5"/>
                    </a:cxn>
                    <a:cxn ang="0">
                      <a:pos x="4" y="6"/>
                    </a:cxn>
                    <a:cxn ang="0">
                      <a:pos x="0" y="10"/>
                    </a:cxn>
                    <a:cxn ang="0">
                      <a:pos x="0" y="11"/>
                    </a:cxn>
                    <a:cxn ang="0">
                      <a:pos x="4" y="11"/>
                    </a:cxn>
                    <a:cxn ang="0">
                      <a:pos x="5" y="9"/>
                    </a:cxn>
                  </a:cxnLst>
                  <a:rect l="0" t="0" r="r" b="b"/>
                  <a:pathLst>
                    <a:path w="25" h="11">
                      <a:moveTo>
                        <a:pt x="5" y="9"/>
                      </a:moveTo>
                      <a:cubicBezTo>
                        <a:pt x="6" y="8"/>
                        <a:pt x="8" y="8"/>
                        <a:pt x="9" y="8"/>
                      </a:cubicBezTo>
                      <a:cubicBezTo>
                        <a:pt x="14" y="7"/>
                        <a:pt x="17" y="7"/>
                        <a:pt x="19" y="6"/>
                      </a:cubicBezTo>
                      <a:cubicBezTo>
                        <a:pt x="22" y="5"/>
                        <a:pt x="23" y="4"/>
                        <a:pt x="25" y="2"/>
                      </a:cubicBezTo>
                      <a:cubicBezTo>
                        <a:pt x="25" y="2"/>
                        <a:pt x="25" y="1"/>
                        <a:pt x="25" y="0"/>
                      </a:cubicBezTo>
                      <a:cubicBezTo>
                        <a:pt x="24" y="0"/>
                        <a:pt x="23" y="0"/>
                        <a:pt x="23" y="0"/>
                      </a:cubicBezTo>
                      <a:cubicBezTo>
                        <a:pt x="22" y="2"/>
                        <a:pt x="20" y="2"/>
                        <a:pt x="18" y="3"/>
                      </a:cubicBezTo>
                      <a:cubicBezTo>
                        <a:pt x="16" y="4"/>
                        <a:pt x="13" y="4"/>
                        <a:pt x="9" y="5"/>
                      </a:cubicBezTo>
                      <a:cubicBezTo>
                        <a:pt x="7" y="5"/>
                        <a:pt x="5" y="6"/>
                        <a:pt x="4" y="6"/>
                      </a:cubicBezTo>
                      <a:cubicBezTo>
                        <a:pt x="2" y="7"/>
                        <a:pt x="1" y="9"/>
                        <a:pt x="0" y="10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4" y="11"/>
                        <a:pt x="4" y="11"/>
                        <a:pt x="4" y="11"/>
                      </a:cubicBezTo>
                      <a:cubicBezTo>
                        <a:pt x="4" y="10"/>
                        <a:pt x="5" y="9"/>
                        <a:pt x="5" y="9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41" name="Group 208"/>
              <p:cNvGrpSpPr/>
              <p:nvPr/>
            </p:nvGrpSpPr>
            <p:grpSpPr>
              <a:xfrm flipH="1">
                <a:off x="7068413" y="2013377"/>
                <a:ext cx="924777" cy="308243"/>
                <a:chOff x="1456650" y="1252647"/>
                <a:chExt cx="829351" cy="785698"/>
              </a:xfrm>
            </p:grpSpPr>
            <p:cxnSp>
              <p:nvCxnSpPr>
                <p:cNvPr id="42" name="Straight Connector 209"/>
                <p:cNvCxnSpPr/>
                <p:nvPr/>
              </p:nvCxnSpPr>
              <p:spPr>
                <a:xfrm>
                  <a:off x="1456650" y="1258457"/>
                  <a:ext cx="609600" cy="1588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210"/>
                <p:cNvCxnSpPr/>
                <p:nvPr/>
              </p:nvCxnSpPr>
              <p:spPr>
                <a:xfrm rot="16200000" flipH="1">
                  <a:off x="1780440" y="1532783"/>
                  <a:ext cx="785698" cy="225425"/>
                </a:xfrm>
                <a:prstGeom prst="line">
                  <a:avLst/>
                </a:prstGeom>
                <a:ln w="12700">
                  <a:solidFill>
                    <a:schemeClr val="accent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" name="Group 211"/>
            <p:cNvGrpSpPr/>
            <p:nvPr/>
          </p:nvGrpSpPr>
          <p:grpSpPr>
            <a:xfrm>
              <a:off x="3492301" y="2454774"/>
              <a:ext cx="924777" cy="308243"/>
              <a:chOff x="1456650" y="1252647"/>
              <a:chExt cx="829351" cy="785698"/>
            </a:xfrm>
          </p:grpSpPr>
          <p:cxnSp>
            <p:nvCxnSpPr>
              <p:cNvPr id="38" name="Straight Connector 212"/>
              <p:cNvCxnSpPr/>
              <p:nvPr/>
            </p:nvCxnSpPr>
            <p:spPr>
              <a:xfrm>
                <a:off x="1456650" y="1258457"/>
                <a:ext cx="609600" cy="1588"/>
              </a:xfrm>
              <a:prstGeom prst="line">
                <a:avLst/>
              </a:prstGeom>
              <a:ln w="127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213"/>
              <p:cNvCxnSpPr/>
              <p:nvPr/>
            </p:nvCxnSpPr>
            <p:spPr>
              <a:xfrm rot="16200000" flipH="1">
                <a:off x="1780440" y="1532783"/>
                <a:ext cx="785698" cy="225425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14"/>
            <p:cNvGrpSpPr/>
            <p:nvPr/>
          </p:nvGrpSpPr>
          <p:grpSpPr>
            <a:xfrm flipH="1" flipV="1">
              <a:off x="7779632" y="4029427"/>
              <a:ext cx="924777" cy="308243"/>
              <a:chOff x="1456650" y="1252647"/>
              <a:chExt cx="829351" cy="785698"/>
            </a:xfrm>
          </p:grpSpPr>
          <p:cxnSp>
            <p:nvCxnSpPr>
              <p:cNvPr id="36" name="Straight Connector 215"/>
              <p:cNvCxnSpPr/>
              <p:nvPr/>
            </p:nvCxnSpPr>
            <p:spPr>
              <a:xfrm>
                <a:off x="1456650" y="1258457"/>
                <a:ext cx="609600" cy="1588"/>
              </a:xfrm>
              <a:prstGeom prst="line">
                <a:avLst/>
              </a:prstGeom>
              <a:ln w="127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216"/>
              <p:cNvCxnSpPr/>
              <p:nvPr/>
            </p:nvCxnSpPr>
            <p:spPr>
              <a:xfrm rot="16200000" flipH="1">
                <a:off x="1780440" y="1532783"/>
                <a:ext cx="785698" cy="225425"/>
              </a:xfrm>
              <a:prstGeom prst="line">
                <a:avLst/>
              </a:prstGeom>
              <a:ln w="12700">
                <a:solidFill>
                  <a:schemeClr val="accent3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17"/>
            <p:cNvGrpSpPr/>
            <p:nvPr/>
          </p:nvGrpSpPr>
          <p:grpSpPr>
            <a:xfrm flipV="1">
              <a:off x="3470863" y="4782021"/>
              <a:ext cx="924777" cy="308243"/>
              <a:chOff x="1456650" y="1252647"/>
              <a:chExt cx="829351" cy="785698"/>
            </a:xfrm>
          </p:grpSpPr>
          <p:cxnSp>
            <p:nvCxnSpPr>
              <p:cNvPr id="34" name="Straight Connector 218"/>
              <p:cNvCxnSpPr/>
              <p:nvPr/>
            </p:nvCxnSpPr>
            <p:spPr>
              <a:xfrm>
                <a:off x="1456650" y="1258457"/>
                <a:ext cx="609600" cy="1588"/>
              </a:xfrm>
              <a:prstGeom prst="line">
                <a:avLst/>
              </a:prstGeom>
              <a:ln w="127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219"/>
              <p:cNvCxnSpPr/>
              <p:nvPr/>
            </p:nvCxnSpPr>
            <p:spPr>
              <a:xfrm rot="16200000" flipH="1">
                <a:off x="1780440" y="1532783"/>
                <a:ext cx="785698" cy="225425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Oval 221"/>
            <p:cNvSpPr/>
            <p:nvPr/>
          </p:nvSpPr>
          <p:spPr bwMode="auto">
            <a:xfrm>
              <a:off x="4300318" y="2114946"/>
              <a:ext cx="3316541" cy="3326646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Freeform: Shape 222"/>
            <p:cNvSpPr/>
            <p:nvPr/>
          </p:nvSpPr>
          <p:spPr bwMode="auto">
            <a:xfrm>
              <a:off x="4300318" y="3220459"/>
              <a:ext cx="3316541" cy="1434945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4" y="2"/>
                </a:cxn>
                <a:cxn ang="0">
                  <a:pos x="135" y="45"/>
                </a:cxn>
                <a:cxn ang="0">
                  <a:pos x="7" y="2"/>
                </a:cxn>
                <a:cxn ang="0">
                  <a:pos x="7" y="1"/>
                </a:cxn>
                <a:cxn ang="0">
                  <a:pos x="0" y="46"/>
                </a:cxn>
                <a:cxn ang="0">
                  <a:pos x="4" y="81"/>
                </a:cxn>
                <a:cxn ang="0">
                  <a:pos x="135" y="117"/>
                </a:cxn>
                <a:cxn ang="0">
                  <a:pos x="267" y="81"/>
                </a:cxn>
                <a:cxn ang="0">
                  <a:pos x="271" y="46"/>
                </a:cxn>
                <a:cxn ang="0">
                  <a:pos x="264" y="0"/>
                </a:cxn>
              </a:cxnLst>
              <a:rect l="0" t="0" r="r" b="b"/>
              <a:pathLst>
                <a:path w="271" h="117">
                  <a:moveTo>
                    <a:pt x="264" y="0"/>
                  </a:moveTo>
                  <a:cubicBezTo>
                    <a:pt x="264" y="1"/>
                    <a:pt x="264" y="1"/>
                    <a:pt x="264" y="2"/>
                  </a:cubicBezTo>
                  <a:cubicBezTo>
                    <a:pt x="264" y="26"/>
                    <a:pt x="206" y="45"/>
                    <a:pt x="135" y="45"/>
                  </a:cubicBezTo>
                  <a:cubicBezTo>
                    <a:pt x="65" y="45"/>
                    <a:pt x="7" y="26"/>
                    <a:pt x="7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2" y="15"/>
                    <a:pt x="0" y="30"/>
                    <a:pt x="0" y="46"/>
                  </a:cubicBezTo>
                  <a:cubicBezTo>
                    <a:pt x="0" y="58"/>
                    <a:pt x="1" y="70"/>
                    <a:pt x="4" y="81"/>
                  </a:cubicBezTo>
                  <a:cubicBezTo>
                    <a:pt x="21" y="102"/>
                    <a:pt x="73" y="117"/>
                    <a:pt x="135" y="117"/>
                  </a:cubicBezTo>
                  <a:cubicBezTo>
                    <a:pt x="197" y="117"/>
                    <a:pt x="250" y="102"/>
                    <a:pt x="267" y="81"/>
                  </a:cubicBezTo>
                  <a:cubicBezTo>
                    <a:pt x="270" y="70"/>
                    <a:pt x="271" y="58"/>
                    <a:pt x="271" y="46"/>
                  </a:cubicBezTo>
                  <a:cubicBezTo>
                    <a:pt x="271" y="30"/>
                    <a:pt x="269" y="14"/>
                    <a:pt x="264" y="0"/>
                  </a:cubicBez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223"/>
            <p:cNvSpPr/>
            <p:nvPr/>
          </p:nvSpPr>
          <p:spPr bwMode="auto">
            <a:xfrm>
              <a:off x="4350845" y="4214815"/>
              <a:ext cx="3217509" cy="1190398"/>
            </a:xfrm>
            <a:custGeom>
              <a:avLst/>
              <a:gdLst/>
              <a:ahLst/>
              <a:cxnLst>
                <a:cxn ang="0">
                  <a:pos x="131" y="36"/>
                </a:cxn>
                <a:cxn ang="0">
                  <a:pos x="0" y="0"/>
                </a:cxn>
                <a:cxn ang="0">
                  <a:pos x="79" y="90"/>
                </a:cxn>
                <a:cxn ang="0">
                  <a:pos x="131" y="97"/>
                </a:cxn>
                <a:cxn ang="0">
                  <a:pos x="184" y="90"/>
                </a:cxn>
                <a:cxn ang="0">
                  <a:pos x="263" y="0"/>
                </a:cxn>
                <a:cxn ang="0">
                  <a:pos x="131" y="36"/>
                </a:cxn>
              </a:cxnLst>
              <a:rect l="0" t="0" r="r" b="b"/>
              <a:pathLst>
                <a:path w="263" h="97">
                  <a:moveTo>
                    <a:pt x="131" y="36"/>
                  </a:moveTo>
                  <a:cubicBezTo>
                    <a:pt x="69" y="36"/>
                    <a:pt x="17" y="21"/>
                    <a:pt x="0" y="0"/>
                  </a:cubicBezTo>
                  <a:cubicBezTo>
                    <a:pt x="11" y="41"/>
                    <a:pt x="41" y="74"/>
                    <a:pt x="79" y="90"/>
                  </a:cubicBezTo>
                  <a:cubicBezTo>
                    <a:pt x="94" y="94"/>
                    <a:pt x="112" y="97"/>
                    <a:pt x="131" y="97"/>
                  </a:cubicBezTo>
                  <a:cubicBezTo>
                    <a:pt x="151" y="97"/>
                    <a:pt x="169" y="94"/>
                    <a:pt x="184" y="90"/>
                  </a:cubicBezTo>
                  <a:cubicBezTo>
                    <a:pt x="222" y="74"/>
                    <a:pt x="252" y="41"/>
                    <a:pt x="263" y="0"/>
                  </a:cubicBezTo>
                  <a:cubicBezTo>
                    <a:pt x="246" y="21"/>
                    <a:pt x="193" y="36"/>
                    <a:pt x="131" y="36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224"/>
            <p:cNvSpPr/>
            <p:nvPr/>
          </p:nvSpPr>
          <p:spPr bwMode="auto">
            <a:xfrm>
              <a:off x="4387224" y="2593934"/>
              <a:ext cx="3144751" cy="1178272"/>
            </a:xfrm>
            <a:custGeom>
              <a:avLst/>
              <a:gdLst/>
              <a:ahLst/>
              <a:cxnLst>
                <a:cxn ang="0">
                  <a:pos x="257" y="51"/>
                </a:cxn>
                <a:cxn ang="0">
                  <a:pos x="226" y="2"/>
                </a:cxn>
                <a:cxn ang="0">
                  <a:pos x="226" y="3"/>
                </a:cxn>
                <a:cxn ang="0">
                  <a:pos x="128" y="27"/>
                </a:cxn>
                <a:cxn ang="0">
                  <a:pos x="31" y="3"/>
                </a:cxn>
                <a:cxn ang="0">
                  <a:pos x="31" y="2"/>
                </a:cxn>
                <a:cxn ang="0">
                  <a:pos x="32" y="0"/>
                </a:cxn>
                <a:cxn ang="0">
                  <a:pos x="0" y="52"/>
                </a:cxn>
                <a:cxn ang="0">
                  <a:pos x="0" y="53"/>
                </a:cxn>
                <a:cxn ang="0">
                  <a:pos x="128" y="96"/>
                </a:cxn>
                <a:cxn ang="0">
                  <a:pos x="257" y="53"/>
                </a:cxn>
                <a:cxn ang="0">
                  <a:pos x="257" y="51"/>
                </a:cxn>
              </a:cxnLst>
              <a:rect l="0" t="0" r="r" b="b"/>
              <a:pathLst>
                <a:path w="257" h="96">
                  <a:moveTo>
                    <a:pt x="257" y="51"/>
                  </a:moveTo>
                  <a:cubicBezTo>
                    <a:pt x="250" y="33"/>
                    <a:pt x="239" y="16"/>
                    <a:pt x="226" y="2"/>
                  </a:cubicBezTo>
                  <a:cubicBezTo>
                    <a:pt x="226" y="3"/>
                    <a:pt x="226" y="3"/>
                    <a:pt x="226" y="3"/>
                  </a:cubicBezTo>
                  <a:cubicBezTo>
                    <a:pt x="226" y="16"/>
                    <a:pt x="182" y="27"/>
                    <a:pt x="128" y="27"/>
                  </a:cubicBezTo>
                  <a:cubicBezTo>
                    <a:pt x="75" y="27"/>
                    <a:pt x="31" y="16"/>
                    <a:pt x="31" y="3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1"/>
                    <a:pt x="32" y="0"/>
                  </a:cubicBezTo>
                  <a:cubicBezTo>
                    <a:pt x="18" y="15"/>
                    <a:pt x="7" y="32"/>
                    <a:pt x="0" y="52"/>
                  </a:cubicBezTo>
                  <a:cubicBezTo>
                    <a:pt x="0" y="52"/>
                    <a:pt x="0" y="52"/>
                    <a:pt x="0" y="53"/>
                  </a:cubicBezTo>
                  <a:cubicBezTo>
                    <a:pt x="0" y="77"/>
                    <a:pt x="58" y="96"/>
                    <a:pt x="128" y="96"/>
                  </a:cubicBezTo>
                  <a:cubicBezTo>
                    <a:pt x="199" y="96"/>
                    <a:pt x="257" y="77"/>
                    <a:pt x="257" y="53"/>
                  </a:cubicBezTo>
                  <a:cubicBezTo>
                    <a:pt x="257" y="52"/>
                    <a:pt x="257" y="52"/>
                    <a:pt x="257" y="51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225"/>
            <p:cNvSpPr/>
            <p:nvPr/>
          </p:nvSpPr>
          <p:spPr bwMode="auto">
            <a:xfrm>
              <a:off x="4765159" y="2151325"/>
              <a:ext cx="2386859" cy="774062"/>
            </a:xfrm>
            <a:custGeom>
              <a:avLst/>
              <a:gdLst/>
              <a:ahLst/>
              <a:cxnLst>
                <a:cxn ang="0">
                  <a:pos x="195" y="38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97" y="4"/>
                </a:cxn>
                <a:cxn ang="0">
                  <a:pos x="67" y="0"/>
                </a:cxn>
                <a:cxn ang="0">
                  <a:pos x="67" y="0"/>
                </a:cxn>
                <a:cxn ang="0">
                  <a:pos x="0" y="38"/>
                </a:cxn>
                <a:cxn ang="0">
                  <a:pos x="0" y="39"/>
                </a:cxn>
                <a:cxn ang="0">
                  <a:pos x="97" y="63"/>
                </a:cxn>
                <a:cxn ang="0">
                  <a:pos x="195" y="39"/>
                </a:cxn>
                <a:cxn ang="0">
                  <a:pos x="195" y="38"/>
                </a:cxn>
              </a:cxnLst>
              <a:rect l="0" t="0" r="r" b="b"/>
              <a:pathLst>
                <a:path w="195" h="63">
                  <a:moveTo>
                    <a:pt x="195" y="38"/>
                  </a:moveTo>
                  <a:cubicBezTo>
                    <a:pt x="177" y="19"/>
                    <a:pt x="154" y="6"/>
                    <a:pt x="128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2"/>
                    <a:pt x="114" y="4"/>
                    <a:pt x="97" y="4"/>
                  </a:cubicBezTo>
                  <a:cubicBezTo>
                    <a:pt x="80" y="4"/>
                    <a:pt x="67" y="2"/>
                    <a:pt x="6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41" y="6"/>
                    <a:pt x="18" y="19"/>
                    <a:pt x="0" y="38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52"/>
                    <a:pt x="44" y="63"/>
                    <a:pt x="97" y="63"/>
                  </a:cubicBezTo>
                  <a:cubicBezTo>
                    <a:pt x="151" y="63"/>
                    <a:pt x="195" y="52"/>
                    <a:pt x="195" y="39"/>
                  </a:cubicBezTo>
                  <a:lnTo>
                    <a:pt x="195" y="3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TextBox 226"/>
            <p:cNvSpPr txBox="1"/>
            <p:nvPr/>
          </p:nvSpPr>
          <p:spPr>
            <a:xfrm>
              <a:off x="5462301" y="2224631"/>
              <a:ext cx="992579" cy="561820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/>
                  </a:solidFill>
                </a:rPr>
                <a:t>01</a:t>
              </a:r>
              <a:endParaRPr lang="en-US" altLang="zh-CN" sz="2000" b="1">
                <a:solidFill>
                  <a:schemeClr val="bg1"/>
                </a:solidFill>
              </a:endParaRPr>
            </a:p>
          </p:txBody>
        </p:sp>
        <p:sp>
          <p:nvSpPr>
            <p:cNvPr id="31" name="TextBox 227"/>
            <p:cNvSpPr txBox="1"/>
            <p:nvPr/>
          </p:nvSpPr>
          <p:spPr>
            <a:xfrm>
              <a:off x="5462301" y="3000713"/>
              <a:ext cx="992579" cy="561820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/>
                  </a:solidFill>
                </a:rPr>
                <a:t>02</a:t>
              </a:r>
              <a:endParaRPr lang="en-US" altLang="zh-CN" sz="2000" b="1">
                <a:solidFill>
                  <a:schemeClr val="bg1"/>
                </a:solidFill>
              </a:endParaRPr>
            </a:p>
          </p:txBody>
        </p:sp>
        <p:sp>
          <p:nvSpPr>
            <p:cNvPr id="32" name="TextBox 228"/>
            <p:cNvSpPr txBox="1"/>
            <p:nvPr/>
          </p:nvSpPr>
          <p:spPr>
            <a:xfrm>
              <a:off x="5450057" y="3873806"/>
              <a:ext cx="992579" cy="561820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/>
                  </a:solidFill>
                </a:rPr>
                <a:t>03</a:t>
              </a:r>
              <a:endParaRPr lang="en-US" altLang="zh-CN" sz="2000" b="1">
                <a:solidFill>
                  <a:schemeClr val="bg1"/>
                </a:solidFill>
              </a:endParaRPr>
            </a:p>
          </p:txBody>
        </p:sp>
        <p:sp>
          <p:nvSpPr>
            <p:cNvPr id="33" name="TextBox 229"/>
            <p:cNvSpPr txBox="1"/>
            <p:nvPr/>
          </p:nvSpPr>
          <p:spPr>
            <a:xfrm>
              <a:off x="5450057" y="4697884"/>
              <a:ext cx="992579" cy="561820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/>
                  </a:solidFill>
                </a:rPr>
                <a:t>04</a:t>
              </a:r>
              <a:endParaRPr lang="en-US" altLang="zh-CN" sz="20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千图PPT彼岸天：ID 8661124库_组合 52"/>
          <p:cNvGrpSpPr/>
          <p:nvPr>
            <p:custDataLst>
              <p:tags r:id="rId2"/>
            </p:custDataLst>
          </p:nvPr>
        </p:nvGrpSpPr>
        <p:grpSpPr>
          <a:xfrm>
            <a:off x="8056710" y="1850396"/>
            <a:ext cx="2879569" cy="866137"/>
            <a:chOff x="8601584" y="1451933"/>
            <a:chExt cx="2196245" cy="866137"/>
          </a:xfrm>
        </p:grpSpPr>
        <p:sp>
          <p:nvSpPr>
            <p:cNvPr id="15" name="TextBox 53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</p:spPr>
          <p:txBody>
            <a:bodyPr wrap="none" lIns="360000" tIns="0" rIns="360000" bIns="0" anchor="ctr" anchorCtr="0">
              <a:normAutofit/>
            </a:bodyPr>
            <a:lstStyle/>
            <a:p>
              <a:pPr algn="l"/>
              <a:r>
                <a: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1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16" name="TextBox 54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</p:spPr>
          <p:txBody>
            <a:bodyPr wrap="square" lIns="360000" tIns="0" rIns="36000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endParaRPr>
            </a:p>
          </p:txBody>
        </p:sp>
      </p:grpSp>
      <p:grpSp>
        <p:nvGrpSpPr>
          <p:cNvPr id="6" name="千图PPT彼岸天：ID 8661124库_组合 55"/>
          <p:cNvGrpSpPr/>
          <p:nvPr>
            <p:custDataLst>
              <p:tags r:id="rId3"/>
            </p:custDataLst>
          </p:nvPr>
        </p:nvGrpSpPr>
        <p:grpSpPr>
          <a:xfrm>
            <a:off x="557674" y="2326429"/>
            <a:ext cx="2913191" cy="866137"/>
            <a:chOff x="1415480" y="1669738"/>
            <a:chExt cx="2913191" cy="866137"/>
          </a:xfrm>
        </p:grpSpPr>
        <p:sp>
          <p:nvSpPr>
            <p:cNvPr id="13" name="TextBox 56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</p:spPr>
          <p:txBody>
            <a:bodyPr wrap="none" lIns="72000" tIns="0" rIns="360000" bIns="0" anchor="ctr" anchorCtr="0">
              <a:normAutofit/>
            </a:bodyPr>
            <a:lstStyle/>
            <a:p>
              <a:pPr algn="r"/>
              <a:r>
                <a: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14" name="TextBox 57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</p:spPr>
          <p:txBody>
            <a:bodyPr wrap="square" lIns="72000" tIns="0" rIns="360000" bIns="0" anchor="t" anchorCtr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7" name="千图PPT彼岸天：ID 8661124库_组合 58"/>
          <p:cNvGrpSpPr/>
          <p:nvPr>
            <p:custDataLst>
              <p:tags r:id="rId4"/>
            </p:custDataLst>
          </p:nvPr>
        </p:nvGrpSpPr>
        <p:grpSpPr>
          <a:xfrm>
            <a:off x="8704410" y="4151732"/>
            <a:ext cx="2879569" cy="866137"/>
            <a:chOff x="8601584" y="1451933"/>
            <a:chExt cx="2196245" cy="866137"/>
          </a:xfrm>
        </p:grpSpPr>
        <p:sp>
          <p:nvSpPr>
            <p:cNvPr id="11" name="TextBox 59"/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</p:spPr>
          <p:txBody>
            <a:bodyPr wrap="none" lIns="360000" tIns="0" rIns="360000" bIns="0" anchor="ctr" anchorCtr="0">
              <a:normAutofit/>
            </a:bodyPr>
            <a:lstStyle/>
            <a:p>
              <a:pPr algn="l"/>
              <a:r>
                <a: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12" name="TextBox 60"/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</p:spPr>
          <p:txBody>
            <a:bodyPr wrap="square" lIns="360000" tIns="0" rIns="360000" bIns="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</a:rPr>
              </a:br>
              <a:endParaRPr lang="zh-CN" altLang="en-US" sz="1000" b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endParaRPr>
            </a:p>
          </p:txBody>
        </p:sp>
      </p:grpSp>
      <p:grpSp>
        <p:nvGrpSpPr>
          <p:cNvPr id="8" name="千图PPT彼岸天：ID 8661124库_组合 61"/>
          <p:cNvGrpSpPr/>
          <p:nvPr>
            <p:custDataLst>
              <p:tags r:id="rId5"/>
            </p:custDataLst>
          </p:nvPr>
        </p:nvGrpSpPr>
        <p:grpSpPr>
          <a:xfrm>
            <a:off x="557674" y="4936645"/>
            <a:ext cx="2913191" cy="866137"/>
            <a:chOff x="1415480" y="1669738"/>
            <a:chExt cx="2913191" cy="866137"/>
          </a:xfrm>
        </p:grpSpPr>
        <p:sp>
          <p:nvSpPr>
            <p:cNvPr id="9" name="TextBox 62"/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</p:spPr>
          <p:txBody>
            <a:bodyPr wrap="none" lIns="72000" tIns="0" rIns="360000" bIns="0" anchor="ctr" anchorCtr="0">
              <a:normAutofit/>
            </a:bodyPr>
            <a:lstStyle/>
            <a:p>
              <a:pPr algn="r"/>
              <a:r>
                <a: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</a:endParaRPr>
            </a:p>
          </p:txBody>
        </p:sp>
        <p:sp>
          <p:nvSpPr>
            <p:cNvPr id="10" name="TextBox 63"/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</p:spPr>
          <p:txBody>
            <a:bodyPr wrap="square" lIns="72000" tIns="0" rIns="360000" bIns="0" anchor="t" anchorCtr="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1000" b="0" dirty="0">
                  <a:solidFill>
                    <a:schemeClr val="tx1"/>
                  </a:solidFill>
                  <a:effectLst/>
                </a:rPr>
              </a:br>
              <a:endParaRPr lang="zh-CN" altLang="en-US" sz="1000" b="0" dirty="0">
                <a:solidFill>
                  <a:schemeClr val="tx1"/>
                </a:solidFill>
                <a:effectLst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-18087" y="1519290"/>
            <a:ext cx="12210087" cy="587932"/>
            <a:chOff x="-18087" y="1519290"/>
            <a:chExt cx="12210087" cy="587932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-18087" y="1808820"/>
              <a:ext cx="1728192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603612" y="1821498"/>
              <a:ext cx="1656184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: Shape 27"/>
            <p:cNvSpPr/>
            <p:nvPr/>
          </p:nvSpPr>
          <p:spPr bwMode="auto">
            <a:xfrm>
              <a:off x="1890141" y="1519290"/>
              <a:ext cx="569653" cy="569653"/>
            </a:xfrm>
            <a:custGeom>
              <a:avLst/>
              <a:gdLst>
                <a:gd name="T0" fmla="*/ 545 w 913"/>
                <a:gd name="T1" fmla="*/ 9 h 913"/>
                <a:gd name="T2" fmla="*/ 367 w 913"/>
                <a:gd name="T3" fmla="*/ 9 h 913"/>
                <a:gd name="T4" fmla="*/ 0 w 913"/>
                <a:gd name="T5" fmla="*/ 456 h 913"/>
                <a:gd name="T6" fmla="*/ 367 w 913"/>
                <a:gd name="T7" fmla="*/ 904 h 913"/>
                <a:gd name="T8" fmla="*/ 545 w 913"/>
                <a:gd name="T9" fmla="*/ 904 h 913"/>
                <a:gd name="T10" fmla="*/ 913 w 913"/>
                <a:gd name="T11" fmla="*/ 456 h 913"/>
                <a:gd name="T12" fmla="*/ 339 w 913"/>
                <a:gd name="T13" fmla="*/ 108 h 913"/>
                <a:gd name="T14" fmla="*/ 171 w 913"/>
                <a:gd name="T15" fmla="*/ 225 h 913"/>
                <a:gd name="T16" fmla="*/ 118 w 913"/>
                <a:gd name="T17" fmla="*/ 314 h 913"/>
                <a:gd name="T18" fmla="*/ 181 w 913"/>
                <a:gd name="T19" fmla="*/ 403 h 913"/>
                <a:gd name="T20" fmla="*/ 118 w 913"/>
                <a:gd name="T21" fmla="*/ 314 h 913"/>
                <a:gd name="T22" fmla="*/ 91 w 913"/>
                <a:gd name="T23" fmla="*/ 492 h 913"/>
                <a:gd name="T24" fmla="*/ 196 w 913"/>
                <a:gd name="T25" fmla="*/ 581 h 913"/>
                <a:gd name="T26" fmla="*/ 158 w 913"/>
                <a:gd name="T27" fmla="*/ 670 h 913"/>
                <a:gd name="T28" fmla="*/ 339 w 913"/>
                <a:gd name="T29" fmla="*/ 804 h 913"/>
                <a:gd name="T30" fmla="*/ 412 w 913"/>
                <a:gd name="T31" fmla="*/ 748 h 913"/>
                <a:gd name="T32" fmla="*/ 412 w 913"/>
                <a:gd name="T33" fmla="*/ 670 h 913"/>
                <a:gd name="T34" fmla="*/ 412 w 913"/>
                <a:gd name="T35" fmla="*/ 581 h 913"/>
                <a:gd name="T36" fmla="*/ 269 w 913"/>
                <a:gd name="T37" fmla="*/ 492 h 913"/>
                <a:gd name="T38" fmla="*/ 412 w 913"/>
                <a:gd name="T39" fmla="*/ 581 h 913"/>
                <a:gd name="T40" fmla="*/ 271 w 913"/>
                <a:gd name="T41" fmla="*/ 403 h 913"/>
                <a:gd name="T42" fmla="*/ 412 w 913"/>
                <a:gd name="T43" fmla="*/ 314 h 913"/>
                <a:gd name="T44" fmla="*/ 412 w 913"/>
                <a:gd name="T45" fmla="*/ 225 h 913"/>
                <a:gd name="T46" fmla="*/ 412 w 913"/>
                <a:gd name="T47" fmla="*/ 165 h 913"/>
                <a:gd name="T48" fmla="*/ 795 w 913"/>
                <a:gd name="T49" fmla="*/ 314 h 913"/>
                <a:gd name="T50" fmla="*/ 732 w 913"/>
                <a:gd name="T51" fmla="*/ 403 h 913"/>
                <a:gd name="T52" fmla="*/ 795 w 913"/>
                <a:gd name="T53" fmla="*/ 314 h 913"/>
                <a:gd name="T54" fmla="*/ 672 w 913"/>
                <a:gd name="T55" fmla="*/ 225 h 913"/>
                <a:gd name="T56" fmla="*/ 742 w 913"/>
                <a:gd name="T57" fmla="*/ 225 h 913"/>
                <a:gd name="T58" fmla="*/ 564 w 913"/>
                <a:gd name="T59" fmla="*/ 225 h 913"/>
                <a:gd name="T60" fmla="*/ 501 w 913"/>
                <a:gd name="T61" fmla="*/ 165 h 913"/>
                <a:gd name="T62" fmla="*/ 617 w 913"/>
                <a:gd name="T63" fmla="*/ 314 h 913"/>
                <a:gd name="T64" fmla="*/ 501 w 913"/>
                <a:gd name="T65" fmla="*/ 403 h 913"/>
                <a:gd name="T66" fmla="*/ 501 w 913"/>
                <a:gd name="T67" fmla="*/ 492 h 913"/>
                <a:gd name="T68" fmla="*/ 624 w 913"/>
                <a:gd name="T69" fmla="*/ 581 h 913"/>
                <a:gd name="T70" fmla="*/ 501 w 913"/>
                <a:gd name="T71" fmla="*/ 492 h 913"/>
                <a:gd name="T72" fmla="*/ 501 w 913"/>
                <a:gd name="T73" fmla="*/ 670 h 913"/>
                <a:gd name="T74" fmla="*/ 501 w 913"/>
                <a:gd name="T75" fmla="*/ 748 h 913"/>
                <a:gd name="T76" fmla="*/ 682 w 913"/>
                <a:gd name="T77" fmla="*/ 670 h 913"/>
                <a:gd name="T78" fmla="*/ 573 w 913"/>
                <a:gd name="T79" fmla="*/ 804 h 913"/>
                <a:gd name="T80" fmla="*/ 733 w 913"/>
                <a:gd name="T81" fmla="*/ 492 h 913"/>
                <a:gd name="T82" fmla="*/ 802 w 913"/>
                <a:gd name="T83" fmla="*/ 581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3" h="913">
                  <a:moveTo>
                    <a:pt x="751" y="108"/>
                  </a:moveTo>
                  <a:cubicBezTo>
                    <a:pt x="693" y="59"/>
                    <a:pt x="623" y="24"/>
                    <a:pt x="545" y="9"/>
                  </a:cubicBezTo>
                  <a:cubicBezTo>
                    <a:pt x="517" y="3"/>
                    <a:pt x="487" y="0"/>
                    <a:pt x="456" y="0"/>
                  </a:cubicBezTo>
                  <a:cubicBezTo>
                    <a:pt x="426" y="0"/>
                    <a:pt x="396" y="3"/>
                    <a:pt x="367" y="9"/>
                  </a:cubicBezTo>
                  <a:cubicBezTo>
                    <a:pt x="290" y="24"/>
                    <a:pt x="219" y="59"/>
                    <a:pt x="161" y="108"/>
                  </a:cubicBezTo>
                  <a:cubicBezTo>
                    <a:pt x="63" y="192"/>
                    <a:pt x="0" y="317"/>
                    <a:pt x="0" y="456"/>
                  </a:cubicBezTo>
                  <a:cubicBezTo>
                    <a:pt x="0" y="596"/>
                    <a:pt x="63" y="721"/>
                    <a:pt x="161" y="804"/>
                  </a:cubicBezTo>
                  <a:cubicBezTo>
                    <a:pt x="219" y="854"/>
                    <a:pt x="290" y="889"/>
                    <a:pt x="367" y="904"/>
                  </a:cubicBezTo>
                  <a:cubicBezTo>
                    <a:pt x="396" y="910"/>
                    <a:pt x="426" y="913"/>
                    <a:pt x="456" y="913"/>
                  </a:cubicBezTo>
                  <a:cubicBezTo>
                    <a:pt x="487" y="913"/>
                    <a:pt x="517" y="910"/>
                    <a:pt x="545" y="904"/>
                  </a:cubicBezTo>
                  <a:cubicBezTo>
                    <a:pt x="623" y="889"/>
                    <a:pt x="693" y="854"/>
                    <a:pt x="751" y="804"/>
                  </a:cubicBezTo>
                  <a:cubicBezTo>
                    <a:pt x="850" y="721"/>
                    <a:pt x="913" y="596"/>
                    <a:pt x="913" y="456"/>
                  </a:cubicBezTo>
                  <a:cubicBezTo>
                    <a:pt x="913" y="317"/>
                    <a:pt x="850" y="192"/>
                    <a:pt x="751" y="108"/>
                  </a:cubicBezTo>
                  <a:close/>
                  <a:moveTo>
                    <a:pt x="339" y="108"/>
                  </a:moveTo>
                  <a:cubicBezTo>
                    <a:pt x="301" y="141"/>
                    <a:pt x="267" y="181"/>
                    <a:pt x="241" y="225"/>
                  </a:cubicBezTo>
                  <a:cubicBezTo>
                    <a:pt x="171" y="225"/>
                    <a:pt x="171" y="225"/>
                    <a:pt x="171" y="225"/>
                  </a:cubicBezTo>
                  <a:cubicBezTo>
                    <a:pt x="215" y="172"/>
                    <a:pt x="273" y="131"/>
                    <a:pt x="339" y="108"/>
                  </a:cubicBezTo>
                  <a:close/>
                  <a:moveTo>
                    <a:pt x="118" y="314"/>
                  </a:moveTo>
                  <a:cubicBezTo>
                    <a:pt x="201" y="314"/>
                    <a:pt x="201" y="314"/>
                    <a:pt x="201" y="314"/>
                  </a:cubicBezTo>
                  <a:cubicBezTo>
                    <a:pt x="191" y="343"/>
                    <a:pt x="185" y="372"/>
                    <a:pt x="181" y="403"/>
                  </a:cubicBezTo>
                  <a:cubicBezTo>
                    <a:pt x="93" y="403"/>
                    <a:pt x="93" y="403"/>
                    <a:pt x="93" y="403"/>
                  </a:cubicBezTo>
                  <a:cubicBezTo>
                    <a:pt x="98" y="372"/>
                    <a:pt x="106" y="342"/>
                    <a:pt x="118" y="314"/>
                  </a:cubicBezTo>
                  <a:close/>
                  <a:moveTo>
                    <a:pt x="111" y="581"/>
                  </a:moveTo>
                  <a:cubicBezTo>
                    <a:pt x="101" y="553"/>
                    <a:pt x="94" y="523"/>
                    <a:pt x="91" y="492"/>
                  </a:cubicBezTo>
                  <a:cubicBezTo>
                    <a:pt x="180" y="492"/>
                    <a:pt x="180" y="492"/>
                    <a:pt x="180" y="492"/>
                  </a:cubicBezTo>
                  <a:cubicBezTo>
                    <a:pt x="182" y="523"/>
                    <a:pt x="188" y="553"/>
                    <a:pt x="196" y="581"/>
                  </a:cubicBezTo>
                  <a:lnTo>
                    <a:pt x="111" y="581"/>
                  </a:lnTo>
                  <a:close/>
                  <a:moveTo>
                    <a:pt x="158" y="670"/>
                  </a:moveTo>
                  <a:cubicBezTo>
                    <a:pt x="231" y="670"/>
                    <a:pt x="231" y="670"/>
                    <a:pt x="231" y="670"/>
                  </a:cubicBezTo>
                  <a:cubicBezTo>
                    <a:pt x="259" y="722"/>
                    <a:pt x="295" y="767"/>
                    <a:pt x="339" y="804"/>
                  </a:cubicBezTo>
                  <a:cubicBezTo>
                    <a:pt x="266" y="780"/>
                    <a:pt x="203" y="732"/>
                    <a:pt x="158" y="670"/>
                  </a:cubicBezTo>
                  <a:close/>
                  <a:moveTo>
                    <a:pt x="412" y="748"/>
                  </a:moveTo>
                  <a:cubicBezTo>
                    <a:pt x="383" y="726"/>
                    <a:pt x="357" y="700"/>
                    <a:pt x="336" y="670"/>
                  </a:cubicBezTo>
                  <a:cubicBezTo>
                    <a:pt x="412" y="670"/>
                    <a:pt x="412" y="670"/>
                    <a:pt x="412" y="670"/>
                  </a:cubicBezTo>
                  <a:lnTo>
                    <a:pt x="412" y="748"/>
                  </a:lnTo>
                  <a:close/>
                  <a:moveTo>
                    <a:pt x="412" y="581"/>
                  </a:moveTo>
                  <a:cubicBezTo>
                    <a:pt x="289" y="581"/>
                    <a:pt x="289" y="581"/>
                    <a:pt x="289" y="581"/>
                  </a:cubicBezTo>
                  <a:cubicBezTo>
                    <a:pt x="279" y="553"/>
                    <a:pt x="272" y="523"/>
                    <a:pt x="269" y="492"/>
                  </a:cubicBezTo>
                  <a:cubicBezTo>
                    <a:pt x="412" y="492"/>
                    <a:pt x="412" y="492"/>
                    <a:pt x="412" y="492"/>
                  </a:cubicBezTo>
                  <a:lnTo>
                    <a:pt x="412" y="581"/>
                  </a:lnTo>
                  <a:close/>
                  <a:moveTo>
                    <a:pt x="412" y="403"/>
                  </a:moveTo>
                  <a:cubicBezTo>
                    <a:pt x="271" y="403"/>
                    <a:pt x="271" y="403"/>
                    <a:pt x="271" y="403"/>
                  </a:cubicBezTo>
                  <a:cubicBezTo>
                    <a:pt x="276" y="372"/>
                    <a:pt x="284" y="342"/>
                    <a:pt x="296" y="314"/>
                  </a:cubicBezTo>
                  <a:cubicBezTo>
                    <a:pt x="412" y="314"/>
                    <a:pt x="412" y="314"/>
                    <a:pt x="412" y="314"/>
                  </a:cubicBezTo>
                  <a:lnTo>
                    <a:pt x="412" y="403"/>
                  </a:lnTo>
                  <a:close/>
                  <a:moveTo>
                    <a:pt x="412" y="225"/>
                  </a:moveTo>
                  <a:cubicBezTo>
                    <a:pt x="349" y="225"/>
                    <a:pt x="349" y="225"/>
                    <a:pt x="349" y="225"/>
                  </a:cubicBezTo>
                  <a:cubicBezTo>
                    <a:pt x="368" y="202"/>
                    <a:pt x="389" y="182"/>
                    <a:pt x="412" y="165"/>
                  </a:cubicBezTo>
                  <a:lnTo>
                    <a:pt x="412" y="225"/>
                  </a:lnTo>
                  <a:close/>
                  <a:moveTo>
                    <a:pt x="795" y="314"/>
                  </a:moveTo>
                  <a:cubicBezTo>
                    <a:pt x="807" y="342"/>
                    <a:pt x="815" y="372"/>
                    <a:pt x="820" y="403"/>
                  </a:cubicBezTo>
                  <a:cubicBezTo>
                    <a:pt x="732" y="403"/>
                    <a:pt x="732" y="403"/>
                    <a:pt x="732" y="403"/>
                  </a:cubicBezTo>
                  <a:cubicBezTo>
                    <a:pt x="728" y="372"/>
                    <a:pt x="721" y="343"/>
                    <a:pt x="712" y="314"/>
                  </a:cubicBezTo>
                  <a:lnTo>
                    <a:pt x="795" y="314"/>
                  </a:lnTo>
                  <a:close/>
                  <a:moveTo>
                    <a:pt x="742" y="225"/>
                  </a:moveTo>
                  <a:cubicBezTo>
                    <a:pt x="672" y="225"/>
                    <a:pt x="672" y="225"/>
                    <a:pt x="672" y="225"/>
                  </a:cubicBezTo>
                  <a:cubicBezTo>
                    <a:pt x="645" y="181"/>
                    <a:pt x="612" y="141"/>
                    <a:pt x="573" y="108"/>
                  </a:cubicBezTo>
                  <a:cubicBezTo>
                    <a:pt x="640" y="131"/>
                    <a:pt x="698" y="172"/>
                    <a:pt x="742" y="225"/>
                  </a:cubicBezTo>
                  <a:close/>
                  <a:moveTo>
                    <a:pt x="501" y="165"/>
                  </a:moveTo>
                  <a:cubicBezTo>
                    <a:pt x="524" y="182"/>
                    <a:pt x="545" y="202"/>
                    <a:pt x="564" y="225"/>
                  </a:cubicBezTo>
                  <a:cubicBezTo>
                    <a:pt x="501" y="225"/>
                    <a:pt x="501" y="225"/>
                    <a:pt x="501" y="225"/>
                  </a:cubicBezTo>
                  <a:lnTo>
                    <a:pt x="501" y="165"/>
                  </a:lnTo>
                  <a:close/>
                  <a:moveTo>
                    <a:pt x="501" y="314"/>
                  </a:moveTo>
                  <a:cubicBezTo>
                    <a:pt x="617" y="314"/>
                    <a:pt x="617" y="314"/>
                    <a:pt x="617" y="314"/>
                  </a:cubicBezTo>
                  <a:cubicBezTo>
                    <a:pt x="629" y="342"/>
                    <a:pt x="637" y="372"/>
                    <a:pt x="642" y="403"/>
                  </a:cubicBezTo>
                  <a:cubicBezTo>
                    <a:pt x="501" y="403"/>
                    <a:pt x="501" y="403"/>
                    <a:pt x="501" y="403"/>
                  </a:cubicBezTo>
                  <a:lnTo>
                    <a:pt x="501" y="314"/>
                  </a:lnTo>
                  <a:close/>
                  <a:moveTo>
                    <a:pt x="501" y="492"/>
                  </a:moveTo>
                  <a:cubicBezTo>
                    <a:pt x="644" y="492"/>
                    <a:pt x="644" y="492"/>
                    <a:pt x="644" y="492"/>
                  </a:cubicBezTo>
                  <a:cubicBezTo>
                    <a:pt x="641" y="523"/>
                    <a:pt x="634" y="553"/>
                    <a:pt x="624" y="581"/>
                  </a:cubicBezTo>
                  <a:cubicBezTo>
                    <a:pt x="501" y="581"/>
                    <a:pt x="501" y="581"/>
                    <a:pt x="501" y="581"/>
                  </a:cubicBezTo>
                  <a:lnTo>
                    <a:pt x="501" y="492"/>
                  </a:lnTo>
                  <a:close/>
                  <a:moveTo>
                    <a:pt x="501" y="748"/>
                  </a:moveTo>
                  <a:cubicBezTo>
                    <a:pt x="501" y="670"/>
                    <a:pt x="501" y="670"/>
                    <a:pt x="501" y="670"/>
                  </a:cubicBezTo>
                  <a:cubicBezTo>
                    <a:pt x="577" y="670"/>
                    <a:pt x="577" y="670"/>
                    <a:pt x="577" y="670"/>
                  </a:cubicBezTo>
                  <a:cubicBezTo>
                    <a:pt x="555" y="700"/>
                    <a:pt x="530" y="726"/>
                    <a:pt x="501" y="748"/>
                  </a:cubicBezTo>
                  <a:close/>
                  <a:moveTo>
                    <a:pt x="573" y="804"/>
                  </a:moveTo>
                  <a:cubicBezTo>
                    <a:pt x="617" y="767"/>
                    <a:pt x="654" y="722"/>
                    <a:pt x="682" y="670"/>
                  </a:cubicBezTo>
                  <a:cubicBezTo>
                    <a:pt x="755" y="670"/>
                    <a:pt x="755" y="670"/>
                    <a:pt x="755" y="670"/>
                  </a:cubicBezTo>
                  <a:cubicBezTo>
                    <a:pt x="710" y="732"/>
                    <a:pt x="647" y="780"/>
                    <a:pt x="573" y="804"/>
                  </a:cubicBezTo>
                  <a:close/>
                  <a:moveTo>
                    <a:pt x="717" y="581"/>
                  </a:moveTo>
                  <a:cubicBezTo>
                    <a:pt x="725" y="553"/>
                    <a:pt x="731" y="523"/>
                    <a:pt x="733" y="492"/>
                  </a:cubicBezTo>
                  <a:cubicBezTo>
                    <a:pt x="822" y="492"/>
                    <a:pt x="822" y="492"/>
                    <a:pt x="822" y="492"/>
                  </a:cubicBezTo>
                  <a:cubicBezTo>
                    <a:pt x="819" y="523"/>
                    <a:pt x="812" y="553"/>
                    <a:pt x="802" y="581"/>
                  </a:cubicBezTo>
                  <a:lnTo>
                    <a:pt x="717" y="5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11" name="Group 28"/>
            <p:cNvGrpSpPr/>
            <p:nvPr/>
          </p:nvGrpSpPr>
          <p:grpSpPr>
            <a:xfrm>
              <a:off x="4339359" y="1594117"/>
              <a:ext cx="805481" cy="454765"/>
              <a:chOff x="6475413" y="254001"/>
              <a:chExt cx="762000" cy="430212"/>
            </a:xfrm>
            <a:solidFill>
              <a:schemeClr val="accent2"/>
            </a:solidFill>
          </p:grpSpPr>
          <p:sp>
            <p:nvSpPr>
              <p:cNvPr id="27" name="Freeform: Shape 29"/>
              <p:cNvSpPr/>
              <p:nvPr/>
            </p:nvSpPr>
            <p:spPr bwMode="auto">
              <a:xfrm>
                <a:off x="6475413" y="652463"/>
                <a:ext cx="762000" cy="31750"/>
              </a:xfrm>
              <a:custGeom>
                <a:avLst/>
                <a:gdLst>
                  <a:gd name="T0" fmla="*/ 0 w 1140"/>
                  <a:gd name="T1" fmla="*/ 0 h 47"/>
                  <a:gd name="T2" fmla="*/ 197 w 1140"/>
                  <a:gd name="T3" fmla="*/ 47 h 47"/>
                  <a:gd name="T4" fmla="*/ 992 w 1140"/>
                  <a:gd name="T5" fmla="*/ 45 h 47"/>
                  <a:gd name="T6" fmla="*/ 1140 w 1140"/>
                  <a:gd name="T7" fmla="*/ 0 h 47"/>
                  <a:gd name="T8" fmla="*/ 0 w 1140"/>
                  <a:gd name="T9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0" h="47">
                    <a:moveTo>
                      <a:pt x="0" y="0"/>
                    </a:moveTo>
                    <a:cubicBezTo>
                      <a:pt x="0" y="0"/>
                      <a:pt x="97" y="47"/>
                      <a:pt x="197" y="47"/>
                    </a:cubicBezTo>
                    <a:cubicBezTo>
                      <a:pt x="298" y="47"/>
                      <a:pt x="992" y="45"/>
                      <a:pt x="992" y="45"/>
                    </a:cubicBezTo>
                    <a:cubicBezTo>
                      <a:pt x="992" y="45"/>
                      <a:pt x="1107" y="42"/>
                      <a:pt x="11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" name="Freeform: Shape 30"/>
              <p:cNvSpPr/>
              <p:nvPr/>
            </p:nvSpPr>
            <p:spPr bwMode="auto">
              <a:xfrm>
                <a:off x="6769100" y="352426"/>
                <a:ext cx="168275" cy="158750"/>
              </a:xfrm>
              <a:custGeom>
                <a:avLst/>
                <a:gdLst>
                  <a:gd name="T0" fmla="*/ 106 w 106"/>
                  <a:gd name="T1" fmla="*/ 38 h 100"/>
                  <a:gd name="T2" fmla="*/ 65 w 106"/>
                  <a:gd name="T3" fmla="*/ 38 h 100"/>
                  <a:gd name="T4" fmla="*/ 53 w 106"/>
                  <a:gd name="T5" fmla="*/ 0 h 100"/>
                  <a:gd name="T6" fmla="*/ 40 w 106"/>
                  <a:gd name="T7" fmla="*/ 38 h 100"/>
                  <a:gd name="T8" fmla="*/ 0 w 106"/>
                  <a:gd name="T9" fmla="*/ 38 h 100"/>
                  <a:gd name="T10" fmla="*/ 33 w 106"/>
                  <a:gd name="T11" fmla="*/ 62 h 100"/>
                  <a:gd name="T12" fmla="*/ 20 w 106"/>
                  <a:gd name="T13" fmla="*/ 100 h 100"/>
                  <a:gd name="T14" fmla="*/ 53 w 106"/>
                  <a:gd name="T15" fmla="*/ 76 h 100"/>
                  <a:gd name="T16" fmla="*/ 85 w 106"/>
                  <a:gd name="T17" fmla="*/ 100 h 100"/>
                  <a:gd name="T18" fmla="*/ 73 w 106"/>
                  <a:gd name="T19" fmla="*/ 62 h 100"/>
                  <a:gd name="T20" fmla="*/ 106 w 106"/>
                  <a:gd name="T21" fmla="*/ 38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6" h="100">
                    <a:moveTo>
                      <a:pt x="106" y="38"/>
                    </a:moveTo>
                    <a:lnTo>
                      <a:pt x="65" y="38"/>
                    </a:lnTo>
                    <a:lnTo>
                      <a:pt x="53" y="0"/>
                    </a:lnTo>
                    <a:lnTo>
                      <a:pt x="40" y="38"/>
                    </a:lnTo>
                    <a:lnTo>
                      <a:pt x="0" y="38"/>
                    </a:lnTo>
                    <a:lnTo>
                      <a:pt x="33" y="62"/>
                    </a:lnTo>
                    <a:lnTo>
                      <a:pt x="20" y="100"/>
                    </a:lnTo>
                    <a:lnTo>
                      <a:pt x="53" y="76"/>
                    </a:lnTo>
                    <a:lnTo>
                      <a:pt x="85" y="100"/>
                    </a:lnTo>
                    <a:lnTo>
                      <a:pt x="73" y="62"/>
                    </a:lnTo>
                    <a:lnTo>
                      <a:pt x="106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" name="Freeform: Shape 31"/>
              <p:cNvSpPr/>
              <p:nvPr/>
            </p:nvSpPr>
            <p:spPr bwMode="auto">
              <a:xfrm>
                <a:off x="6724650" y="342901"/>
                <a:ext cx="47625" cy="53975"/>
              </a:xfrm>
              <a:custGeom>
                <a:avLst/>
                <a:gdLst>
                  <a:gd name="T0" fmla="*/ 44 w 71"/>
                  <a:gd name="T1" fmla="*/ 0 h 80"/>
                  <a:gd name="T2" fmla="*/ 0 w 71"/>
                  <a:gd name="T3" fmla="*/ 65 h 80"/>
                  <a:gd name="T4" fmla="*/ 35 w 71"/>
                  <a:gd name="T5" fmla="*/ 80 h 80"/>
                  <a:gd name="T6" fmla="*/ 71 w 71"/>
                  <a:gd name="T7" fmla="*/ 27 h 80"/>
                  <a:gd name="T8" fmla="*/ 44 w 71"/>
                  <a:gd name="T9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80">
                    <a:moveTo>
                      <a:pt x="44" y="0"/>
                    </a:moveTo>
                    <a:cubicBezTo>
                      <a:pt x="25" y="19"/>
                      <a:pt x="10" y="41"/>
                      <a:pt x="0" y="65"/>
                    </a:cubicBezTo>
                    <a:cubicBezTo>
                      <a:pt x="35" y="80"/>
                      <a:pt x="35" y="80"/>
                      <a:pt x="35" y="80"/>
                    </a:cubicBezTo>
                    <a:cubicBezTo>
                      <a:pt x="43" y="60"/>
                      <a:pt x="55" y="42"/>
                      <a:pt x="71" y="27"/>
                    </a:cubicBezTo>
                    <a:lnTo>
                      <a:pt x="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Freeform: Shape 32"/>
              <p:cNvSpPr/>
              <p:nvPr/>
            </p:nvSpPr>
            <p:spPr bwMode="auto">
              <a:xfrm>
                <a:off x="6713538" y="438151"/>
                <a:ext cx="34925" cy="52388"/>
              </a:xfrm>
              <a:custGeom>
                <a:avLst/>
                <a:gdLst>
                  <a:gd name="T0" fmla="*/ 38 w 51"/>
                  <a:gd name="T1" fmla="*/ 0 h 78"/>
                  <a:gd name="T2" fmla="*/ 0 w 51"/>
                  <a:gd name="T3" fmla="*/ 1 h 78"/>
                  <a:gd name="T4" fmla="*/ 15 w 51"/>
                  <a:gd name="T5" fmla="*/ 78 h 78"/>
                  <a:gd name="T6" fmla="*/ 51 w 51"/>
                  <a:gd name="T7" fmla="*/ 64 h 78"/>
                  <a:gd name="T8" fmla="*/ 38 w 51"/>
                  <a:gd name="T9" fmla="*/ 1 h 78"/>
                  <a:gd name="T10" fmla="*/ 38 w 51"/>
                  <a:gd name="T11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78">
                    <a:moveTo>
                      <a:pt x="38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8"/>
                      <a:pt x="5" y="54"/>
                      <a:pt x="15" y="78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2" y="44"/>
                      <a:pt x="38" y="23"/>
                      <a:pt x="38" y="1"/>
                    </a:cubicBezTo>
                    <a:lnTo>
                      <a:pt x="38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33"/>
              <p:cNvSpPr/>
              <p:nvPr/>
            </p:nvSpPr>
            <p:spPr bwMode="auto">
              <a:xfrm>
                <a:off x="6753225" y="515938"/>
                <a:ext cx="53975" cy="49213"/>
              </a:xfrm>
              <a:custGeom>
                <a:avLst/>
                <a:gdLst>
                  <a:gd name="T0" fmla="*/ 0 w 81"/>
                  <a:gd name="T1" fmla="*/ 27 h 72"/>
                  <a:gd name="T2" fmla="*/ 66 w 81"/>
                  <a:gd name="T3" fmla="*/ 72 h 72"/>
                  <a:gd name="T4" fmla="*/ 81 w 81"/>
                  <a:gd name="T5" fmla="*/ 36 h 72"/>
                  <a:gd name="T6" fmla="*/ 27 w 81"/>
                  <a:gd name="T7" fmla="*/ 0 h 72"/>
                  <a:gd name="T8" fmla="*/ 0 w 81"/>
                  <a:gd name="T9" fmla="*/ 27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72">
                    <a:moveTo>
                      <a:pt x="0" y="27"/>
                    </a:moveTo>
                    <a:cubicBezTo>
                      <a:pt x="19" y="46"/>
                      <a:pt x="42" y="61"/>
                      <a:pt x="66" y="72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61" y="28"/>
                      <a:pt x="43" y="16"/>
                      <a:pt x="27" y="0"/>
                    </a:cubicBezTo>
                    <a:lnTo>
                      <a:pt x="0" y="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" name="Freeform: Shape 34"/>
              <p:cNvSpPr/>
              <p:nvPr/>
            </p:nvSpPr>
            <p:spPr bwMode="auto">
              <a:xfrm>
                <a:off x="6797675" y="303213"/>
                <a:ext cx="52388" cy="33338"/>
              </a:xfrm>
              <a:custGeom>
                <a:avLst/>
                <a:gdLst>
                  <a:gd name="T0" fmla="*/ 78 w 78"/>
                  <a:gd name="T1" fmla="*/ 38 h 51"/>
                  <a:gd name="T2" fmla="*/ 78 w 78"/>
                  <a:gd name="T3" fmla="*/ 38 h 51"/>
                  <a:gd name="T4" fmla="*/ 78 w 78"/>
                  <a:gd name="T5" fmla="*/ 0 h 51"/>
                  <a:gd name="T6" fmla="*/ 0 w 78"/>
                  <a:gd name="T7" fmla="*/ 16 h 51"/>
                  <a:gd name="T8" fmla="*/ 15 w 78"/>
                  <a:gd name="T9" fmla="*/ 51 h 51"/>
                  <a:gd name="T10" fmla="*/ 78 w 78"/>
                  <a:gd name="T11" fmla="*/ 3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51">
                    <a:moveTo>
                      <a:pt x="78" y="38"/>
                    </a:moveTo>
                    <a:cubicBezTo>
                      <a:pt x="78" y="38"/>
                      <a:pt x="78" y="38"/>
                      <a:pt x="78" y="38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51" y="0"/>
                      <a:pt x="25" y="5"/>
                      <a:pt x="0" y="16"/>
                    </a:cubicBezTo>
                    <a:cubicBezTo>
                      <a:pt x="15" y="51"/>
                      <a:pt x="15" y="51"/>
                      <a:pt x="15" y="51"/>
                    </a:cubicBezTo>
                    <a:cubicBezTo>
                      <a:pt x="35" y="42"/>
                      <a:pt x="56" y="38"/>
                      <a:pt x="78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Freeform: Shape 35"/>
              <p:cNvSpPr/>
              <p:nvPr/>
            </p:nvSpPr>
            <p:spPr bwMode="auto">
              <a:xfrm>
                <a:off x="6953250" y="387351"/>
                <a:ext cx="33338" cy="50800"/>
              </a:xfrm>
              <a:custGeom>
                <a:avLst/>
                <a:gdLst>
                  <a:gd name="T0" fmla="*/ 0 w 50"/>
                  <a:gd name="T1" fmla="*/ 14 h 78"/>
                  <a:gd name="T2" fmla="*/ 12 w 50"/>
                  <a:gd name="T3" fmla="*/ 78 h 78"/>
                  <a:gd name="T4" fmla="*/ 12 w 50"/>
                  <a:gd name="T5" fmla="*/ 78 h 78"/>
                  <a:gd name="T6" fmla="*/ 50 w 50"/>
                  <a:gd name="T7" fmla="*/ 78 h 78"/>
                  <a:gd name="T8" fmla="*/ 35 w 50"/>
                  <a:gd name="T9" fmla="*/ 0 h 78"/>
                  <a:gd name="T10" fmla="*/ 0 w 50"/>
                  <a:gd name="T11" fmla="*/ 1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0" h="78">
                    <a:moveTo>
                      <a:pt x="0" y="14"/>
                    </a:moveTo>
                    <a:cubicBezTo>
                      <a:pt x="8" y="34"/>
                      <a:pt x="12" y="56"/>
                      <a:pt x="12" y="78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50" y="51"/>
                      <a:pt x="45" y="25"/>
                      <a:pt x="35" y="0"/>
                    </a:cubicBezTo>
                    <a:lnTo>
                      <a:pt x="0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4" name="Freeform: Shape 36"/>
              <p:cNvSpPr/>
              <p:nvPr/>
            </p:nvSpPr>
            <p:spPr bwMode="auto">
              <a:xfrm>
                <a:off x="6892925" y="312738"/>
                <a:ext cx="53975" cy="47625"/>
              </a:xfrm>
              <a:custGeom>
                <a:avLst/>
                <a:gdLst>
                  <a:gd name="T0" fmla="*/ 81 w 81"/>
                  <a:gd name="T1" fmla="*/ 44 h 71"/>
                  <a:gd name="T2" fmla="*/ 15 w 81"/>
                  <a:gd name="T3" fmla="*/ 0 h 71"/>
                  <a:gd name="T4" fmla="*/ 0 w 81"/>
                  <a:gd name="T5" fmla="*/ 35 h 71"/>
                  <a:gd name="T6" fmla="*/ 54 w 81"/>
                  <a:gd name="T7" fmla="*/ 71 h 71"/>
                  <a:gd name="T8" fmla="*/ 81 w 81"/>
                  <a:gd name="T9" fmla="*/ 44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71">
                    <a:moveTo>
                      <a:pt x="81" y="44"/>
                    </a:moveTo>
                    <a:cubicBezTo>
                      <a:pt x="62" y="25"/>
                      <a:pt x="39" y="10"/>
                      <a:pt x="15" y="0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20" y="43"/>
                      <a:pt x="38" y="55"/>
                      <a:pt x="54" y="71"/>
                    </a:cubicBezTo>
                    <a:lnTo>
                      <a:pt x="81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Freeform: Shape 37"/>
              <p:cNvSpPr/>
              <p:nvPr/>
            </p:nvSpPr>
            <p:spPr bwMode="auto">
              <a:xfrm>
                <a:off x="6850063" y="541338"/>
                <a:ext cx="52388" cy="33338"/>
              </a:xfrm>
              <a:custGeom>
                <a:avLst/>
                <a:gdLst>
                  <a:gd name="T0" fmla="*/ 1 w 78"/>
                  <a:gd name="T1" fmla="*/ 12 h 50"/>
                  <a:gd name="T2" fmla="*/ 0 w 78"/>
                  <a:gd name="T3" fmla="*/ 12 h 50"/>
                  <a:gd name="T4" fmla="*/ 1 w 78"/>
                  <a:gd name="T5" fmla="*/ 50 h 50"/>
                  <a:gd name="T6" fmla="*/ 78 w 78"/>
                  <a:gd name="T7" fmla="*/ 35 h 50"/>
                  <a:gd name="T8" fmla="*/ 64 w 78"/>
                  <a:gd name="T9" fmla="*/ 0 h 50"/>
                  <a:gd name="T10" fmla="*/ 1 w 78"/>
                  <a:gd name="T11" fmla="*/ 12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50">
                    <a:moveTo>
                      <a:pt x="1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1" y="50"/>
                      <a:pt x="1" y="50"/>
                      <a:pt x="1" y="50"/>
                    </a:cubicBezTo>
                    <a:cubicBezTo>
                      <a:pt x="27" y="50"/>
                      <a:pt x="53" y="45"/>
                      <a:pt x="78" y="35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44" y="8"/>
                      <a:pt x="22" y="12"/>
                      <a:pt x="1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Freeform: Shape 38"/>
              <p:cNvSpPr/>
              <p:nvPr/>
            </p:nvSpPr>
            <p:spPr bwMode="auto">
              <a:xfrm>
                <a:off x="6927850" y="481013"/>
                <a:ext cx="47625" cy="53975"/>
              </a:xfrm>
              <a:custGeom>
                <a:avLst/>
                <a:gdLst>
                  <a:gd name="T0" fmla="*/ 0 w 71"/>
                  <a:gd name="T1" fmla="*/ 53 h 80"/>
                  <a:gd name="T2" fmla="*/ 27 w 71"/>
                  <a:gd name="T3" fmla="*/ 80 h 80"/>
                  <a:gd name="T4" fmla="*/ 71 w 71"/>
                  <a:gd name="T5" fmla="*/ 14 h 80"/>
                  <a:gd name="T6" fmla="*/ 36 w 71"/>
                  <a:gd name="T7" fmla="*/ 0 h 80"/>
                  <a:gd name="T8" fmla="*/ 0 w 71"/>
                  <a:gd name="T9" fmla="*/ 53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80">
                    <a:moveTo>
                      <a:pt x="0" y="53"/>
                    </a:moveTo>
                    <a:cubicBezTo>
                      <a:pt x="27" y="80"/>
                      <a:pt x="27" y="80"/>
                      <a:pt x="27" y="80"/>
                    </a:cubicBezTo>
                    <a:cubicBezTo>
                      <a:pt x="46" y="61"/>
                      <a:pt x="61" y="39"/>
                      <a:pt x="71" y="14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28" y="20"/>
                      <a:pt x="16" y="38"/>
                      <a:pt x="0" y="5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Freeform: Shape 39"/>
              <p:cNvSpPr/>
              <p:nvPr/>
            </p:nvSpPr>
            <p:spPr bwMode="auto">
              <a:xfrm>
                <a:off x="6580188" y="254001"/>
                <a:ext cx="552450" cy="369888"/>
              </a:xfrm>
              <a:custGeom>
                <a:avLst/>
                <a:gdLst>
                  <a:gd name="T0" fmla="*/ 35 w 827"/>
                  <a:gd name="T1" fmla="*/ 554 h 554"/>
                  <a:gd name="T2" fmla="*/ 793 w 827"/>
                  <a:gd name="T3" fmla="*/ 554 h 554"/>
                  <a:gd name="T4" fmla="*/ 827 w 827"/>
                  <a:gd name="T5" fmla="*/ 519 h 554"/>
                  <a:gd name="T6" fmla="*/ 827 w 827"/>
                  <a:gd name="T7" fmla="*/ 34 h 554"/>
                  <a:gd name="T8" fmla="*/ 793 w 827"/>
                  <a:gd name="T9" fmla="*/ 0 h 554"/>
                  <a:gd name="T10" fmla="*/ 35 w 827"/>
                  <a:gd name="T11" fmla="*/ 0 h 554"/>
                  <a:gd name="T12" fmla="*/ 0 w 827"/>
                  <a:gd name="T13" fmla="*/ 34 h 554"/>
                  <a:gd name="T14" fmla="*/ 0 w 827"/>
                  <a:gd name="T15" fmla="*/ 519 h 554"/>
                  <a:gd name="T16" fmla="*/ 35 w 827"/>
                  <a:gd name="T17" fmla="*/ 554 h 554"/>
                  <a:gd name="T18" fmla="*/ 42 w 827"/>
                  <a:gd name="T19" fmla="*/ 41 h 554"/>
                  <a:gd name="T20" fmla="*/ 782 w 827"/>
                  <a:gd name="T21" fmla="*/ 41 h 554"/>
                  <a:gd name="T22" fmla="*/ 782 w 827"/>
                  <a:gd name="T23" fmla="*/ 505 h 554"/>
                  <a:gd name="T24" fmla="*/ 42 w 827"/>
                  <a:gd name="T25" fmla="*/ 505 h 554"/>
                  <a:gd name="T26" fmla="*/ 42 w 827"/>
                  <a:gd name="T27" fmla="*/ 41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27" h="554">
                    <a:moveTo>
                      <a:pt x="35" y="554"/>
                    </a:moveTo>
                    <a:cubicBezTo>
                      <a:pt x="793" y="554"/>
                      <a:pt x="793" y="554"/>
                      <a:pt x="793" y="554"/>
                    </a:cubicBezTo>
                    <a:cubicBezTo>
                      <a:pt x="811" y="554"/>
                      <a:pt x="827" y="538"/>
                      <a:pt x="827" y="519"/>
                    </a:cubicBezTo>
                    <a:cubicBezTo>
                      <a:pt x="827" y="34"/>
                      <a:pt x="827" y="34"/>
                      <a:pt x="827" y="34"/>
                    </a:cubicBezTo>
                    <a:cubicBezTo>
                      <a:pt x="827" y="15"/>
                      <a:pt x="811" y="0"/>
                      <a:pt x="793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16" y="0"/>
                      <a:pt x="0" y="15"/>
                      <a:pt x="0" y="34"/>
                    </a:cubicBezTo>
                    <a:cubicBezTo>
                      <a:pt x="0" y="519"/>
                      <a:pt x="0" y="519"/>
                      <a:pt x="0" y="519"/>
                    </a:cubicBezTo>
                    <a:cubicBezTo>
                      <a:pt x="0" y="538"/>
                      <a:pt x="16" y="554"/>
                      <a:pt x="35" y="554"/>
                    </a:cubicBezTo>
                    <a:close/>
                    <a:moveTo>
                      <a:pt x="42" y="41"/>
                    </a:moveTo>
                    <a:cubicBezTo>
                      <a:pt x="782" y="41"/>
                      <a:pt x="782" y="41"/>
                      <a:pt x="782" y="41"/>
                    </a:cubicBezTo>
                    <a:cubicBezTo>
                      <a:pt x="782" y="505"/>
                      <a:pt x="782" y="505"/>
                      <a:pt x="782" y="505"/>
                    </a:cubicBezTo>
                    <a:cubicBezTo>
                      <a:pt x="42" y="505"/>
                      <a:pt x="42" y="505"/>
                      <a:pt x="42" y="505"/>
                    </a:cubicBezTo>
                    <a:lnTo>
                      <a:pt x="42" y="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2" name="Group 40"/>
            <p:cNvGrpSpPr/>
            <p:nvPr/>
          </p:nvGrpSpPr>
          <p:grpSpPr>
            <a:xfrm>
              <a:off x="9739387" y="1549471"/>
              <a:ext cx="557744" cy="557744"/>
              <a:chOff x="1981200" y="163513"/>
              <a:chExt cx="609600" cy="609600"/>
            </a:xfrm>
            <a:solidFill>
              <a:schemeClr val="accent4"/>
            </a:solidFill>
          </p:grpSpPr>
          <p:sp>
            <p:nvSpPr>
              <p:cNvPr id="24" name="Freeform: Shape 41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avLst/>
                <a:gdLst>
                  <a:gd name="T0" fmla="*/ 456 w 912"/>
                  <a:gd name="T1" fmla="*/ 912 h 912"/>
                  <a:gd name="T2" fmla="*/ 0 w 912"/>
                  <a:gd name="T3" fmla="*/ 456 h 912"/>
                  <a:gd name="T4" fmla="*/ 456 w 912"/>
                  <a:gd name="T5" fmla="*/ 0 h 912"/>
                  <a:gd name="T6" fmla="*/ 912 w 912"/>
                  <a:gd name="T7" fmla="*/ 456 h 912"/>
                  <a:gd name="T8" fmla="*/ 456 w 912"/>
                  <a:gd name="T9" fmla="*/ 912 h 912"/>
                  <a:gd name="T10" fmla="*/ 456 w 912"/>
                  <a:gd name="T11" fmla="*/ 114 h 912"/>
                  <a:gd name="T12" fmla="*/ 114 w 912"/>
                  <a:gd name="T13" fmla="*/ 456 h 912"/>
                  <a:gd name="T14" fmla="*/ 456 w 912"/>
                  <a:gd name="T15" fmla="*/ 798 h 912"/>
                  <a:gd name="T16" fmla="*/ 798 w 912"/>
                  <a:gd name="T17" fmla="*/ 456 h 912"/>
                  <a:gd name="T18" fmla="*/ 456 w 912"/>
                  <a:gd name="T19" fmla="*/ 114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2" h="912">
                    <a:moveTo>
                      <a:pt x="456" y="912"/>
                    </a:moveTo>
                    <a:cubicBezTo>
                      <a:pt x="204" y="912"/>
                      <a:pt x="0" y="708"/>
                      <a:pt x="0" y="456"/>
                    </a:cubicBezTo>
                    <a:cubicBezTo>
                      <a:pt x="0" y="205"/>
                      <a:pt x="204" y="0"/>
                      <a:pt x="456" y="0"/>
                    </a:cubicBezTo>
                    <a:cubicBezTo>
                      <a:pt x="707" y="0"/>
                      <a:pt x="912" y="205"/>
                      <a:pt x="912" y="456"/>
                    </a:cubicBezTo>
                    <a:cubicBezTo>
                      <a:pt x="912" y="708"/>
                      <a:pt x="707" y="912"/>
                      <a:pt x="456" y="912"/>
                    </a:cubicBezTo>
                    <a:close/>
                    <a:moveTo>
                      <a:pt x="456" y="114"/>
                    </a:moveTo>
                    <a:cubicBezTo>
                      <a:pt x="267" y="114"/>
                      <a:pt x="114" y="267"/>
                      <a:pt x="114" y="456"/>
                    </a:cubicBezTo>
                    <a:cubicBezTo>
                      <a:pt x="114" y="645"/>
                      <a:pt x="267" y="798"/>
                      <a:pt x="456" y="798"/>
                    </a:cubicBezTo>
                    <a:cubicBezTo>
                      <a:pt x="644" y="798"/>
                      <a:pt x="798" y="645"/>
                      <a:pt x="798" y="456"/>
                    </a:cubicBezTo>
                    <a:cubicBezTo>
                      <a:pt x="798" y="267"/>
                      <a:pt x="644" y="114"/>
                      <a:pt x="456" y="1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Freeform: Shape 42"/>
              <p:cNvSpPr/>
              <p:nvPr/>
            </p:nvSpPr>
            <p:spPr bwMode="auto">
              <a:xfrm>
                <a:off x="2178050" y="328613"/>
                <a:ext cx="261938" cy="209550"/>
              </a:xfrm>
              <a:custGeom>
                <a:avLst/>
                <a:gdLst>
                  <a:gd name="T0" fmla="*/ 199 w 394"/>
                  <a:gd name="T1" fmla="*/ 112 h 313"/>
                  <a:gd name="T2" fmla="*/ 162 w 394"/>
                  <a:gd name="T3" fmla="*/ 105 h 313"/>
                  <a:gd name="T4" fmla="*/ 136 w 394"/>
                  <a:gd name="T5" fmla="*/ 108 h 313"/>
                  <a:gd name="T6" fmla="*/ 0 w 394"/>
                  <a:gd name="T7" fmla="*/ 42 h 313"/>
                  <a:gd name="T8" fmla="*/ 60 w 394"/>
                  <a:gd name="T9" fmla="*/ 187 h 313"/>
                  <a:gd name="T10" fmla="*/ 57 w 394"/>
                  <a:gd name="T11" fmla="*/ 209 h 313"/>
                  <a:gd name="T12" fmla="*/ 162 w 394"/>
                  <a:gd name="T13" fmla="*/ 313 h 313"/>
                  <a:gd name="T14" fmla="*/ 266 w 394"/>
                  <a:gd name="T15" fmla="*/ 209 h 313"/>
                  <a:gd name="T16" fmla="*/ 266 w 394"/>
                  <a:gd name="T17" fmla="*/ 203 h 313"/>
                  <a:gd name="T18" fmla="*/ 394 w 394"/>
                  <a:gd name="T19" fmla="*/ 0 h 313"/>
                  <a:gd name="T20" fmla="*/ 199 w 394"/>
                  <a:gd name="T21" fmla="*/ 112 h 313"/>
                  <a:gd name="T22" fmla="*/ 162 w 394"/>
                  <a:gd name="T23" fmla="*/ 248 h 313"/>
                  <a:gd name="T24" fmla="*/ 123 w 394"/>
                  <a:gd name="T25" fmla="*/ 209 h 313"/>
                  <a:gd name="T26" fmla="*/ 162 w 394"/>
                  <a:gd name="T27" fmla="*/ 170 h 313"/>
                  <a:gd name="T28" fmla="*/ 200 w 394"/>
                  <a:gd name="T29" fmla="*/ 209 h 313"/>
                  <a:gd name="T30" fmla="*/ 162 w 394"/>
                  <a:gd name="T31" fmla="*/ 248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94" h="313">
                    <a:moveTo>
                      <a:pt x="199" y="112"/>
                    </a:moveTo>
                    <a:cubicBezTo>
                      <a:pt x="188" y="107"/>
                      <a:pt x="175" y="105"/>
                      <a:pt x="162" y="105"/>
                    </a:cubicBezTo>
                    <a:cubicBezTo>
                      <a:pt x="153" y="105"/>
                      <a:pt x="145" y="106"/>
                      <a:pt x="136" y="108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60" y="187"/>
                      <a:pt x="60" y="187"/>
                      <a:pt x="60" y="187"/>
                    </a:cubicBezTo>
                    <a:cubicBezTo>
                      <a:pt x="58" y="194"/>
                      <a:pt x="57" y="201"/>
                      <a:pt x="57" y="209"/>
                    </a:cubicBezTo>
                    <a:cubicBezTo>
                      <a:pt x="57" y="267"/>
                      <a:pt x="104" y="313"/>
                      <a:pt x="162" y="313"/>
                    </a:cubicBezTo>
                    <a:cubicBezTo>
                      <a:pt x="219" y="313"/>
                      <a:pt x="266" y="267"/>
                      <a:pt x="266" y="209"/>
                    </a:cubicBezTo>
                    <a:cubicBezTo>
                      <a:pt x="266" y="207"/>
                      <a:pt x="266" y="205"/>
                      <a:pt x="266" y="203"/>
                    </a:cubicBezTo>
                    <a:cubicBezTo>
                      <a:pt x="394" y="0"/>
                      <a:pt x="394" y="0"/>
                      <a:pt x="394" y="0"/>
                    </a:cubicBezTo>
                    <a:lnTo>
                      <a:pt x="199" y="112"/>
                    </a:lnTo>
                    <a:close/>
                    <a:moveTo>
                      <a:pt x="162" y="248"/>
                    </a:moveTo>
                    <a:cubicBezTo>
                      <a:pt x="140" y="248"/>
                      <a:pt x="123" y="230"/>
                      <a:pt x="123" y="209"/>
                    </a:cubicBezTo>
                    <a:cubicBezTo>
                      <a:pt x="123" y="188"/>
                      <a:pt x="140" y="170"/>
                      <a:pt x="162" y="170"/>
                    </a:cubicBezTo>
                    <a:cubicBezTo>
                      <a:pt x="183" y="170"/>
                      <a:pt x="200" y="188"/>
                      <a:pt x="200" y="209"/>
                    </a:cubicBezTo>
                    <a:cubicBezTo>
                      <a:pt x="200" y="230"/>
                      <a:pt x="183" y="248"/>
                      <a:pt x="162" y="2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Freeform: Shape 43"/>
              <p:cNvSpPr/>
              <p:nvPr/>
            </p:nvSpPr>
            <p:spPr bwMode="auto">
              <a:xfrm>
                <a:off x="1981200" y="163513"/>
                <a:ext cx="609600" cy="609600"/>
              </a:xfrm>
              <a:custGeom>
                <a:avLst/>
                <a:gdLst>
                  <a:gd name="T0" fmla="*/ 456 w 912"/>
                  <a:gd name="T1" fmla="*/ 0 h 912"/>
                  <a:gd name="T2" fmla="*/ 0 w 912"/>
                  <a:gd name="T3" fmla="*/ 456 h 912"/>
                  <a:gd name="T4" fmla="*/ 456 w 912"/>
                  <a:gd name="T5" fmla="*/ 912 h 912"/>
                  <a:gd name="T6" fmla="*/ 912 w 912"/>
                  <a:gd name="T7" fmla="*/ 456 h 912"/>
                  <a:gd name="T8" fmla="*/ 456 w 912"/>
                  <a:gd name="T9" fmla="*/ 0 h 912"/>
                  <a:gd name="T10" fmla="*/ 477 w 912"/>
                  <a:gd name="T11" fmla="*/ 797 h 912"/>
                  <a:gd name="T12" fmla="*/ 477 w 912"/>
                  <a:gd name="T13" fmla="*/ 754 h 912"/>
                  <a:gd name="T14" fmla="*/ 453 w 912"/>
                  <a:gd name="T15" fmla="*/ 730 h 912"/>
                  <a:gd name="T16" fmla="*/ 429 w 912"/>
                  <a:gd name="T17" fmla="*/ 754 h 912"/>
                  <a:gd name="T18" fmla="*/ 429 w 912"/>
                  <a:gd name="T19" fmla="*/ 797 h 912"/>
                  <a:gd name="T20" fmla="*/ 115 w 912"/>
                  <a:gd name="T21" fmla="*/ 479 h 912"/>
                  <a:gd name="T22" fmla="*/ 157 w 912"/>
                  <a:gd name="T23" fmla="*/ 479 h 912"/>
                  <a:gd name="T24" fmla="*/ 181 w 912"/>
                  <a:gd name="T25" fmla="*/ 455 h 912"/>
                  <a:gd name="T26" fmla="*/ 157 w 912"/>
                  <a:gd name="T27" fmla="*/ 431 h 912"/>
                  <a:gd name="T28" fmla="*/ 115 w 912"/>
                  <a:gd name="T29" fmla="*/ 431 h 912"/>
                  <a:gd name="T30" fmla="*/ 431 w 912"/>
                  <a:gd name="T31" fmla="*/ 115 h 912"/>
                  <a:gd name="T32" fmla="*/ 431 w 912"/>
                  <a:gd name="T33" fmla="*/ 159 h 912"/>
                  <a:gd name="T34" fmla="*/ 456 w 912"/>
                  <a:gd name="T35" fmla="*/ 183 h 912"/>
                  <a:gd name="T36" fmla="*/ 480 w 912"/>
                  <a:gd name="T37" fmla="*/ 159 h 912"/>
                  <a:gd name="T38" fmla="*/ 480 w 912"/>
                  <a:gd name="T39" fmla="*/ 115 h 912"/>
                  <a:gd name="T40" fmla="*/ 797 w 912"/>
                  <a:gd name="T41" fmla="*/ 433 h 912"/>
                  <a:gd name="T42" fmla="*/ 752 w 912"/>
                  <a:gd name="T43" fmla="*/ 433 h 912"/>
                  <a:gd name="T44" fmla="*/ 728 w 912"/>
                  <a:gd name="T45" fmla="*/ 458 h 912"/>
                  <a:gd name="T46" fmla="*/ 752 w 912"/>
                  <a:gd name="T47" fmla="*/ 482 h 912"/>
                  <a:gd name="T48" fmla="*/ 796 w 912"/>
                  <a:gd name="T49" fmla="*/ 482 h 912"/>
                  <a:gd name="T50" fmla="*/ 477 w 912"/>
                  <a:gd name="T51" fmla="*/ 797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12" h="912">
                    <a:moveTo>
                      <a:pt x="456" y="0"/>
                    </a:moveTo>
                    <a:cubicBezTo>
                      <a:pt x="204" y="0"/>
                      <a:pt x="0" y="205"/>
                      <a:pt x="0" y="456"/>
                    </a:cubicBezTo>
                    <a:cubicBezTo>
                      <a:pt x="0" y="708"/>
                      <a:pt x="204" y="912"/>
                      <a:pt x="456" y="912"/>
                    </a:cubicBezTo>
                    <a:cubicBezTo>
                      <a:pt x="707" y="912"/>
                      <a:pt x="912" y="708"/>
                      <a:pt x="912" y="456"/>
                    </a:cubicBezTo>
                    <a:cubicBezTo>
                      <a:pt x="912" y="205"/>
                      <a:pt x="707" y="0"/>
                      <a:pt x="456" y="0"/>
                    </a:cubicBezTo>
                    <a:close/>
                    <a:moveTo>
                      <a:pt x="477" y="797"/>
                    </a:moveTo>
                    <a:cubicBezTo>
                      <a:pt x="477" y="754"/>
                      <a:pt x="477" y="754"/>
                      <a:pt x="477" y="754"/>
                    </a:cubicBezTo>
                    <a:cubicBezTo>
                      <a:pt x="477" y="741"/>
                      <a:pt x="467" y="730"/>
                      <a:pt x="453" y="730"/>
                    </a:cubicBezTo>
                    <a:cubicBezTo>
                      <a:pt x="440" y="730"/>
                      <a:pt x="429" y="741"/>
                      <a:pt x="429" y="754"/>
                    </a:cubicBezTo>
                    <a:cubicBezTo>
                      <a:pt x="429" y="797"/>
                      <a:pt x="429" y="797"/>
                      <a:pt x="429" y="797"/>
                    </a:cubicBezTo>
                    <a:cubicBezTo>
                      <a:pt x="261" y="784"/>
                      <a:pt x="126" y="648"/>
                      <a:pt x="115" y="479"/>
                    </a:cubicBezTo>
                    <a:cubicBezTo>
                      <a:pt x="157" y="479"/>
                      <a:pt x="157" y="479"/>
                      <a:pt x="157" y="479"/>
                    </a:cubicBezTo>
                    <a:cubicBezTo>
                      <a:pt x="170" y="479"/>
                      <a:pt x="181" y="469"/>
                      <a:pt x="181" y="455"/>
                    </a:cubicBezTo>
                    <a:cubicBezTo>
                      <a:pt x="181" y="442"/>
                      <a:pt x="170" y="431"/>
                      <a:pt x="157" y="431"/>
                    </a:cubicBezTo>
                    <a:cubicBezTo>
                      <a:pt x="115" y="431"/>
                      <a:pt x="115" y="431"/>
                      <a:pt x="115" y="431"/>
                    </a:cubicBezTo>
                    <a:cubicBezTo>
                      <a:pt x="127" y="262"/>
                      <a:pt x="262" y="127"/>
                      <a:pt x="431" y="115"/>
                    </a:cubicBezTo>
                    <a:cubicBezTo>
                      <a:pt x="431" y="159"/>
                      <a:pt x="431" y="159"/>
                      <a:pt x="431" y="159"/>
                    </a:cubicBezTo>
                    <a:cubicBezTo>
                      <a:pt x="431" y="172"/>
                      <a:pt x="442" y="183"/>
                      <a:pt x="456" y="183"/>
                    </a:cubicBezTo>
                    <a:cubicBezTo>
                      <a:pt x="469" y="183"/>
                      <a:pt x="480" y="172"/>
                      <a:pt x="480" y="159"/>
                    </a:cubicBezTo>
                    <a:cubicBezTo>
                      <a:pt x="480" y="115"/>
                      <a:pt x="480" y="115"/>
                      <a:pt x="480" y="115"/>
                    </a:cubicBezTo>
                    <a:cubicBezTo>
                      <a:pt x="650" y="127"/>
                      <a:pt x="785" y="263"/>
                      <a:pt x="797" y="433"/>
                    </a:cubicBezTo>
                    <a:cubicBezTo>
                      <a:pt x="752" y="433"/>
                      <a:pt x="752" y="433"/>
                      <a:pt x="752" y="433"/>
                    </a:cubicBezTo>
                    <a:cubicBezTo>
                      <a:pt x="739" y="433"/>
                      <a:pt x="728" y="444"/>
                      <a:pt x="728" y="458"/>
                    </a:cubicBezTo>
                    <a:cubicBezTo>
                      <a:pt x="728" y="471"/>
                      <a:pt x="739" y="482"/>
                      <a:pt x="752" y="482"/>
                    </a:cubicBezTo>
                    <a:cubicBezTo>
                      <a:pt x="796" y="482"/>
                      <a:pt x="796" y="482"/>
                      <a:pt x="796" y="482"/>
                    </a:cubicBezTo>
                    <a:cubicBezTo>
                      <a:pt x="784" y="651"/>
                      <a:pt x="647" y="786"/>
                      <a:pt x="477" y="7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3" name="Group 44"/>
            <p:cNvGrpSpPr/>
            <p:nvPr/>
          </p:nvGrpSpPr>
          <p:grpSpPr>
            <a:xfrm>
              <a:off x="7041902" y="1525714"/>
              <a:ext cx="654828" cy="581508"/>
              <a:chOff x="152400" y="198438"/>
              <a:chExt cx="609600" cy="541338"/>
            </a:xfrm>
            <a:solidFill>
              <a:schemeClr val="accent3"/>
            </a:solidFill>
          </p:grpSpPr>
          <p:sp>
            <p:nvSpPr>
              <p:cNvPr id="21" name="Freeform: Shape 45"/>
              <p:cNvSpPr/>
              <p:nvPr/>
            </p:nvSpPr>
            <p:spPr bwMode="auto">
              <a:xfrm>
                <a:off x="350838" y="384176"/>
                <a:ext cx="36513" cy="31750"/>
              </a:xfrm>
              <a:custGeom>
                <a:avLst/>
                <a:gdLst>
                  <a:gd name="T0" fmla="*/ 23 w 23"/>
                  <a:gd name="T1" fmla="*/ 7 h 20"/>
                  <a:gd name="T2" fmla="*/ 0 w 23"/>
                  <a:gd name="T3" fmla="*/ 20 h 20"/>
                  <a:gd name="T4" fmla="*/ 0 w 23"/>
                  <a:gd name="T5" fmla="*/ 0 h 20"/>
                  <a:gd name="T6" fmla="*/ 23 w 23"/>
                  <a:gd name="T7" fmla="*/ 0 h 20"/>
                  <a:gd name="T8" fmla="*/ 23 w 23"/>
                  <a:gd name="T9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0">
                    <a:moveTo>
                      <a:pt x="23" y="7"/>
                    </a:moveTo>
                    <a:lnTo>
                      <a:pt x="0" y="20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23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2" name="Freeform: Shape 46"/>
              <p:cNvSpPr/>
              <p:nvPr/>
            </p:nvSpPr>
            <p:spPr bwMode="auto">
              <a:xfrm>
                <a:off x="523875" y="384176"/>
                <a:ext cx="36513" cy="31750"/>
              </a:xfrm>
              <a:custGeom>
                <a:avLst/>
                <a:gdLst>
                  <a:gd name="T0" fmla="*/ 0 w 23"/>
                  <a:gd name="T1" fmla="*/ 7 h 20"/>
                  <a:gd name="T2" fmla="*/ 23 w 23"/>
                  <a:gd name="T3" fmla="*/ 20 h 20"/>
                  <a:gd name="T4" fmla="*/ 23 w 23"/>
                  <a:gd name="T5" fmla="*/ 0 h 20"/>
                  <a:gd name="T6" fmla="*/ 0 w 23"/>
                  <a:gd name="T7" fmla="*/ 0 h 20"/>
                  <a:gd name="T8" fmla="*/ 0 w 23"/>
                  <a:gd name="T9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20">
                    <a:moveTo>
                      <a:pt x="0" y="7"/>
                    </a:moveTo>
                    <a:lnTo>
                      <a:pt x="23" y="20"/>
                    </a:lnTo>
                    <a:lnTo>
                      <a:pt x="23" y="0"/>
                    </a:ln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3" name="Freeform: Shape 47"/>
              <p:cNvSpPr/>
              <p:nvPr/>
            </p:nvSpPr>
            <p:spPr bwMode="auto">
              <a:xfrm>
                <a:off x="152400" y="198438"/>
                <a:ext cx="609600" cy="541338"/>
              </a:xfrm>
              <a:custGeom>
                <a:avLst/>
                <a:gdLst>
                  <a:gd name="T0" fmla="*/ 499 w 912"/>
                  <a:gd name="T1" fmla="*/ 451 h 810"/>
                  <a:gd name="T2" fmla="*/ 560 w 912"/>
                  <a:gd name="T3" fmla="*/ 451 h 810"/>
                  <a:gd name="T4" fmla="*/ 912 w 912"/>
                  <a:gd name="T5" fmla="*/ 560 h 810"/>
                  <a:gd name="T6" fmla="*/ 912 w 912"/>
                  <a:gd name="T7" fmla="*/ 526 h 810"/>
                  <a:gd name="T8" fmla="*/ 499 w 912"/>
                  <a:gd name="T9" fmla="*/ 290 h 810"/>
                  <a:gd name="T10" fmla="*/ 499 w 912"/>
                  <a:gd name="T11" fmla="*/ 97 h 810"/>
                  <a:gd name="T12" fmla="*/ 456 w 912"/>
                  <a:gd name="T13" fmla="*/ 0 h 810"/>
                  <a:gd name="T14" fmla="*/ 413 w 912"/>
                  <a:gd name="T15" fmla="*/ 97 h 810"/>
                  <a:gd name="T16" fmla="*/ 413 w 912"/>
                  <a:gd name="T17" fmla="*/ 290 h 810"/>
                  <a:gd name="T18" fmla="*/ 0 w 912"/>
                  <a:gd name="T19" fmla="*/ 526 h 810"/>
                  <a:gd name="T20" fmla="*/ 0 w 912"/>
                  <a:gd name="T21" fmla="*/ 560 h 810"/>
                  <a:gd name="T22" fmla="*/ 353 w 912"/>
                  <a:gd name="T23" fmla="*/ 451 h 810"/>
                  <a:gd name="T24" fmla="*/ 413 w 912"/>
                  <a:gd name="T25" fmla="*/ 451 h 810"/>
                  <a:gd name="T26" fmla="*/ 413 w 912"/>
                  <a:gd name="T27" fmla="*/ 653 h 810"/>
                  <a:gd name="T28" fmla="*/ 414 w 912"/>
                  <a:gd name="T29" fmla="*/ 658 h 810"/>
                  <a:gd name="T30" fmla="*/ 279 w 912"/>
                  <a:gd name="T31" fmla="*/ 746 h 810"/>
                  <a:gd name="T32" fmla="*/ 279 w 912"/>
                  <a:gd name="T33" fmla="*/ 772 h 810"/>
                  <a:gd name="T34" fmla="*/ 429 w 912"/>
                  <a:gd name="T35" fmla="*/ 746 h 810"/>
                  <a:gd name="T36" fmla="*/ 456 w 912"/>
                  <a:gd name="T37" fmla="*/ 810 h 810"/>
                  <a:gd name="T38" fmla="*/ 483 w 912"/>
                  <a:gd name="T39" fmla="*/ 746 h 810"/>
                  <a:gd name="T40" fmla="*/ 633 w 912"/>
                  <a:gd name="T41" fmla="*/ 772 h 810"/>
                  <a:gd name="T42" fmla="*/ 633 w 912"/>
                  <a:gd name="T43" fmla="*/ 746 h 810"/>
                  <a:gd name="T44" fmla="*/ 498 w 912"/>
                  <a:gd name="T45" fmla="*/ 658 h 810"/>
                  <a:gd name="T46" fmla="*/ 499 w 912"/>
                  <a:gd name="T47" fmla="*/ 653 h 810"/>
                  <a:gd name="T48" fmla="*/ 499 w 912"/>
                  <a:gd name="T49" fmla="*/ 451 h 810"/>
                  <a:gd name="T50" fmla="*/ 424 w 912"/>
                  <a:gd name="T51" fmla="*/ 61 h 810"/>
                  <a:gd name="T52" fmla="*/ 456 w 912"/>
                  <a:gd name="T53" fmla="*/ 33 h 810"/>
                  <a:gd name="T54" fmla="*/ 488 w 912"/>
                  <a:gd name="T55" fmla="*/ 61 h 810"/>
                  <a:gd name="T56" fmla="*/ 456 w 912"/>
                  <a:gd name="T57" fmla="*/ 49 h 810"/>
                  <a:gd name="T58" fmla="*/ 424 w 912"/>
                  <a:gd name="T59" fmla="*/ 61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12" h="810">
                    <a:moveTo>
                      <a:pt x="499" y="451"/>
                    </a:moveTo>
                    <a:cubicBezTo>
                      <a:pt x="560" y="451"/>
                      <a:pt x="560" y="451"/>
                      <a:pt x="560" y="451"/>
                    </a:cubicBezTo>
                    <a:cubicBezTo>
                      <a:pt x="912" y="560"/>
                      <a:pt x="912" y="560"/>
                      <a:pt x="912" y="560"/>
                    </a:cubicBezTo>
                    <a:cubicBezTo>
                      <a:pt x="912" y="526"/>
                      <a:pt x="912" y="526"/>
                      <a:pt x="912" y="526"/>
                    </a:cubicBezTo>
                    <a:cubicBezTo>
                      <a:pt x="499" y="290"/>
                      <a:pt x="499" y="290"/>
                      <a:pt x="499" y="290"/>
                    </a:cubicBezTo>
                    <a:cubicBezTo>
                      <a:pt x="499" y="219"/>
                      <a:pt x="499" y="139"/>
                      <a:pt x="499" y="97"/>
                    </a:cubicBezTo>
                    <a:cubicBezTo>
                      <a:pt x="499" y="11"/>
                      <a:pt x="456" y="0"/>
                      <a:pt x="456" y="0"/>
                    </a:cubicBezTo>
                    <a:cubicBezTo>
                      <a:pt x="456" y="0"/>
                      <a:pt x="413" y="11"/>
                      <a:pt x="413" y="97"/>
                    </a:cubicBezTo>
                    <a:cubicBezTo>
                      <a:pt x="413" y="140"/>
                      <a:pt x="413" y="220"/>
                      <a:pt x="413" y="290"/>
                    </a:cubicBez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60"/>
                      <a:pt x="0" y="560"/>
                      <a:pt x="0" y="560"/>
                    </a:cubicBezTo>
                    <a:cubicBezTo>
                      <a:pt x="353" y="451"/>
                      <a:pt x="353" y="451"/>
                      <a:pt x="353" y="451"/>
                    </a:cubicBezTo>
                    <a:cubicBezTo>
                      <a:pt x="413" y="451"/>
                      <a:pt x="413" y="451"/>
                      <a:pt x="413" y="451"/>
                    </a:cubicBezTo>
                    <a:cubicBezTo>
                      <a:pt x="413" y="524"/>
                      <a:pt x="413" y="608"/>
                      <a:pt x="413" y="653"/>
                    </a:cubicBezTo>
                    <a:cubicBezTo>
                      <a:pt x="413" y="654"/>
                      <a:pt x="414" y="656"/>
                      <a:pt x="414" y="658"/>
                    </a:cubicBezTo>
                    <a:cubicBezTo>
                      <a:pt x="279" y="746"/>
                      <a:pt x="279" y="746"/>
                      <a:pt x="279" y="746"/>
                    </a:cubicBezTo>
                    <a:cubicBezTo>
                      <a:pt x="279" y="772"/>
                      <a:pt x="279" y="772"/>
                      <a:pt x="279" y="772"/>
                    </a:cubicBezTo>
                    <a:cubicBezTo>
                      <a:pt x="429" y="746"/>
                      <a:pt x="429" y="746"/>
                      <a:pt x="429" y="746"/>
                    </a:cubicBezTo>
                    <a:cubicBezTo>
                      <a:pt x="441" y="785"/>
                      <a:pt x="456" y="810"/>
                      <a:pt x="456" y="810"/>
                    </a:cubicBezTo>
                    <a:cubicBezTo>
                      <a:pt x="456" y="810"/>
                      <a:pt x="471" y="785"/>
                      <a:pt x="483" y="746"/>
                    </a:cubicBezTo>
                    <a:cubicBezTo>
                      <a:pt x="633" y="772"/>
                      <a:pt x="633" y="772"/>
                      <a:pt x="633" y="772"/>
                    </a:cubicBezTo>
                    <a:cubicBezTo>
                      <a:pt x="633" y="746"/>
                      <a:pt x="633" y="746"/>
                      <a:pt x="633" y="746"/>
                    </a:cubicBezTo>
                    <a:cubicBezTo>
                      <a:pt x="498" y="658"/>
                      <a:pt x="498" y="658"/>
                      <a:pt x="498" y="658"/>
                    </a:cubicBezTo>
                    <a:cubicBezTo>
                      <a:pt x="498" y="656"/>
                      <a:pt x="499" y="654"/>
                      <a:pt x="499" y="653"/>
                    </a:cubicBezTo>
                    <a:cubicBezTo>
                      <a:pt x="499" y="608"/>
                      <a:pt x="499" y="524"/>
                      <a:pt x="499" y="451"/>
                    </a:cubicBezTo>
                    <a:close/>
                    <a:moveTo>
                      <a:pt x="424" y="61"/>
                    </a:moveTo>
                    <a:cubicBezTo>
                      <a:pt x="428" y="47"/>
                      <a:pt x="441" y="33"/>
                      <a:pt x="456" y="33"/>
                    </a:cubicBezTo>
                    <a:cubicBezTo>
                      <a:pt x="471" y="33"/>
                      <a:pt x="484" y="47"/>
                      <a:pt x="488" y="61"/>
                    </a:cubicBezTo>
                    <a:cubicBezTo>
                      <a:pt x="481" y="51"/>
                      <a:pt x="470" y="49"/>
                      <a:pt x="456" y="49"/>
                    </a:cubicBezTo>
                    <a:cubicBezTo>
                      <a:pt x="442" y="49"/>
                      <a:pt x="431" y="51"/>
                      <a:pt x="424" y="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cxnSp>
          <p:nvCxnSpPr>
            <p:cNvPr id="14" name="Straight Connector 51"/>
            <p:cNvCxnSpPr/>
            <p:nvPr/>
          </p:nvCxnSpPr>
          <p:spPr>
            <a:xfrm>
              <a:off x="5269173" y="1821498"/>
              <a:ext cx="1656184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52"/>
            <p:cNvCxnSpPr/>
            <p:nvPr/>
          </p:nvCxnSpPr>
          <p:spPr>
            <a:xfrm>
              <a:off x="7934734" y="1821498"/>
              <a:ext cx="1656184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53"/>
            <p:cNvCxnSpPr/>
            <p:nvPr/>
          </p:nvCxnSpPr>
          <p:spPr>
            <a:xfrm>
              <a:off x="10452484" y="1821498"/>
              <a:ext cx="1739516" cy="0"/>
            </a:xfrm>
            <a:prstGeom prst="line">
              <a:avLst/>
            </a:prstGeom>
            <a:ln w="6350">
              <a:solidFill>
                <a:schemeClr val="tx2"/>
              </a:solidFill>
              <a:prstDash val="dash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千图PPT彼岸天：ID 8661124库_组合 37"/>
          <p:cNvGrpSpPr/>
          <p:nvPr>
            <p:custDataLst>
              <p:tags r:id="rId2"/>
            </p:custDataLst>
          </p:nvPr>
        </p:nvGrpSpPr>
        <p:grpSpPr>
          <a:xfrm>
            <a:off x="1058300" y="2354816"/>
            <a:ext cx="2233336" cy="3410503"/>
            <a:chOff x="1058300" y="2354816"/>
            <a:chExt cx="2233336" cy="3410503"/>
          </a:xfrm>
        </p:grpSpPr>
        <p:sp>
          <p:nvSpPr>
            <p:cNvPr id="6" name="Freeform: Shape 8"/>
            <p:cNvSpPr/>
            <p:nvPr/>
          </p:nvSpPr>
          <p:spPr bwMode="auto">
            <a:xfrm>
              <a:off x="1058300" y="2354816"/>
              <a:ext cx="2233336" cy="3410503"/>
            </a:xfrm>
            <a:custGeom>
              <a:avLst/>
              <a:gdLst>
                <a:gd name="T0" fmla="*/ 535 w 595"/>
                <a:gd name="T1" fmla="*/ 60 h 919"/>
                <a:gd name="T2" fmla="*/ 359 w 595"/>
                <a:gd name="T3" fmla="*/ 60 h 919"/>
                <a:gd name="T4" fmla="*/ 297 w 595"/>
                <a:gd name="T5" fmla="*/ 0 h 919"/>
                <a:gd name="T6" fmla="*/ 236 w 595"/>
                <a:gd name="T7" fmla="*/ 60 h 919"/>
                <a:gd name="T8" fmla="*/ 59 w 595"/>
                <a:gd name="T9" fmla="*/ 60 h 919"/>
                <a:gd name="T10" fmla="*/ 0 w 595"/>
                <a:gd name="T11" fmla="*/ 120 h 919"/>
                <a:gd name="T12" fmla="*/ 0 w 595"/>
                <a:gd name="T13" fmla="*/ 859 h 919"/>
                <a:gd name="T14" fmla="*/ 59 w 595"/>
                <a:gd name="T15" fmla="*/ 919 h 919"/>
                <a:gd name="T16" fmla="*/ 535 w 595"/>
                <a:gd name="T17" fmla="*/ 919 h 919"/>
                <a:gd name="T18" fmla="*/ 595 w 595"/>
                <a:gd name="T19" fmla="*/ 859 h 919"/>
                <a:gd name="T20" fmla="*/ 595 w 595"/>
                <a:gd name="T21" fmla="*/ 120 h 919"/>
                <a:gd name="T22" fmla="*/ 535 w 595"/>
                <a:gd name="T23" fmla="*/ 60 h 919"/>
                <a:gd name="T24" fmla="*/ 589 w 595"/>
                <a:gd name="T25" fmla="*/ 859 h 919"/>
                <a:gd name="T26" fmla="*/ 535 w 595"/>
                <a:gd name="T27" fmla="*/ 913 h 919"/>
                <a:gd name="T28" fmla="*/ 59 w 595"/>
                <a:gd name="T29" fmla="*/ 913 h 919"/>
                <a:gd name="T30" fmla="*/ 6 w 595"/>
                <a:gd name="T31" fmla="*/ 859 h 919"/>
                <a:gd name="T32" fmla="*/ 6 w 595"/>
                <a:gd name="T33" fmla="*/ 467 h 919"/>
                <a:gd name="T34" fmla="*/ 589 w 595"/>
                <a:gd name="T35" fmla="*/ 467 h 919"/>
                <a:gd name="T36" fmla="*/ 589 w 595"/>
                <a:gd name="T37" fmla="*/ 85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5" h="919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vert="horz" wrap="square" lIns="144000" tIns="1908000" rIns="144000" bIns="60960" anchor="t" anchorCtr="1" compatLnSpc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  <p:sp>
          <p:nvSpPr>
            <p:cNvPr id="17" name="Rectangle 55"/>
            <p:cNvSpPr/>
            <p:nvPr/>
          </p:nvSpPr>
          <p:spPr>
            <a:xfrm>
              <a:off x="1467081" y="3061792"/>
              <a:ext cx="1415772" cy="461665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千图PPT彼岸天：ID 8661124库_组合 38"/>
          <p:cNvGrpSpPr/>
          <p:nvPr>
            <p:custDataLst>
              <p:tags r:id="rId3"/>
            </p:custDataLst>
          </p:nvPr>
        </p:nvGrpSpPr>
        <p:grpSpPr>
          <a:xfrm>
            <a:off x="3625433" y="2354816"/>
            <a:ext cx="2233334" cy="3410503"/>
            <a:chOff x="3625433" y="2354816"/>
            <a:chExt cx="2233334" cy="3410503"/>
          </a:xfrm>
        </p:grpSpPr>
        <p:sp>
          <p:nvSpPr>
            <p:cNvPr id="7" name="Freeform: Shape 12"/>
            <p:cNvSpPr/>
            <p:nvPr/>
          </p:nvSpPr>
          <p:spPr bwMode="auto">
            <a:xfrm>
              <a:off x="3625433" y="2354816"/>
              <a:ext cx="2233334" cy="3410503"/>
            </a:xfrm>
            <a:custGeom>
              <a:avLst/>
              <a:gdLst>
                <a:gd name="T0" fmla="*/ 535 w 595"/>
                <a:gd name="T1" fmla="*/ 60 h 919"/>
                <a:gd name="T2" fmla="*/ 359 w 595"/>
                <a:gd name="T3" fmla="*/ 60 h 919"/>
                <a:gd name="T4" fmla="*/ 297 w 595"/>
                <a:gd name="T5" fmla="*/ 0 h 919"/>
                <a:gd name="T6" fmla="*/ 236 w 595"/>
                <a:gd name="T7" fmla="*/ 60 h 919"/>
                <a:gd name="T8" fmla="*/ 59 w 595"/>
                <a:gd name="T9" fmla="*/ 60 h 919"/>
                <a:gd name="T10" fmla="*/ 0 w 595"/>
                <a:gd name="T11" fmla="*/ 120 h 919"/>
                <a:gd name="T12" fmla="*/ 0 w 595"/>
                <a:gd name="T13" fmla="*/ 859 h 919"/>
                <a:gd name="T14" fmla="*/ 59 w 595"/>
                <a:gd name="T15" fmla="*/ 919 h 919"/>
                <a:gd name="T16" fmla="*/ 535 w 595"/>
                <a:gd name="T17" fmla="*/ 919 h 919"/>
                <a:gd name="T18" fmla="*/ 595 w 595"/>
                <a:gd name="T19" fmla="*/ 859 h 919"/>
                <a:gd name="T20" fmla="*/ 595 w 595"/>
                <a:gd name="T21" fmla="*/ 120 h 919"/>
                <a:gd name="T22" fmla="*/ 535 w 595"/>
                <a:gd name="T23" fmla="*/ 60 h 919"/>
                <a:gd name="T24" fmla="*/ 589 w 595"/>
                <a:gd name="T25" fmla="*/ 859 h 919"/>
                <a:gd name="T26" fmla="*/ 535 w 595"/>
                <a:gd name="T27" fmla="*/ 913 h 919"/>
                <a:gd name="T28" fmla="*/ 59 w 595"/>
                <a:gd name="T29" fmla="*/ 913 h 919"/>
                <a:gd name="T30" fmla="*/ 6 w 595"/>
                <a:gd name="T31" fmla="*/ 859 h 919"/>
                <a:gd name="T32" fmla="*/ 6 w 595"/>
                <a:gd name="T33" fmla="*/ 467 h 919"/>
                <a:gd name="T34" fmla="*/ 589 w 595"/>
                <a:gd name="T35" fmla="*/ 467 h 919"/>
                <a:gd name="T36" fmla="*/ 589 w 595"/>
                <a:gd name="T37" fmla="*/ 85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5" h="919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vert="horz" wrap="square" lIns="144000" tIns="1908000" rIns="144000" bIns="60960" anchor="t" anchorCtr="1" compatLnSpc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  <p:sp>
          <p:nvSpPr>
            <p:cNvPr id="18" name="Rectangle 58"/>
            <p:cNvSpPr/>
            <p:nvPr/>
          </p:nvSpPr>
          <p:spPr>
            <a:xfrm>
              <a:off x="4027501" y="3061792"/>
              <a:ext cx="1415772" cy="461665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千图PPT彼岸天：ID 8661124库_组合 39"/>
          <p:cNvGrpSpPr/>
          <p:nvPr>
            <p:custDataLst>
              <p:tags r:id="rId4"/>
            </p:custDataLst>
          </p:nvPr>
        </p:nvGrpSpPr>
        <p:grpSpPr>
          <a:xfrm>
            <a:off x="6260547" y="2354816"/>
            <a:ext cx="2233335" cy="3410503"/>
            <a:chOff x="6260547" y="2354816"/>
            <a:chExt cx="2233335" cy="3410503"/>
          </a:xfrm>
        </p:grpSpPr>
        <p:sp>
          <p:nvSpPr>
            <p:cNvPr id="8" name="Freeform: Shape 16"/>
            <p:cNvSpPr/>
            <p:nvPr/>
          </p:nvSpPr>
          <p:spPr bwMode="auto">
            <a:xfrm>
              <a:off x="6260547" y="2354816"/>
              <a:ext cx="2233335" cy="3410503"/>
            </a:xfrm>
            <a:custGeom>
              <a:avLst/>
              <a:gdLst>
                <a:gd name="T0" fmla="*/ 535 w 595"/>
                <a:gd name="T1" fmla="*/ 60 h 919"/>
                <a:gd name="T2" fmla="*/ 359 w 595"/>
                <a:gd name="T3" fmla="*/ 60 h 919"/>
                <a:gd name="T4" fmla="*/ 297 w 595"/>
                <a:gd name="T5" fmla="*/ 0 h 919"/>
                <a:gd name="T6" fmla="*/ 236 w 595"/>
                <a:gd name="T7" fmla="*/ 60 h 919"/>
                <a:gd name="T8" fmla="*/ 59 w 595"/>
                <a:gd name="T9" fmla="*/ 60 h 919"/>
                <a:gd name="T10" fmla="*/ 0 w 595"/>
                <a:gd name="T11" fmla="*/ 120 h 919"/>
                <a:gd name="T12" fmla="*/ 0 w 595"/>
                <a:gd name="T13" fmla="*/ 859 h 919"/>
                <a:gd name="T14" fmla="*/ 59 w 595"/>
                <a:gd name="T15" fmla="*/ 919 h 919"/>
                <a:gd name="T16" fmla="*/ 535 w 595"/>
                <a:gd name="T17" fmla="*/ 919 h 919"/>
                <a:gd name="T18" fmla="*/ 595 w 595"/>
                <a:gd name="T19" fmla="*/ 859 h 919"/>
                <a:gd name="T20" fmla="*/ 595 w 595"/>
                <a:gd name="T21" fmla="*/ 120 h 919"/>
                <a:gd name="T22" fmla="*/ 535 w 595"/>
                <a:gd name="T23" fmla="*/ 60 h 919"/>
                <a:gd name="T24" fmla="*/ 589 w 595"/>
                <a:gd name="T25" fmla="*/ 859 h 919"/>
                <a:gd name="T26" fmla="*/ 535 w 595"/>
                <a:gd name="T27" fmla="*/ 913 h 919"/>
                <a:gd name="T28" fmla="*/ 59 w 595"/>
                <a:gd name="T29" fmla="*/ 913 h 919"/>
                <a:gd name="T30" fmla="*/ 6 w 595"/>
                <a:gd name="T31" fmla="*/ 859 h 919"/>
                <a:gd name="T32" fmla="*/ 6 w 595"/>
                <a:gd name="T33" fmla="*/ 467 h 919"/>
                <a:gd name="T34" fmla="*/ 589 w 595"/>
                <a:gd name="T35" fmla="*/ 467 h 919"/>
                <a:gd name="T36" fmla="*/ 589 w 595"/>
                <a:gd name="T37" fmla="*/ 85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5" h="919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vert="horz" wrap="square" lIns="144000" tIns="1908000" rIns="144000" bIns="60960" anchor="t" anchorCtr="1" compatLnSpc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  <p:sp>
          <p:nvSpPr>
            <p:cNvPr id="19" name="Rectangle 59"/>
            <p:cNvSpPr/>
            <p:nvPr/>
          </p:nvSpPr>
          <p:spPr>
            <a:xfrm>
              <a:off x="6661431" y="3061792"/>
              <a:ext cx="1415772" cy="461665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千图PPT彼岸天：ID 8661124库_组合 40"/>
          <p:cNvGrpSpPr/>
          <p:nvPr>
            <p:custDataLst>
              <p:tags r:id="rId5"/>
            </p:custDataLst>
          </p:nvPr>
        </p:nvGrpSpPr>
        <p:grpSpPr>
          <a:xfrm>
            <a:off x="8901592" y="2354816"/>
            <a:ext cx="2233335" cy="3410503"/>
            <a:chOff x="8901592" y="2354816"/>
            <a:chExt cx="2233335" cy="3410503"/>
          </a:xfrm>
        </p:grpSpPr>
        <p:sp>
          <p:nvSpPr>
            <p:cNvPr id="9" name="Freeform: Shape 20"/>
            <p:cNvSpPr/>
            <p:nvPr/>
          </p:nvSpPr>
          <p:spPr bwMode="auto">
            <a:xfrm>
              <a:off x="8901592" y="2354816"/>
              <a:ext cx="2233335" cy="3410503"/>
            </a:xfrm>
            <a:custGeom>
              <a:avLst/>
              <a:gdLst>
                <a:gd name="T0" fmla="*/ 535 w 595"/>
                <a:gd name="T1" fmla="*/ 60 h 919"/>
                <a:gd name="T2" fmla="*/ 359 w 595"/>
                <a:gd name="T3" fmla="*/ 60 h 919"/>
                <a:gd name="T4" fmla="*/ 297 w 595"/>
                <a:gd name="T5" fmla="*/ 0 h 919"/>
                <a:gd name="T6" fmla="*/ 236 w 595"/>
                <a:gd name="T7" fmla="*/ 60 h 919"/>
                <a:gd name="T8" fmla="*/ 59 w 595"/>
                <a:gd name="T9" fmla="*/ 60 h 919"/>
                <a:gd name="T10" fmla="*/ 0 w 595"/>
                <a:gd name="T11" fmla="*/ 120 h 919"/>
                <a:gd name="T12" fmla="*/ 0 w 595"/>
                <a:gd name="T13" fmla="*/ 859 h 919"/>
                <a:gd name="T14" fmla="*/ 59 w 595"/>
                <a:gd name="T15" fmla="*/ 919 h 919"/>
                <a:gd name="T16" fmla="*/ 535 w 595"/>
                <a:gd name="T17" fmla="*/ 919 h 919"/>
                <a:gd name="T18" fmla="*/ 595 w 595"/>
                <a:gd name="T19" fmla="*/ 859 h 919"/>
                <a:gd name="T20" fmla="*/ 595 w 595"/>
                <a:gd name="T21" fmla="*/ 120 h 919"/>
                <a:gd name="T22" fmla="*/ 535 w 595"/>
                <a:gd name="T23" fmla="*/ 60 h 919"/>
                <a:gd name="T24" fmla="*/ 589 w 595"/>
                <a:gd name="T25" fmla="*/ 859 h 919"/>
                <a:gd name="T26" fmla="*/ 535 w 595"/>
                <a:gd name="T27" fmla="*/ 913 h 919"/>
                <a:gd name="T28" fmla="*/ 59 w 595"/>
                <a:gd name="T29" fmla="*/ 913 h 919"/>
                <a:gd name="T30" fmla="*/ 6 w 595"/>
                <a:gd name="T31" fmla="*/ 859 h 919"/>
                <a:gd name="T32" fmla="*/ 6 w 595"/>
                <a:gd name="T33" fmla="*/ 467 h 919"/>
                <a:gd name="T34" fmla="*/ 589 w 595"/>
                <a:gd name="T35" fmla="*/ 467 h 919"/>
                <a:gd name="T36" fmla="*/ 589 w 595"/>
                <a:gd name="T37" fmla="*/ 859 h 9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5" h="919">
                  <a:moveTo>
                    <a:pt x="535" y="60"/>
                  </a:moveTo>
                  <a:cubicBezTo>
                    <a:pt x="359" y="60"/>
                    <a:pt x="359" y="60"/>
                    <a:pt x="359" y="60"/>
                  </a:cubicBezTo>
                  <a:cubicBezTo>
                    <a:pt x="330" y="51"/>
                    <a:pt x="307" y="29"/>
                    <a:pt x="297" y="0"/>
                  </a:cubicBezTo>
                  <a:cubicBezTo>
                    <a:pt x="288" y="29"/>
                    <a:pt x="265" y="51"/>
                    <a:pt x="236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27" y="60"/>
                    <a:pt x="0" y="87"/>
                    <a:pt x="0" y="120"/>
                  </a:cubicBezTo>
                  <a:cubicBezTo>
                    <a:pt x="0" y="859"/>
                    <a:pt x="0" y="859"/>
                    <a:pt x="0" y="859"/>
                  </a:cubicBezTo>
                  <a:cubicBezTo>
                    <a:pt x="0" y="892"/>
                    <a:pt x="27" y="919"/>
                    <a:pt x="59" y="919"/>
                  </a:cubicBezTo>
                  <a:cubicBezTo>
                    <a:pt x="535" y="919"/>
                    <a:pt x="535" y="919"/>
                    <a:pt x="535" y="919"/>
                  </a:cubicBezTo>
                  <a:cubicBezTo>
                    <a:pt x="568" y="919"/>
                    <a:pt x="595" y="892"/>
                    <a:pt x="595" y="859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95" y="87"/>
                    <a:pt x="568" y="60"/>
                    <a:pt x="535" y="60"/>
                  </a:cubicBezTo>
                  <a:close/>
                  <a:moveTo>
                    <a:pt x="589" y="859"/>
                  </a:moveTo>
                  <a:cubicBezTo>
                    <a:pt x="589" y="889"/>
                    <a:pt x="565" y="913"/>
                    <a:pt x="535" y="913"/>
                  </a:cubicBezTo>
                  <a:cubicBezTo>
                    <a:pt x="59" y="913"/>
                    <a:pt x="59" y="913"/>
                    <a:pt x="59" y="913"/>
                  </a:cubicBezTo>
                  <a:cubicBezTo>
                    <a:pt x="30" y="913"/>
                    <a:pt x="6" y="889"/>
                    <a:pt x="6" y="859"/>
                  </a:cubicBezTo>
                  <a:cubicBezTo>
                    <a:pt x="6" y="467"/>
                    <a:pt x="6" y="467"/>
                    <a:pt x="6" y="467"/>
                  </a:cubicBezTo>
                  <a:cubicBezTo>
                    <a:pt x="589" y="467"/>
                    <a:pt x="589" y="467"/>
                    <a:pt x="589" y="467"/>
                  </a:cubicBezTo>
                  <a:lnTo>
                    <a:pt x="589" y="85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144000" tIns="1908000" rIns="144000" bIns="60960" anchor="t" anchorCtr="1" compatLnSpc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  <p:sp>
          <p:nvSpPr>
            <p:cNvPr id="20" name="Rectangle 60"/>
            <p:cNvSpPr/>
            <p:nvPr/>
          </p:nvSpPr>
          <p:spPr>
            <a:xfrm>
              <a:off x="9331434" y="3061792"/>
              <a:ext cx="1415772" cy="461665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600" b="1" dirty="0">
                  <a:solidFill>
                    <a:schemeClr val="bg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57"/>
          <p:cNvGrpSpPr/>
          <p:nvPr>
            <p:custDataLst>
              <p:tags r:id="rId1"/>
            </p:custDataLst>
          </p:nvPr>
        </p:nvGrpSpPr>
        <p:grpSpPr>
          <a:xfrm>
            <a:off x="5702331" y="2659016"/>
            <a:ext cx="5428495" cy="2246591"/>
            <a:chOff x="6009735" y="2953323"/>
            <a:chExt cx="5428495" cy="2246591"/>
          </a:xfrm>
        </p:grpSpPr>
        <p:sp>
          <p:nvSpPr>
            <p:cNvPr id="25" name="TextBox 13"/>
            <p:cNvSpPr txBox="1"/>
            <p:nvPr/>
          </p:nvSpPr>
          <p:spPr>
            <a:xfrm>
              <a:off x="6479224" y="2953323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400" b="1" dirty="0"/>
                <a:t>输入标题文本</a:t>
              </a:r>
              <a:endParaRPr lang="zh-CN" altLang="en-US" sz="1400" b="1" dirty="0"/>
            </a:p>
          </p:txBody>
        </p:sp>
        <p:sp>
          <p:nvSpPr>
            <p:cNvPr id="26" name="Rectangle 14"/>
            <p:cNvSpPr/>
            <p:nvPr/>
          </p:nvSpPr>
          <p:spPr>
            <a:xfrm>
              <a:off x="6479225" y="3193087"/>
              <a:ext cx="2200516" cy="553998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endParaRPr lang="zh-CN" altLang="en-US" sz="1000" dirty="0"/>
            </a:p>
          </p:txBody>
        </p:sp>
        <p:sp>
          <p:nvSpPr>
            <p:cNvPr id="27" name="TextBox 15"/>
            <p:cNvSpPr txBox="1"/>
            <p:nvPr/>
          </p:nvSpPr>
          <p:spPr>
            <a:xfrm>
              <a:off x="6481968" y="4376335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400" b="1" dirty="0"/>
                <a:t>输入标题文本</a:t>
              </a:r>
              <a:endParaRPr lang="zh-CN" altLang="en-US" sz="1400" b="1" dirty="0"/>
            </a:p>
          </p:txBody>
        </p:sp>
        <p:sp>
          <p:nvSpPr>
            <p:cNvPr id="28" name="Rectangle 16"/>
            <p:cNvSpPr/>
            <p:nvPr/>
          </p:nvSpPr>
          <p:spPr>
            <a:xfrm>
              <a:off x="6481969" y="4645916"/>
              <a:ext cx="2200516" cy="553998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endParaRPr lang="zh-CN" altLang="en-US" sz="1000" dirty="0"/>
            </a:p>
          </p:txBody>
        </p:sp>
        <p:sp>
          <p:nvSpPr>
            <p:cNvPr id="29" name="TextBox 17"/>
            <p:cNvSpPr txBox="1"/>
            <p:nvPr/>
          </p:nvSpPr>
          <p:spPr>
            <a:xfrm>
              <a:off x="9237713" y="2953323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400" b="1" dirty="0"/>
                <a:t>输入标题文本</a:t>
              </a:r>
              <a:endParaRPr lang="zh-CN" altLang="en-US" sz="1400" b="1" dirty="0"/>
            </a:p>
          </p:txBody>
        </p:sp>
        <p:sp>
          <p:nvSpPr>
            <p:cNvPr id="30" name="Rectangle 18"/>
            <p:cNvSpPr/>
            <p:nvPr/>
          </p:nvSpPr>
          <p:spPr>
            <a:xfrm>
              <a:off x="9237714" y="3193087"/>
              <a:ext cx="2200516" cy="553998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endParaRPr lang="zh-CN" altLang="en-US" sz="1000" dirty="0"/>
            </a:p>
          </p:txBody>
        </p:sp>
        <p:sp>
          <p:nvSpPr>
            <p:cNvPr id="31" name="TextBox 19"/>
            <p:cNvSpPr txBox="1"/>
            <p:nvPr/>
          </p:nvSpPr>
          <p:spPr>
            <a:xfrm>
              <a:off x="9227650" y="4381000"/>
              <a:ext cx="1261884" cy="307777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400" b="1" dirty="0"/>
                <a:t>输入标题文本</a:t>
              </a:r>
              <a:endParaRPr lang="zh-CN" altLang="en-US" sz="1400" b="1" dirty="0"/>
            </a:p>
          </p:txBody>
        </p:sp>
        <p:sp>
          <p:nvSpPr>
            <p:cNvPr id="32" name="Rectangle 20"/>
            <p:cNvSpPr/>
            <p:nvPr/>
          </p:nvSpPr>
          <p:spPr>
            <a:xfrm>
              <a:off x="9227650" y="4641250"/>
              <a:ext cx="2200516" cy="553998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</a:t>
              </a:r>
              <a:endParaRPr lang="zh-CN" altLang="en-US" sz="1000" dirty="0"/>
            </a:p>
          </p:txBody>
        </p:sp>
        <p:grpSp>
          <p:nvGrpSpPr>
            <p:cNvPr id="33" name="Group 23"/>
            <p:cNvGrpSpPr/>
            <p:nvPr/>
          </p:nvGrpSpPr>
          <p:grpSpPr>
            <a:xfrm>
              <a:off x="8756836" y="4404910"/>
              <a:ext cx="376767" cy="438280"/>
              <a:chOff x="9309100" y="825501"/>
              <a:chExt cx="700088" cy="814388"/>
            </a:xfrm>
            <a:solidFill>
              <a:schemeClr val="accent4"/>
            </a:solidFill>
          </p:grpSpPr>
          <p:sp>
            <p:nvSpPr>
              <p:cNvPr id="48" name="Freeform: Shape 38"/>
              <p:cNvSpPr/>
              <p:nvPr/>
            </p:nvSpPr>
            <p:spPr bwMode="auto">
              <a:xfrm>
                <a:off x="9693275" y="974726"/>
                <a:ext cx="309563" cy="409575"/>
              </a:xfrm>
              <a:custGeom>
                <a:avLst/>
                <a:gdLst>
                  <a:gd name="T0" fmla="*/ 0 w 254"/>
                  <a:gd name="T1" fmla="*/ 236 h 336"/>
                  <a:gd name="T2" fmla="*/ 236 w 254"/>
                  <a:gd name="T3" fmla="*/ 336 h 336"/>
                  <a:gd name="T4" fmla="*/ 254 w 254"/>
                  <a:gd name="T5" fmla="*/ 240 h 336"/>
                  <a:gd name="T6" fmla="*/ 102 w 254"/>
                  <a:gd name="T7" fmla="*/ 0 h 336"/>
                  <a:gd name="T8" fmla="*/ 0 w 254"/>
                  <a:gd name="T9" fmla="*/ 2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4" h="336">
                    <a:moveTo>
                      <a:pt x="0" y="236"/>
                    </a:moveTo>
                    <a:cubicBezTo>
                      <a:pt x="236" y="336"/>
                      <a:pt x="236" y="336"/>
                      <a:pt x="236" y="336"/>
                    </a:cubicBezTo>
                    <a:cubicBezTo>
                      <a:pt x="247" y="307"/>
                      <a:pt x="254" y="274"/>
                      <a:pt x="254" y="240"/>
                    </a:cubicBezTo>
                    <a:cubicBezTo>
                      <a:pt x="254" y="134"/>
                      <a:pt x="192" y="43"/>
                      <a:pt x="102" y="0"/>
                    </a:cubicBezTo>
                    <a:lnTo>
                      <a:pt x="0" y="2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" name="Freeform: Shape 39"/>
              <p:cNvSpPr/>
              <p:nvPr/>
            </p:nvSpPr>
            <p:spPr bwMode="auto">
              <a:xfrm>
                <a:off x="9309100" y="920751"/>
                <a:ext cx="700088" cy="719138"/>
              </a:xfrm>
              <a:custGeom>
                <a:avLst/>
                <a:gdLst>
                  <a:gd name="T0" fmla="*/ 293 w 574"/>
                  <a:gd name="T1" fmla="*/ 296 h 590"/>
                  <a:gd name="T2" fmla="*/ 216 w 574"/>
                  <a:gd name="T3" fmla="*/ 0 h 590"/>
                  <a:gd name="T4" fmla="*/ 0 w 574"/>
                  <a:gd name="T5" fmla="*/ 289 h 590"/>
                  <a:gd name="T6" fmla="*/ 301 w 574"/>
                  <a:gd name="T7" fmla="*/ 590 h 590"/>
                  <a:gd name="T8" fmla="*/ 574 w 574"/>
                  <a:gd name="T9" fmla="*/ 416 h 590"/>
                  <a:gd name="T10" fmla="*/ 293 w 574"/>
                  <a:gd name="T11" fmla="*/ 296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" h="590">
                    <a:moveTo>
                      <a:pt x="293" y="296"/>
                    </a:moveTo>
                    <a:cubicBezTo>
                      <a:pt x="216" y="0"/>
                      <a:pt x="216" y="0"/>
                      <a:pt x="216" y="0"/>
                    </a:cubicBezTo>
                    <a:cubicBezTo>
                      <a:pt x="91" y="37"/>
                      <a:pt x="0" y="152"/>
                      <a:pt x="0" y="289"/>
                    </a:cubicBezTo>
                    <a:cubicBezTo>
                      <a:pt x="0" y="455"/>
                      <a:pt x="135" y="590"/>
                      <a:pt x="301" y="590"/>
                    </a:cubicBezTo>
                    <a:cubicBezTo>
                      <a:pt x="422" y="590"/>
                      <a:pt x="527" y="519"/>
                      <a:pt x="574" y="416"/>
                    </a:cubicBezTo>
                    <a:lnTo>
                      <a:pt x="293" y="29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Freeform: Shape 40"/>
              <p:cNvSpPr/>
              <p:nvPr/>
            </p:nvSpPr>
            <p:spPr bwMode="auto">
              <a:xfrm>
                <a:off x="9574213" y="825501"/>
                <a:ext cx="268288" cy="409575"/>
              </a:xfrm>
              <a:custGeom>
                <a:avLst/>
                <a:gdLst>
                  <a:gd name="T0" fmla="*/ 85 w 219"/>
                  <a:gd name="T1" fmla="*/ 336 h 336"/>
                  <a:gd name="T2" fmla="*/ 219 w 219"/>
                  <a:gd name="T3" fmla="*/ 27 h 336"/>
                  <a:gd name="T4" fmla="*/ 82 w 219"/>
                  <a:gd name="T5" fmla="*/ 0 h 336"/>
                  <a:gd name="T6" fmla="*/ 0 w 219"/>
                  <a:gd name="T7" fmla="*/ 10 h 336"/>
                  <a:gd name="T8" fmla="*/ 85 w 219"/>
                  <a:gd name="T9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9" h="336">
                    <a:moveTo>
                      <a:pt x="85" y="336"/>
                    </a:moveTo>
                    <a:cubicBezTo>
                      <a:pt x="219" y="27"/>
                      <a:pt x="219" y="27"/>
                      <a:pt x="219" y="27"/>
                    </a:cubicBezTo>
                    <a:cubicBezTo>
                      <a:pt x="177" y="10"/>
                      <a:pt x="131" y="0"/>
                      <a:pt x="82" y="0"/>
                    </a:cubicBezTo>
                    <a:cubicBezTo>
                      <a:pt x="54" y="0"/>
                      <a:pt x="26" y="4"/>
                      <a:pt x="0" y="10"/>
                    </a:cubicBezTo>
                    <a:lnTo>
                      <a:pt x="85" y="3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4" name="Group 24"/>
            <p:cNvGrpSpPr/>
            <p:nvPr/>
          </p:nvGrpSpPr>
          <p:grpSpPr>
            <a:xfrm>
              <a:off x="8756835" y="3017093"/>
              <a:ext cx="380133" cy="380134"/>
              <a:chOff x="8756835" y="3387391"/>
              <a:chExt cx="380133" cy="380134"/>
            </a:xfrm>
            <a:solidFill>
              <a:schemeClr val="accent1"/>
            </a:solidFill>
          </p:grpSpPr>
          <p:sp>
            <p:nvSpPr>
              <p:cNvPr id="45" name="Freeform: Shape 35"/>
              <p:cNvSpPr/>
              <p:nvPr/>
            </p:nvSpPr>
            <p:spPr bwMode="auto">
              <a:xfrm>
                <a:off x="8957479" y="3387391"/>
                <a:ext cx="179489" cy="179490"/>
              </a:xfrm>
              <a:custGeom>
                <a:avLst/>
                <a:gdLst>
                  <a:gd name="T0" fmla="*/ 12 w 117"/>
                  <a:gd name="T1" fmla="*/ 98 h 117"/>
                  <a:gd name="T2" fmla="*/ 16 w 117"/>
                  <a:gd name="T3" fmla="*/ 94 h 117"/>
                  <a:gd name="T4" fmla="*/ 23 w 117"/>
                  <a:gd name="T5" fmla="*/ 94 h 117"/>
                  <a:gd name="T6" fmla="*/ 23 w 117"/>
                  <a:gd name="T7" fmla="*/ 101 h 117"/>
                  <a:gd name="T8" fmla="*/ 19 w 117"/>
                  <a:gd name="T9" fmla="*/ 105 h 117"/>
                  <a:gd name="T10" fmla="*/ 31 w 117"/>
                  <a:gd name="T11" fmla="*/ 117 h 117"/>
                  <a:gd name="T12" fmla="*/ 53 w 117"/>
                  <a:gd name="T13" fmla="*/ 95 h 117"/>
                  <a:gd name="T14" fmla="*/ 101 w 117"/>
                  <a:gd name="T15" fmla="*/ 83 h 117"/>
                  <a:gd name="T16" fmla="*/ 113 w 117"/>
                  <a:gd name="T17" fmla="*/ 39 h 117"/>
                  <a:gd name="T18" fmla="*/ 87 w 117"/>
                  <a:gd name="T19" fmla="*/ 65 h 117"/>
                  <a:gd name="T20" fmla="*/ 68 w 117"/>
                  <a:gd name="T21" fmla="*/ 65 h 117"/>
                  <a:gd name="T22" fmla="*/ 52 w 117"/>
                  <a:gd name="T23" fmla="*/ 49 h 117"/>
                  <a:gd name="T24" fmla="*/ 52 w 117"/>
                  <a:gd name="T25" fmla="*/ 30 h 117"/>
                  <a:gd name="T26" fmla="*/ 78 w 117"/>
                  <a:gd name="T27" fmla="*/ 4 h 117"/>
                  <a:gd name="T28" fmla="*/ 34 w 117"/>
                  <a:gd name="T29" fmla="*/ 17 h 117"/>
                  <a:gd name="T30" fmla="*/ 22 w 117"/>
                  <a:gd name="T31" fmla="*/ 64 h 117"/>
                  <a:gd name="T32" fmla="*/ 0 w 117"/>
                  <a:gd name="T33" fmla="*/ 86 h 117"/>
                  <a:gd name="T34" fmla="*/ 12 w 117"/>
                  <a:gd name="T35" fmla="*/ 9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7" h="117">
                    <a:moveTo>
                      <a:pt x="12" y="98"/>
                    </a:moveTo>
                    <a:cubicBezTo>
                      <a:pt x="16" y="94"/>
                      <a:pt x="16" y="94"/>
                      <a:pt x="16" y="94"/>
                    </a:cubicBezTo>
                    <a:cubicBezTo>
                      <a:pt x="18" y="92"/>
                      <a:pt x="21" y="92"/>
                      <a:pt x="23" y="94"/>
                    </a:cubicBezTo>
                    <a:cubicBezTo>
                      <a:pt x="25" y="96"/>
                      <a:pt x="25" y="99"/>
                      <a:pt x="23" y="101"/>
                    </a:cubicBezTo>
                    <a:cubicBezTo>
                      <a:pt x="19" y="105"/>
                      <a:pt x="19" y="105"/>
                      <a:pt x="19" y="105"/>
                    </a:cubicBezTo>
                    <a:cubicBezTo>
                      <a:pt x="31" y="117"/>
                      <a:pt x="31" y="117"/>
                      <a:pt x="31" y="117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69" y="100"/>
                      <a:pt x="88" y="96"/>
                      <a:pt x="101" y="83"/>
                    </a:cubicBezTo>
                    <a:cubicBezTo>
                      <a:pt x="113" y="71"/>
                      <a:pt x="117" y="54"/>
                      <a:pt x="113" y="39"/>
                    </a:cubicBezTo>
                    <a:cubicBezTo>
                      <a:pt x="87" y="65"/>
                      <a:pt x="87" y="65"/>
                      <a:pt x="87" y="65"/>
                    </a:cubicBezTo>
                    <a:cubicBezTo>
                      <a:pt x="82" y="70"/>
                      <a:pt x="74" y="70"/>
                      <a:pt x="68" y="65"/>
                    </a:cubicBezTo>
                    <a:cubicBezTo>
                      <a:pt x="52" y="49"/>
                      <a:pt x="52" y="49"/>
                      <a:pt x="52" y="49"/>
                    </a:cubicBezTo>
                    <a:cubicBezTo>
                      <a:pt x="47" y="44"/>
                      <a:pt x="47" y="35"/>
                      <a:pt x="52" y="30"/>
                    </a:cubicBezTo>
                    <a:cubicBezTo>
                      <a:pt x="78" y="4"/>
                      <a:pt x="78" y="4"/>
                      <a:pt x="78" y="4"/>
                    </a:cubicBezTo>
                    <a:cubicBezTo>
                      <a:pt x="63" y="0"/>
                      <a:pt x="46" y="5"/>
                      <a:pt x="34" y="17"/>
                    </a:cubicBezTo>
                    <a:cubicBezTo>
                      <a:pt x="21" y="29"/>
                      <a:pt x="17" y="48"/>
                      <a:pt x="22" y="64"/>
                    </a:cubicBezTo>
                    <a:cubicBezTo>
                      <a:pt x="0" y="86"/>
                      <a:pt x="0" y="86"/>
                      <a:pt x="0" y="86"/>
                    </a:cubicBezTo>
                    <a:lnTo>
                      <a:pt x="12" y="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Freeform: Shape 36"/>
              <p:cNvSpPr/>
              <p:nvPr/>
            </p:nvSpPr>
            <p:spPr bwMode="auto">
              <a:xfrm>
                <a:off x="8756835" y="3589958"/>
                <a:ext cx="177566" cy="177567"/>
              </a:xfrm>
              <a:custGeom>
                <a:avLst/>
                <a:gdLst>
                  <a:gd name="T0" fmla="*/ 105 w 116"/>
                  <a:gd name="T1" fmla="*/ 19 h 116"/>
                  <a:gd name="T2" fmla="*/ 101 w 116"/>
                  <a:gd name="T3" fmla="*/ 23 h 116"/>
                  <a:gd name="T4" fmla="*/ 93 w 116"/>
                  <a:gd name="T5" fmla="*/ 23 h 116"/>
                  <a:gd name="T6" fmla="*/ 93 w 116"/>
                  <a:gd name="T7" fmla="*/ 15 h 116"/>
                  <a:gd name="T8" fmla="*/ 97 w 116"/>
                  <a:gd name="T9" fmla="*/ 11 h 116"/>
                  <a:gd name="T10" fmla="*/ 86 w 116"/>
                  <a:gd name="T11" fmla="*/ 0 h 116"/>
                  <a:gd name="T12" fmla="*/ 64 w 116"/>
                  <a:gd name="T13" fmla="*/ 22 h 116"/>
                  <a:gd name="T14" fmla="*/ 16 w 116"/>
                  <a:gd name="T15" fmla="*/ 34 h 116"/>
                  <a:gd name="T16" fmla="*/ 4 w 116"/>
                  <a:gd name="T17" fmla="*/ 78 h 116"/>
                  <a:gd name="T18" fmla="*/ 30 w 116"/>
                  <a:gd name="T19" fmla="*/ 52 h 116"/>
                  <a:gd name="T20" fmla="*/ 48 w 116"/>
                  <a:gd name="T21" fmla="*/ 52 h 116"/>
                  <a:gd name="T22" fmla="*/ 64 w 116"/>
                  <a:gd name="T23" fmla="*/ 68 h 116"/>
                  <a:gd name="T24" fmla="*/ 64 w 116"/>
                  <a:gd name="T25" fmla="*/ 86 h 116"/>
                  <a:gd name="T26" fmla="*/ 38 w 116"/>
                  <a:gd name="T27" fmla="*/ 113 h 116"/>
                  <a:gd name="T28" fmla="*/ 83 w 116"/>
                  <a:gd name="T29" fmla="*/ 100 h 116"/>
                  <a:gd name="T30" fmla="*/ 94 w 116"/>
                  <a:gd name="T31" fmla="*/ 52 h 116"/>
                  <a:gd name="T32" fmla="*/ 116 w 116"/>
                  <a:gd name="T33" fmla="*/ 30 h 116"/>
                  <a:gd name="T34" fmla="*/ 105 w 116"/>
                  <a:gd name="T35" fmla="*/ 19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6" h="116">
                    <a:moveTo>
                      <a:pt x="105" y="19"/>
                    </a:moveTo>
                    <a:cubicBezTo>
                      <a:pt x="101" y="23"/>
                      <a:pt x="101" y="23"/>
                      <a:pt x="101" y="23"/>
                    </a:cubicBezTo>
                    <a:cubicBezTo>
                      <a:pt x="99" y="25"/>
                      <a:pt x="95" y="25"/>
                      <a:pt x="93" y="23"/>
                    </a:cubicBezTo>
                    <a:cubicBezTo>
                      <a:pt x="91" y="21"/>
                      <a:pt x="91" y="17"/>
                      <a:pt x="93" y="15"/>
                    </a:cubicBezTo>
                    <a:cubicBezTo>
                      <a:pt x="97" y="11"/>
                      <a:pt x="97" y="11"/>
                      <a:pt x="97" y="11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64" y="22"/>
                      <a:pt x="64" y="22"/>
                      <a:pt x="64" y="22"/>
                    </a:cubicBezTo>
                    <a:cubicBezTo>
                      <a:pt x="47" y="17"/>
                      <a:pt x="29" y="21"/>
                      <a:pt x="16" y="34"/>
                    </a:cubicBezTo>
                    <a:cubicBezTo>
                      <a:pt x="4" y="46"/>
                      <a:pt x="0" y="63"/>
                      <a:pt x="4" y="78"/>
                    </a:cubicBezTo>
                    <a:cubicBezTo>
                      <a:pt x="30" y="52"/>
                      <a:pt x="30" y="52"/>
                      <a:pt x="30" y="52"/>
                    </a:cubicBezTo>
                    <a:cubicBezTo>
                      <a:pt x="35" y="47"/>
                      <a:pt x="43" y="47"/>
                      <a:pt x="48" y="52"/>
                    </a:cubicBezTo>
                    <a:cubicBezTo>
                      <a:pt x="64" y="68"/>
                      <a:pt x="64" y="68"/>
                      <a:pt x="64" y="68"/>
                    </a:cubicBezTo>
                    <a:cubicBezTo>
                      <a:pt x="69" y="73"/>
                      <a:pt x="69" y="81"/>
                      <a:pt x="64" y="86"/>
                    </a:cubicBezTo>
                    <a:cubicBezTo>
                      <a:pt x="38" y="113"/>
                      <a:pt x="38" y="113"/>
                      <a:pt x="38" y="113"/>
                    </a:cubicBezTo>
                    <a:cubicBezTo>
                      <a:pt x="53" y="116"/>
                      <a:pt x="71" y="112"/>
                      <a:pt x="83" y="100"/>
                    </a:cubicBezTo>
                    <a:cubicBezTo>
                      <a:pt x="95" y="87"/>
                      <a:pt x="99" y="69"/>
                      <a:pt x="94" y="52"/>
                    </a:cubicBezTo>
                    <a:cubicBezTo>
                      <a:pt x="116" y="30"/>
                      <a:pt x="116" y="30"/>
                      <a:pt x="116" y="30"/>
                    </a:cubicBezTo>
                    <a:lnTo>
                      <a:pt x="105" y="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" name="Freeform: Shape 37"/>
              <p:cNvSpPr/>
              <p:nvPr/>
            </p:nvSpPr>
            <p:spPr bwMode="auto">
              <a:xfrm>
                <a:off x="8756835" y="3387391"/>
                <a:ext cx="380133" cy="380134"/>
              </a:xfrm>
              <a:custGeom>
                <a:avLst/>
                <a:gdLst>
                  <a:gd name="T0" fmla="*/ 232 w 248"/>
                  <a:gd name="T1" fmla="*/ 166 h 248"/>
                  <a:gd name="T2" fmla="*/ 184 w 248"/>
                  <a:gd name="T3" fmla="*/ 154 h 248"/>
                  <a:gd name="T4" fmla="*/ 94 w 248"/>
                  <a:gd name="T5" fmla="*/ 64 h 248"/>
                  <a:gd name="T6" fmla="*/ 83 w 248"/>
                  <a:gd name="T7" fmla="*/ 17 h 248"/>
                  <a:gd name="T8" fmla="*/ 38 w 248"/>
                  <a:gd name="T9" fmla="*/ 4 h 248"/>
                  <a:gd name="T10" fmla="*/ 64 w 248"/>
                  <a:gd name="T11" fmla="*/ 30 h 248"/>
                  <a:gd name="T12" fmla="*/ 64 w 248"/>
                  <a:gd name="T13" fmla="*/ 49 h 248"/>
                  <a:gd name="T14" fmla="*/ 48 w 248"/>
                  <a:gd name="T15" fmla="*/ 65 h 248"/>
                  <a:gd name="T16" fmla="*/ 30 w 248"/>
                  <a:gd name="T17" fmla="*/ 65 h 248"/>
                  <a:gd name="T18" fmla="*/ 4 w 248"/>
                  <a:gd name="T19" fmla="*/ 39 h 248"/>
                  <a:gd name="T20" fmla="*/ 16 w 248"/>
                  <a:gd name="T21" fmla="*/ 83 h 248"/>
                  <a:gd name="T22" fmla="*/ 64 w 248"/>
                  <a:gd name="T23" fmla="*/ 95 h 248"/>
                  <a:gd name="T24" fmla="*/ 153 w 248"/>
                  <a:gd name="T25" fmla="*/ 184 h 248"/>
                  <a:gd name="T26" fmla="*/ 165 w 248"/>
                  <a:gd name="T27" fmla="*/ 232 h 248"/>
                  <a:gd name="T28" fmla="*/ 209 w 248"/>
                  <a:gd name="T29" fmla="*/ 245 h 248"/>
                  <a:gd name="T30" fmla="*/ 183 w 248"/>
                  <a:gd name="T31" fmla="*/ 218 h 248"/>
                  <a:gd name="T32" fmla="*/ 183 w 248"/>
                  <a:gd name="T33" fmla="*/ 200 h 248"/>
                  <a:gd name="T34" fmla="*/ 199 w 248"/>
                  <a:gd name="T35" fmla="*/ 184 h 248"/>
                  <a:gd name="T36" fmla="*/ 218 w 248"/>
                  <a:gd name="T37" fmla="*/ 184 h 248"/>
                  <a:gd name="T38" fmla="*/ 244 w 248"/>
                  <a:gd name="T39" fmla="*/ 210 h 248"/>
                  <a:gd name="T40" fmla="*/ 232 w 248"/>
                  <a:gd name="T41" fmla="*/ 166 h 248"/>
                  <a:gd name="T42" fmla="*/ 154 w 248"/>
                  <a:gd name="T43" fmla="*/ 155 h 248"/>
                  <a:gd name="T44" fmla="*/ 147 w 248"/>
                  <a:gd name="T45" fmla="*/ 155 h 248"/>
                  <a:gd name="T46" fmla="*/ 93 w 248"/>
                  <a:gd name="T47" fmla="*/ 101 h 248"/>
                  <a:gd name="T48" fmla="*/ 93 w 248"/>
                  <a:gd name="T49" fmla="*/ 94 h 248"/>
                  <a:gd name="T50" fmla="*/ 101 w 248"/>
                  <a:gd name="T51" fmla="*/ 94 h 248"/>
                  <a:gd name="T52" fmla="*/ 154 w 248"/>
                  <a:gd name="T53" fmla="*/ 147 h 248"/>
                  <a:gd name="T54" fmla="*/ 154 w 248"/>
                  <a:gd name="T55" fmla="*/ 155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48" h="248">
                    <a:moveTo>
                      <a:pt x="232" y="166"/>
                    </a:moveTo>
                    <a:cubicBezTo>
                      <a:pt x="219" y="153"/>
                      <a:pt x="200" y="149"/>
                      <a:pt x="184" y="154"/>
                    </a:cubicBezTo>
                    <a:cubicBezTo>
                      <a:pt x="94" y="64"/>
                      <a:pt x="94" y="64"/>
                      <a:pt x="94" y="64"/>
                    </a:cubicBezTo>
                    <a:cubicBezTo>
                      <a:pt x="99" y="48"/>
                      <a:pt x="95" y="29"/>
                      <a:pt x="83" y="17"/>
                    </a:cubicBezTo>
                    <a:cubicBezTo>
                      <a:pt x="71" y="5"/>
                      <a:pt x="53" y="0"/>
                      <a:pt x="38" y="4"/>
                    </a:cubicBezTo>
                    <a:cubicBezTo>
                      <a:pt x="64" y="30"/>
                      <a:pt x="64" y="30"/>
                      <a:pt x="64" y="30"/>
                    </a:cubicBezTo>
                    <a:cubicBezTo>
                      <a:pt x="69" y="35"/>
                      <a:pt x="69" y="44"/>
                      <a:pt x="64" y="49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3" y="70"/>
                      <a:pt x="35" y="70"/>
                      <a:pt x="30" y="65"/>
                    </a:cubicBezTo>
                    <a:cubicBezTo>
                      <a:pt x="4" y="39"/>
                      <a:pt x="4" y="39"/>
                      <a:pt x="4" y="39"/>
                    </a:cubicBezTo>
                    <a:cubicBezTo>
                      <a:pt x="0" y="54"/>
                      <a:pt x="4" y="71"/>
                      <a:pt x="16" y="83"/>
                    </a:cubicBezTo>
                    <a:cubicBezTo>
                      <a:pt x="29" y="96"/>
                      <a:pt x="47" y="100"/>
                      <a:pt x="64" y="95"/>
                    </a:cubicBezTo>
                    <a:cubicBezTo>
                      <a:pt x="153" y="184"/>
                      <a:pt x="153" y="184"/>
                      <a:pt x="153" y="184"/>
                    </a:cubicBezTo>
                    <a:cubicBezTo>
                      <a:pt x="148" y="201"/>
                      <a:pt x="152" y="219"/>
                      <a:pt x="165" y="232"/>
                    </a:cubicBezTo>
                    <a:cubicBezTo>
                      <a:pt x="177" y="244"/>
                      <a:pt x="194" y="248"/>
                      <a:pt x="209" y="245"/>
                    </a:cubicBezTo>
                    <a:cubicBezTo>
                      <a:pt x="183" y="218"/>
                      <a:pt x="183" y="218"/>
                      <a:pt x="183" y="218"/>
                    </a:cubicBezTo>
                    <a:cubicBezTo>
                      <a:pt x="178" y="213"/>
                      <a:pt x="178" y="205"/>
                      <a:pt x="183" y="200"/>
                    </a:cubicBezTo>
                    <a:cubicBezTo>
                      <a:pt x="199" y="184"/>
                      <a:pt x="199" y="184"/>
                      <a:pt x="199" y="184"/>
                    </a:cubicBezTo>
                    <a:cubicBezTo>
                      <a:pt x="205" y="179"/>
                      <a:pt x="213" y="179"/>
                      <a:pt x="218" y="184"/>
                    </a:cubicBezTo>
                    <a:cubicBezTo>
                      <a:pt x="244" y="210"/>
                      <a:pt x="244" y="210"/>
                      <a:pt x="244" y="210"/>
                    </a:cubicBezTo>
                    <a:cubicBezTo>
                      <a:pt x="248" y="195"/>
                      <a:pt x="244" y="178"/>
                      <a:pt x="232" y="166"/>
                    </a:cubicBezTo>
                    <a:close/>
                    <a:moveTo>
                      <a:pt x="154" y="155"/>
                    </a:moveTo>
                    <a:cubicBezTo>
                      <a:pt x="152" y="157"/>
                      <a:pt x="149" y="157"/>
                      <a:pt x="147" y="155"/>
                    </a:cubicBezTo>
                    <a:cubicBezTo>
                      <a:pt x="93" y="101"/>
                      <a:pt x="93" y="101"/>
                      <a:pt x="93" y="101"/>
                    </a:cubicBezTo>
                    <a:cubicBezTo>
                      <a:pt x="91" y="99"/>
                      <a:pt x="91" y="96"/>
                      <a:pt x="93" y="94"/>
                    </a:cubicBezTo>
                    <a:cubicBezTo>
                      <a:pt x="95" y="92"/>
                      <a:pt x="99" y="92"/>
                      <a:pt x="101" y="94"/>
                    </a:cubicBezTo>
                    <a:cubicBezTo>
                      <a:pt x="154" y="147"/>
                      <a:pt x="154" y="147"/>
                      <a:pt x="154" y="147"/>
                    </a:cubicBezTo>
                    <a:cubicBezTo>
                      <a:pt x="156" y="149"/>
                      <a:pt x="156" y="153"/>
                      <a:pt x="154" y="1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5" name="Group 25"/>
            <p:cNvGrpSpPr/>
            <p:nvPr/>
          </p:nvGrpSpPr>
          <p:grpSpPr>
            <a:xfrm>
              <a:off x="6009735" y="4435093"/>
              <a:ext cx="356477" cy="310253"/>
              <a:chOff x="6009735" y="4805391"/>
              <a:chExt cx="356477" cy="310253"/>
            </a:xfrm>
            <a:solidFill>
              <a:schemeClr val="accent3"/>
            </a:solidFill>
          </p:grpSpPr>
          <p:sp>
            <p:nvSpPr>
              <p:cNvPr id="40" name="Freeform: Shape 30"/>
              <p:cNvSpPr/>
              <p:nvPr/>
            </p:nvSpPr>
            <p:spPr bwMode="auto">
              <a:xfrm>
                <a:off x="6009735" y="4980104"/>
                <a:ext cx="78347" cy="135540"/>
              </a:xfrm>
              <a:custGeom>
                <a:avLst/>
                <a:gdLst>
                  <a:gd name="T0" fmla="*/ 100 w 100"/>
                  <a:gd name="T1" fmla="*/ 173 h 173"/>
                  <a:gd name="T2" fmla="*/ 100 w 100"/>
                  <a:gd name="T3" fmla="*/ 0 h 173"/>
                  <a:gd name="T4" fmla="*/ 10 w 100"/>
                  <a:gd name="T5" fmla="*/ 92 h 173"/>
                  <a:gd name="T6" fmla="*/ 0 w 100"/>
                  <a:gd name="T7" fmla="*/ 83 h 173"/>
                  <a:gd name="T8" fmla="*/ 0 w 100"/>
                  <a:gd name="T9" fmla="*/ 173 h 173"/>
                  <a:gd name="T10" fmla="*/ 100 w 100"/>
                  <a:gd name="T11" fmla="*/ 17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173">
                    <a:moveTo>
                      <a:pt x="100" y="173"/>
                    </a:moveTo>
                    <a:lnTo>
                      <a:pt x="100" y="0"/>
                    </a:lnTo>
                    <a:lnTo>
                      <a:pt x="10" y="92"/>
                    </a:lnTo>
                    <a:lnTo>
                      <a:pt x="0" y="83"/>
                    </a:lnTo>
                    <a:lnTo>
                      <a:pt x="0" y="173"/>
                    </a:lnTo>
                    <a:lnTo>
                      <a:pt x="100" y="1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1" name="Freeform: Shape 31"/>
              <p:cNvSpPr/>
              <p:nvPr/>
            </p:nvSpPr>
            <p:spPr bwMode="auto">
              <a:xfrm>
                <a:off x="6102967" y="4940931"/>
                <a:ext cx="77563" cy="174713"/>
              </a:xfrm>
              <a:custGeom>
                <a:avLst/>
                <a:gdLst>
                  <a:gd name="T0" fmla="*/ 99 w 99"/>
                  <a:gd name="T1" fmla="*/ 223 h 223"/>
                  <a:gd name="T2" fmla="*/ 99 w 99"/>
                  <a:gd name="T3" fmla="*/ 78 h 223"/>
                  <a:gd name="T4" fmla="*/ 28 w 99"/>
                  <a:gd name="T5" fmla="*/ 0 h 223"/>
                  <a:gd name="T6" fmla="*/ 0 w 99"/>
                  <a:gd name="T7" fmla="*/ 26 h 223"/>
                  <a:gd name="T8" fmla="*/ 0 w 99"/>
                  <a:gd name="T9" fmla="*/ 223 h 223"/>
                  <a:gd name="T10" fmla="*/ 99 w 99"/>
                  <a:gd name="T11" fmla="*/ 22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" h="223">
                    <a:moveTo>
                      <a:pt x="99" y="223"/>
                    </a:moveTo>
                    <a:lnTo>
                      <a:pt x="99" y="78"/>
                    </a:lnTo>
                    <a:lnTo>
                      <a:pt x="28" y="0"/>
                    </a:lnTo>
                    <a:lnTo>
                      <a:pt x="0" y="26"/>
                    </a:lnTo>
                    <a:lnTo>
                      <a:pt x="0" y="223"/>
                    </a:lnTo>
                    <a:lnTo>
                      <a:pt x="99" y="2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Freeform: Shape 32"/>
              <p:cNvSpPr/>
              <p:nvPr/>
            </p:nvSpPr>
            <p:spPr bwMode="auto">
              <a:xfrm>
                <a:off x="6195416" y="4969136"/>
                <a:ext cx="77563" cy="146508"/>
              </a:xfrm>
              <a:custGeom>
                <a:avLst/>
                <a:gdLst>
                  <a:gd name="T0" fmla="*/ 99 w 99"/>
                  <a:gd name="T1" fmla="*/ 187 h 187"/>
                  <a:gd name="T2" fmla="*/ 99 w 99"/>
                  <a:gd name="T3" fmla="*/ 0 h 187"/>
                  <a:gd name="T4" fmla="*/ 14 w 99"/>
                  <a:gd name="T5" fmla="*/ 78 h 187"/>
                  <a:gd name="T6" fmla="*/ 0 w 99"/>
                  <a:gd name="T7" fmla="*/ 61 h 187"/>
                  <a:gd name="T8" fmla="*/ 0 w 99"/>
                  <a:gd name="T9" fmla="*/ 187 h 187"/>
                  <a:gd name="T10" fmla="*/ 99 w 99"/>
                  <a:gd name="T11" fmla="*/ 18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" h="187">
                    <a:moveTo>
                      <a:pt x="99" y="187"/>
                    </a:moveTo>
                    <a:lnTo>
                      <a:pt x="99" y="0"/>
                    </a:lnTo>
                    <a:lnTo>
                      <a:pt x="14" y="78"/>
                    </a:lnTo>
                    <a:lnTo>
                      <a:pt x="0" y="61"/>
                    </a:lnTo>
                    <a:lnTo>
                      <a:pt x="0" y="187"/>
                    </a:lnTo>
                    <a:lnTo>
                      <a:pt x="99" y="18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Freeform: Shape 33"/>
              <p:cNvSpPr/>
              <p:nvPr/>
            </p:nvSpPr>
            <p:spPr bwMode="auto">
              <a:xfrm>
                <a:off x="6287865" y="4883738"/>
                <a:ext cx="78347" cy="231906"/>
              </a:xfrm>
              <a:custGeom>
                <a:avLst/>
                <a:gdLst>
                  <a:gd name="T0" fmla="*/ 100 w 100"/>
                  <a:gd name="T1" fmla="*/ 296 h 296"/>
                  <a:gd name="T2" fmla="*/ 100 w 100"/>
                  <a:gd name="T3" fmla="*/ 0 h 296"/>
                  <a:gd name="T4" fmla="*/ 0 w 100"/>
                  <a:gd name="T5" fmla="*/ 92 h 296"/>
                  <a:gd name="T6" fmla="*/ 0 w 100"/>
                  <a:gd name="T7" fmla="*/ 296 h 296"/>
                  <a:gd name="T8" fmla="*/ 100 w 100"/>
                  <a:gd name="T9" fmla="*/ 296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296">
                    <a:moveTo>
                      <a:pt x="100" y="296"/>
                    </a:moveTo>
                    <a:lnTo>
                      <a:pt x="100" y="0"/>
                    </a:lnTo>
                    <a:lnTo>
                      <a:pt x="0" y="92"/>
                    </a:lnTo>
                    <a:lnTo>
                      <a:pt x="0" y="296"/>
                    </a:lnTo>
                    <a:lnTo>
                      <a:pt x="100" y="29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34"/>
              <p:cNvSpPr/>
              <p:nvPr/>
            </p:nvSpPr>
            <p:spPr bwMode="auto">
              <a:xfrm>
                <a:off x="6009735" y="4805391"/>
                <a:ext cx="356477" cy="213103"/>
              </a:xfrm>
              <a:custGeom>
                <a:avLst/>
                <a:gdLst>
                  <a:gd name="T0" fmla="*/ 191 w 192"/>
                  <a:gd name="T1" fmla="*/ 0 h 115"/>
                  <a:gd name="T2" fmla="*/ 108 w 192"/>
                  <a:gd name="T3" fmla="*/ 76 h 115"/>
                  <a:gd name="T4" fmla="*/ 69 w 192"/>
                  <a:gd name="T5" fmla="*/ 36 h 115"/>
                  <a:gd name="T6" fmla="*/ 62 w 192"/>
                  <a:gd name="T7" fmla="*/ 33 h 115"/>
                  <a:gd name="T8" fmla="*/ 56 w 192"/>
                  <a:gd name="T9" fmla="*/ 36 h 115"/>
                  <a:gd name="T10" fmla="*/ 0 w 192"/>
                  <a:gd name="T11" fmla="*/ 92 h 115"/>
                  <a:gd name="T12" fmla="*/ 0 w 192"/>
                  <a:gd name="T13" fmla="*/ 112 h 115"/>
                  <a:gd name="T14" fmla="*/ 4 w 192"/>
                  <a:gd name="T15" fmla="*/ 115 h 115"/>
                  <a:gd name="T16" fmla="*/ 62 w 192"/>
                  <a:gd name="T17" fmla="*/ 56 h 115"/>
                  <a:gd name="T18" fmla="*/ 101 w 192"/>
                  <a:gd name="T19" fmla="*/ 95 h 115"/>
                  <a:gd name="T20" fmla="*/ 114 w 192"/>
                  <a:gd name="T21" fmla="*/ 96 h 115"/>
                  <a:gd name="T22" fmla="*/ 192 w 192"/>
                  <a:gd name="T23" fmla="*/ 24 h 115"/>
                  <a:gd name="T24" fmla="*/ 192 w 192"/>
                  <a:gd name="T25" fmla="*/ 1 h 115"/>
                  <a:gd name="T26" fmla="*/ 191 w 192"/>
                  <a:gd name="T27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2" h="115">
                    <a:moveTo>
                      <a:pt x="191" y="0"/>
                    </a:moveTo>
                    <a:cubicBezTo>
                      <a:pt x="108" y="76"/>
                      <a:pt x="108" y="76"/>
                      <a:pt x="108" y="76"/>
                    </a:cubicBezTo>
                    <a:cubicBezTo>
                      <a:pt x="69" y="36"/>
                      <a:pt x="69" y="36"/>
                      <a:pt x="69" y="36"/>
                    </a:cubicBezTo>
                    <a:cubicBezTo>
                      <a:pt x="67" y="34"/>
                      <a:pt x="65" y="33"/>
                      <a:pt x="62" y="33"/>
                    </a:cubicBezTo>
                    <a:cubicBezTo>
                      <a:pt x="60" y="33"/>
                      <a:pt x="57" y="34"/>
                      <a:pt x="56" y="36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4" y="115"/>
                      <a:pt x="4" y="115"/>
                      <a:pt x="4" y="115"/>
                    </a:cubicBezTo>
                    <a:cubicBezTo>
                      <a:pt x="62" y="56"/>
                      <a:pt x="62" y="56"/>
                      <a:pt x="62" y="56"/>
                    </a:cubicBezTo>
                    <a:cubicBezTo>
                      <a:pt x="101" y="95"/>
                      <a:pt x="101" y="95"/>
                      <a:pt x="101" y="95"/>
                    </a:cubicBezTo>
                    <a:cubicBezTo>
                      <a:pt x="104" y="99"/>
                      <a:pt x="110" y="99"/>
                      <a:pt x="114" y="96"/>
                    </a:cubicBezTo>
                    <a:cubicBezTo>
                      <a:pt x="192" y="24"/>
                      <a:pt x="192" y="24"/>
                      <a:pt x="192" y="24"/>
                    </a:cubicBezTo>
                    <a:cubicBezTo>
                      <a:pt x="192" y="1"/>
                      <a:pt x="192" y="1"/>
                      <a:pt x="192" y="1"/>
                    </a:cubicBezTo>
                    <a:lnTo>
                      <a:pt x="19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36" name="Group 26"/>
            <p:cNvGrpSpPr/>
            <p:nvPr/>
          </p:nvGrpSpPr>
          <p:grpSpPr>
            <a:xfrm>
              <a:off x="6026745" y="3054367"/>
              <a:ext cx="407933" cy="407035"/>
              <a:chOff x="5698585" y="3432349"/>
              <a:chExt cx="720725" cy="719138"/>
            </a:xfrm>
            <a:solidFill>
              <a:schemeClr val="accent2"/>
            </a:solidFill>
          </p:grpSpPr>
          <p:sp>
            <p:nvSpPr>
              <p:cNvPr id="37" name="Freeform: Shape 27"/>
              <p:cNvSpPr/>
              <p:nvPr/>
            </p:nvSpPr>
            <p:spPr bwMode="auto">
              <a:xfrm>
                <a:off x="5698585" y="3526012"/>
                <a:ext cx="622300" cy="625475"/>
              </a:xfrm>
              <a:custGeom>
                <a:avLst/>
                <a:gdLst>
                  <a:gd name="T0" fmla="*/ 158 w 166"/>
                  <a:gd name="T1" fmla="*/ 51 h 166"/>
                  <a:gd name="T2" fmla="*/ 144 w 166"/>
                  <a:gd name="T3" fmla="*/ 45 h 166"/>
                  <a:gd name="T4" fmla="*/ 133 w 166"/>
                  <a:gd name="T5" fmla="*/ 55 h 166"/>
                  <a:gd name="T6" fmla="*/ 140 w 166"/>
                  <a:gd name="T7" fmla="*/ 83 h 166"/>
                  <a:gd name="T8" fmla="*/ 83 w 166"/>
                  <a:gd name="T9" fmla="*/ 140 h 166"/>
                  <a:gd name="T10" fmla="*/ 26 w 166"/>
                  <a:gd name="T11" fmla="*/ 83 h 166"/>
                  <a:gd name="T12" fmla="*/ 83 w 166"/>
                  <a:gd name="T13" fmla="*/ 26 h 166"/>
                  <a:gd name="T14" fmla="*/ 112 w 166"/>
                  <a:gd name="T15" fmla="*/ 34 h 166"/>
                  <a:gd name="T16" fmla="*/ 122 w 166"/>
                  <a:gd name="T17" fmla="*/ 24 h 166"/>
                  <a:gd name="T18" fmla="*/ 116 w 166"/>
                  <a:gd name="T19" fmla="*/ 9 h 166"/>
                  <a:gd name="T20" fmla="*/ 115 w 166"/>
                  <a:gd name="T21" fmla="*/ 6 h 166"/>
                  <a:gd name="T22" fmla="*/ 83 w 166"/>
                  <a:gd name="T23" fmla="*/ 0 h 166"/>
                  <a:gd name="T24" fmla="*/ 0 w 166"/>
                  <a:gd name="T25" fmla="*/ 83 h 166"/>
                  <a:gd name="T26" fmla="*/ 83 w 166"/>
                  <a:gd name="T27" fmla="*/ 166 h 166"/>
                  <a:gd name="T28" fmla="*/ 166 w 166"/>
                  <a:gd name="T29" fmla="*/ 83 h 166"/>
                  <a:gd name="T30" fmla="*/ 160 w 166"/>
                  <a:gd name="T31" fmla="*/ 52 h 166"/>
                  <a:gd name="T32" fmla="*/ 158 w 166"/>
                  <a:gd name="T33" fmla="*/ 5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66" h="166">
                    <a:moveTo>
                      <a:pt x="158" y="51"/>
                    </a:moveTo>
                    <a:cubicBezTo>
                      <a:pt x="144" y="45"/>
                      <a:pt x="144" y="45"/>
                      <a:pt x="144" y="45"/>
                    </a:cubicBezTo>
                    <a:cubicBezTo>
                      <a:pt x="133" y="55"/>
                      <a:pt x="133" y="55"/>
                      <a:pt x="133" y="55"/>
                    </a:cubicBezTo>
                    <a:cubicBezTo>
                      <a:pt x="137" y="64"/>
                      <a:pt x="140" y="73"/>
                      <a:pt x="140" y="83"/>
                    </a:cubicBezTo>
                    <a:cubicBezTo>
                      <a:pt x="140" y="114"/>
                      <a:pt x="114" y="140"/>
                      <a:pt x="83" y="140"/>
                    </a:cubicBezTo>
                    <a:cubicBezTo>
                      <a:pt x="51" y="140"/>
                      <a:pt x="26" y="114"/>
                      <a:pt x="26" y="83"/>
                    </a:cubicBezTo>
                    <a:cubicBezTo>
                      <a:pt x="26" y="51"/>
                      <a:pt x="51" y="26"/>
                      <a:pt x="83" y="26"/>
                    </a:cubicBezTo>
                    <a:cubicBezTo>
                      <a:pt x="93" y="26"/>
                      <a:pt x="103" y="29"/>
                      <a:pt x="112" y="34"/>
                    </a:cubicBezTo>
                    <a:cubicBezTo>
                      <a:pt x="122" y="24"/>
                      <a:pt x="122" y="24"/>
                      <a:pt x="122" y="24"/>
                    </a:cubicBezTo>
                    <a:cubicBezTo>
                      <a:pt x="116" y="9"/>
                      <a:pt x="116" y="9"/>
                      <a:pt x="116" y="9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05" y="2"/>
                      <a:pt x="94" y="0"/>
                      <a:pt x="83" y="0"/>
                    </a:cubicBezTo>
                    <a:cubicBezTo>
                      <a:pt x="37" y="0"/>
                      <a:pt x="0" y="37"/>
                      <a:pt x="0" y="83"/>
                    </a:cubicBezTo>
                    <a:cubicBezTo>
                      <a:pt x="0" y="129"/>
                      <a:pt x="37" y="166"/>
                      <a:pt x="83" y="166"/>
                    </a:cubicBezTo>
                    <a:cubicBezTo>
                      <a:pt x="129" y="166"/>
                      <a:pt x="166" y="129"/>
                      <a:pt x="166" y="83"/>
                    </a:cubicBezTo>
                    <a:cubicBezTo>
                      <a:pt x="166" y="72"/>
                      <a:pt x="164" y="61"/>
                      <a:pt x="160" y="52"/>
                    </a:cubicBezTo>
                    <a:lnTo>
                      <a:pt x="158" y="5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Freeform: Shape 28"/>
              <p:cNvSpPr/>
              <p:nvPr/>
            </p:nvSpPr>
            <p:spPr bwMode="auto">
              <a:xfrm>
                <a:off x="5993860" y="3432349"/>
                <a:ext cx="425450" cy="425450"/>
              </a:xfrm>
              <a:custGeom>
                <a:avLst/>
                <a:gdLst>
                  <a:gd name="T0" fmla="*/ 97 w 113"/>
                  <a:gd name="T1" fmla="*/ 16 h 113"/>
                  <a:gd name="T2" fmla="*/ 88 w 113"/>
                  <a:gd name="T3" fmla="*/ 16 h 113"/>
                  <a:gd name="T4" fmla="*/ 84 w 113"/>
                  <a:gd name="T5" fmla="*/ 20 h 113"/>
                  <a:gd name="T6" fmla="*/ 75 w 113"/>
                  <a:gd name="T7" fmla="*/ 0 h 113"/>
                  <a:gd name="T8" fmla="*/ 45 w 113"/>
                  <a:gd name="T9" fmla="*/ 31 h 113"/>
                  <a:gd name="T10" fmla="*/ 53 w 113"/>
                  <a:gd name="T11" fmla="*/ 51 h 113"/>
                  <a:gd name="T12" fmla="*/ 2 w 113"/>
                  <a:gd name="T13" fmla="*/ 102 h 113"/>
                  <a:gd name="T14" fmla="*/ 2 w 113"/>
                  <a:gd name="T15" fmla="*/ 111 h 113"/>
                  <a:gd name="T16" fmla="*/ 11 w 113"/>
                  <a:gd name="T17" fmla="*/ 111 h 113"/>
                  <a:gd name="T18" fmla="*/ 63 w 113"/>
                  <a:gd name="T19" fmla="*/ 60 h 113"/>
                  <a:gd name="T20" fmla="*/ 82 w 113"/>
                  <a:gd name="T21" fmla="*/ 68 h 113"/>
                  <a:gd name="T22" fmla="*/ 113 w 113"/>
                  <a:gd name="T23" fmla="*/ 38 h 113"/>
                  <a:gd name="T24" fmla="*/ 93 w 113"/>
                  <a:gd name="T25" fmla="*/ 29 h 113"/>
                  <a:gd name="T26" fmla="*/ 97 w 113"/>
                  <a:gd name="T27" fmla="*/ 25 h 113"/>
                  <a:gd name="T28" fmla="*/ 97 w 113"/>
                  <a:gd name="T29" fmla="*/ 16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13" h="113">
                    <a:moveTo>
                      <a:pt x="97" y="16"/>
                    </a:moveTo>
                    <a:cubicBezTo>
                      <a:pt x="95" y="13"/>
                      <a:pt x="91" y="13"/>
                      <a:pt x="88" y="16"/>
                    </a:cubicBezTo>
                    <a:cubicBezTo>
                      <a:pt x="84" y="20"/>
                      <a:pt x="84" y="20"/>
                      <a:pt x="84" y="20"/>
                    </a:cubicBezTo>
                    <a:cubicBezTo>
                      <a:pt x="75" y="0"/>
                      <a:pt x="75" y="0"/>
                      <a:pt x="75" y="0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53" y="51"/>
                      <a:pt x="53" y="51"/>
                      <a:pt x="53" y="51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0" y="104"/>
                      <a:pt x="0" y="108"/>
                      <a:pt x="2" y="111"/>
                    </a:cubicBezTo>
                    <a:cubicBezTo>
                      <a:pt x="5" y="113"/>
                      <a:pt x="9" y="113"/>
                      <a:pt x="11" y="111"/>
                    </a:cubicBezTo>
                    <a:cubicBezTo>
                      <a:pt x="63" y="60"/>
                      <a:pt x="63" y="60"/>
                      <a:pt x="63" y="60"/>
                    </a:cubicBezTo>
                    <a:cubicBezTo>
                      <a:pt x="82" y="68"/>
                      <a:pt x="82" y="68"/>
                      <a:pt x="82" y="68"/>
                    </a:cubicBezTo>
                    <a:cubicBezTo>
                      <a:pt x="113" y="38"/>
                      <a:pt x="113" y="38"/>
                      <a:pt x="113" y="38"/>
                    </a:cubicBezTo>
                    <a:cubicBezTo>
                      <a:pt x="93" y="29"/>
                      <a:pt x="93" y="29"/>
                      <a:pt x="93" y="29"/>
                    </a:cubicBezTo>
                    <a:cubicBezTo>
                      <a:pt x="97" y="25"/>
                      <a:pt x="97" y="25"/>
                      <a:pt x="97" y="25"/>
                    </a:cubicBezTo>
                    <a:cubicBezTo>
                      <a:pt x="100" y="22"/>
                      <a:pt x="100" y="18"/>
                      <a:pt x="97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Freeform: Shape 29"/>
              <p:cNvSpPr/>
              <p:nvPr/>
            </p:nvSpPr>
            <p:spPr bwMode="auto">
              <a:xfrm>
                <a:off x="5855748" y="3684762"/>
                <a:ext cx="307975" cy="307975"/>
              </a:xfrm>
              <a:custGeom>
                <a:avLst/>
                <a:gdLst>
                  <a:gd name="T0" fmla="*/ 55 w 82"/>
                  <a:gd name="T1" fmla="*/ 50 h 82"/>
                  <a:gd name="T2" fmla="*/ 33 w 82"/>
                  <a:gd name="T3" fmla="*/ 50 h 82"/>
                  <a:gd name="T4" fmla="*/ 33 w 82"/>
                  <a:gd name="T5" fmla="*/ 28 h 82"/>
                  <a:gd name="T6" fmla="*/ 58 w 82"/>
                  <a:gd name="T7" fmla="*/ 4 h 82"/>
                  <a:gd name="T8" fmla="*/ 41 w 82"/>
                  <a:gd name="T9" fmla="*/ 0 h 82"/>
                  <a:gd name="T10" fmla="*/ 0 w 82"/>
                  <a:gd name="T11" fmla="*/ 41 h 82"/>
                  <a:gd name="T12" fmla="*/ 41 w 82"/>
                  <a:gd name="T13" fmla="*/ 82 h 82"/>
                  <a:gd name="T14" fmla="*/ 82 w 82"/>
                  <a:gd name="T15" fmla="*/ 41 h 82"/>
                  <a:gd name="T16" fmla="*/ 79 w 82"/>
                  <a:gd name="T17" fmla="*/ 26 h 82"/>
                  <a:gd name="T18" fmla="*/ 55 w 82"/>
                  <a:gd name="T19" fmla="*/ 5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2" h="82">
                    <a:moveTo>
                      <a:pt x="55" y="50"/>
                    </a:moveTo>
                    <a:cubicBezTo>
                      <a:pt x="49" y="56"/>
                      <a:pt x="39" y="56"/>
                      <a:pt x="33" y="50"/>
                    </a:cubicBezTo>
                    <a:cubicBezTo>
                      <a:pt x="27" y="44"/>
                      <a:pt x="27" y="34"/>
                      <a:pt x="33" y="28"/>
                    </a:cubicBezTo>
                    <a:cubicBezTo>
                      <a:pt x="58" y="4"/>
                      <a:pt x="58" y="4"/>
                      <a:pt x="58" y="4"/>
                    </a:cubicBezTo>
                    <a:cubicBezTo>
                      <a:pt x="53" y="1"/>
                      <a:pt x="47" y="0"/>
                      <a:pt x="41" y="0"/>
                    </a:cubicBezTo>
                    <a:cubicBezTo>
                      <a:pt x="18" y="0"/>
                      <a:pt x="0" y="18"/>
                      <a:pt x="0" y="41"/>
                    </a:cubicBezTo>
                    <a:cubicBezTo>
                      <a:pt x="0" y="63"/>
                      <a:pt x="18" y="82"/>
                      <a:pt x="41" y="82"/>
                    </a:cubicBezTo>
                    <a:cubicBezTo>
                      <a:pt x="63" y="82"/>
                      <a:pt x="82" y="63"/>
                      <a:pt x="82" y="41"/>
                    </a:cubicBezTo>
                    <a:cubicBezTo>
                      <a:pt x="82" y="35"/>
                      <a:pt x="81" y="30"/>
                      <a:pt x="79" y="26"/>
                    </a:cubicBezTo>
                    <a:lnTo>
                      <a:pt x="55" y="5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5" name="千图PPT彼岸天：ID 8661124库_组合 58"/>
          <p:cNvGrpSpPr/>
          <p:nvPr>
            <p:custDataLst>
              <p:tags r:id="rId2"/>
            </p:custDataLst>
          </p:nvPr>
        </p:nvGrpSpPr>
        <p:grpSpPr>
          <a:xfrm>
            <a:off x="1061175" y="1671096"/>
            <a:ext cx="3867932" cy="4222430"/>
            <a:chOff x="878780" y="1671096"/>
            <a:chExt cx="3867932" cy="4222430"/>
          </a:xfrm>
        </p:grpSpPr>
        <p:sp>
          <p:nvSpPr>
            <p:cNvPr id="6" name="TextBox 2"/>
            <p:cNvSpPr txBox="1"/>
            <p:nvPr/>
          </p:nvSpPr>
          <p:spPr>
            <a:xfrm>
              <a:off x="2304382" y="5524194"/>
              <a:ext cx="877163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tx2"/>
                  </a:solidFill>
                </a:rPr>
                <a:t>关键词</a:t>
              </a:r>
              <a:endParaRPr lang="zh-CN" altLang="en-US" b="1">
                <a:solidFill>
                  <a:schemeClr val="tx2"/>
                </a:solidFill>
              </a:endParaRPr>
            </a:p>
          </p:txBody>
        </p:sp>
        <p:sp>
          <p:nvSpPr>
            <p:cNvPr id="7" name="Rectangle 4"/>
            <p:cNvSpPr/>
            <p:nvPr/>
          </p:nvSpPr>
          <p:spPr>
            <a:xfrm rot="2700000">
              <a:off x="1289154" y="2070459"/>
              <a:ext cx="2907621" cy="290762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8" name="Group 53"/>
            <p:cNvGrpSpPr/>
            <p:nvPr/>
          </p:nvGrpSpPr>
          <p:grpSpPr>
            <a:xfrm>
              <a:off x="1146258" y="1953318"/>
              <a:ext cx="1515768" cy="1570954"/>
              <a:chOff x="1934067" y="2570684"/>
              <a:chExt cx="1941921" cy="2012622"/>
            </a:xfrm>
          </p:grpSpPr>
          <p:sp>
            <p:nvSpPr>
              <p:cNvPr id="23" name="Rectangle 55"/>
              <p:cNvSpPr/>
              <p:nvPr/>
            </p:nvSpPr>
            <p:spPr>
              <a:xfrm>
                <a:off x="1934067" y="2641385"/>
                <a:ext cx="1941921" cy="194192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4" name="Rectangle 56"/>
              <p:cNvSpPr/>
              <p:nvPr/>
            </p:nvSpPr>
            <p:spPr>
              <a:xfrm>
                <a:off x="1934067" y="2570684"/>
                <a:ext cx="1941921" cy="194192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 anchorCtr="1">
                <a:normAutofit/>
              </a:bodyPr>
              <a:lstStyle/>
              <a:p>
                <a:pPr algn="ctr"/>
                <a:r>
                  <a:rPr lang="zh-CN" altLang="en-US" sz="1400" b="1" dirty="0"/>
                  <a:t>输入标题文本</a:t>
                </a:r>
                <a:endParaRPr lang="zh-CN" altLang="en-US" sz="1400" b="1" dirty="0"/>
              </a:p>
            </p:txBody>
          </p:sp>
        </p:grpSp>
        <p:grpSp>
          <p:nvGrpSpPr>
            <p:cNvPr id="9" name="Group 49"/>
            <p:cNvGrpSpPr/>
            <p:nvPr/>
          </p:nvGrpSpPr>
          <p:grpSpPr>
            <a:xfrm>
              <a:off x="2742965" y="1953318"/>
              <a:ext cx="1515768" cy="1570954"/>
              <a:chOff x="3979683" y="2570684"/>
              <a:chExt cx="1941921" cy="2012622"/>
            </a:xfrm>
          </p:grpSpPr>
          <p:sp>
            <p:nvSpPr>
              <p:cNvPr id="21" name="Rectangle 51"/>
              <p:cNvSpPr/>
              <p:nvPr/>
            </p:nvSpPr>
            <p:spPr>
              <a:xfrm>
                <a:off x="3979683" y="2641385"/>
                <a:ext cx="1941921" cy="19419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2" name="Rectangle 52"/>
              <p:cNvSpPr/>
              <p:nvPr/>
            </p:nvSpPr>
            <p:spPr>
              <a:xfrm>
                <a:off x="3979683" y="2570684"/>
                <a:ext cx="1941921" cy="19419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 anchorCtr="1">
                <a:normAutofit/>
              </a:bodyPr>
              <a:lstStyle/>
              <a:p>
                <a:pPr algn="ctr"/>
                <a:r>
                  <a:rPr lang="zh-CN" altLang="en-US" sz="1400" b="1" dirty="0"/>
                  <a:t>输入标题文本</a:t>
                </a:r>
                <a:endParaRPr lang="zh-CN" altLang="en-US" sz="1400" b="1" dirty="0"/>
              </a:p>
            </p:txBody>
          </p:sp>
        </p:grpSp>
        <p:grpSp>
          <p:nvGrpSpPr>
            <p:cNvPr id="10" name="Group 45"/>
            <p:cNvGrpSpPr/>
            <p:nvPr/>
          </p:nvGrpSpPr>
          <p:grpSpPr>
            <a:xfrm>
              <a:off x="1146258" y="3575779"/>
              <a:ext cx="1515768" cy="1570954"/>
              <a:chOff x="1934067" y="4649295"/>
              <a:chExt cx="1941921" cy="2012622"/>
            </a:xfrm>
          </p:grpSpPr>
          <p:sp>
            <p:nvSpPr>
              <p:cNvPr id="19" name="Rectangle 47"/>
              <p:cNvSpPr/>
              <p:nvPr/>
            </p:nvSpPr>
            <p:spPr>
              <a:xfrm>
                <a:off x="1934067" y="4719996"/>
                <a:ext cx="1941921" cy="1941921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0" name="Rectangle 48"/>
              <p:cNvSpPr/>
              <p:nvPr/>
            </p:nvSpPr>
            <p:spPr>
              <a:xfrm>
                <a:off x="1934067" y="4649295"/>
                <a:ext cx="1941921" cy="194192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 anchorCtr="1">
                <a:normAutofit/>
              </a:bodyPr>
              <a:lstStyle/>
              <a:p>
                <a:pPr algn="ctr"/>
                <a:r>
                  <a:rPr lang="zh-CN" altLang="en-US" sz="1400" b="1" dirty="0"/>
                  <a:t>输入标题文本</a:t>
                </a:r>
                <a:endParaRPr lang="zh-CN" altLang="en-US" sz="1400" b="1" dirty="0"/>
              </a:p>
            </p:txBody>
          </p:sp>
        </p:grpSp>
        <p:grpSp>
          <p:nvGrpSpPr>
            <p:cNvPr id="11" name="Group 41"/>
            <p:cNvGrpSpPr/>
            <p:nvPr/>
          </p:nvGrpSpPr>
          <p:grpSpPr>
            <a:xfrm>
              <a:off x="2742965" y="3575779"/>
              <a:ext cx="1515768" cy="1570954"/>
              <a:chOff x="3979683" y="4649295"/>
              <a:chExt cx="1941921" cy="2012622"/>
            </a:xfrm>
          </p:grpSpPr>
          <p:sp>
            <p:nvSpPr>
              <p:cNvPr id="17" name="Rectangle 43"/>
              <p:cNvSpPr/>
              <p:nvPr/>
            </p:nvSpPr>
            <p:spPr>
              <a:xfrm>
                <a:off x="3979683" y="4719996"/>
                <a:ext cx="1941921" cy="1941921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8" name="Rectangle 44"/>
              <p:cNvSpPr/>
              <p:nvPr/>
            </p:nvSpPr>
            <p:spPr>
              <a:xfrm>
                <a:off x="3979683" y="4649295"/>
                <a:ext cx="1941921" cy="194192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 anchorCtr="1">
                <a:normAutofit/>
              </a:bodyPr>
              <a:lstStyle/>
              <a:p>
                <a:pPr algn="ctr"/>
                <a:r>
                  <a:rPr lang="zh-CN" altLang="en-US" sz="1400" b="1" dirty="0"/>
                  <a:t>输入标题文本</a:t>
                </a:r>
                <a:endParaRPr lang="zh-CN" altLang="en-US" sz="1400" b="1" dirty="0"/>
              </a:p>
            </p:txBody>
          </p:sp>
        </p:grpSp>
        <p:sp>
          <p:nvSpPr>
            <p:cNvPr id="12" name="TextBox 9"/>
            <p:cNvSpPr txBox="1"/>
            <p:nvPr/>
          </p:nvSpPr>
          <p:spPr>
            <a:xfrm rot="16200000">
              <a:off x="694114" y="2640637"/>
              <a:ext cx="646331" cy="2769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200" b="1">
                  <a:solidFill>
                    <a:schemeClr val="tx2"/>
                  </a:solidFill>
                </a:rPr>
                <a:t>关键词</a:t>
              </a:r>
              <a:endParaRPr lang="zh-CN" altLang="en-US" sz="1200" b="1">
                <a:solidFill>
                  <a:schemeClr val="tx2"/>
                </a:solidFill>
              </a:endParaRPr>
            </a:p>
          </p:txBody>
        </p:sp>
        <p:sp>
          <p:nvSpPr>
            <p:cNvPr id="13" name="TextBox 10"/>
            <p:cNvSpPr txBox="1"/>
            <p:nvPr/>
          </p:nvSpPr>
          <p:spPr>
            <a:xfrm rot="16200000">
              <a:off x="694115" y="4227263"/>
              <a:ext cx="646332" cy="2769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200" b="1">
                  <a:solidFill>
                    <a:schemeClr val="tx2"/>
                  </a:solidFill>
                </a:rPr>
                <a:t>关键词</a:t>
              </a:r>
              <a:endParaRPr lang="zh-CN" altLang="en-US" sz="1200" b="1">
                <a:solidFill>
                  <a:schemeClr val="tx2"/>
                </a:solidFill>
              </a:endParaRPr>
            </a:p>
          </p:txBody>
        </p:sp>
        <p:sp>
          <p:nvSpPr>
            <p:cNvPr id="14" name="TextBox 11"/>
            <p:cNvSpPr txBox="1"/>
            <p:nvPr/>
          </p:nvSpPr>
          <p:spPr>
            <a:xfrm>
              <a:off x="3122239" y="1671096"/>
              <a:ext cx="646332" cy="2769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200" b="1">
                  <a:solidFill>
                    <a:schemeClr val="tx2"/>
                  </a:solidFill>
                </a:rPr>
                <a:t>关键词</a:t>
              </a:r>
              <a:endParaRPr lang="zh-CN" altLang="en-US" sz="1200" b="1">
                <a:solidFill>
                  <a:schemeClr val="tx2"/>
                </a:solidFill>
              </a:endParaRPr>
            </a:p>
          </p:txBody>
        </p:sp>
        <p:sp>
          <p:nvSpPr>
            <p:cNvPr id="15" name="TextBox 12"/>
            <p:cNvSpPr txBox="1"/>
            <p:nvPr/>
          </p:nvSpPr>
          <p:spPr>
            <a:xfrm>
              <a:off x="1602335" y="1671096"/>
              <a:ext cx="646331" cy="276999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200" b="1">
                  <a:solidFill>
                    <a:schemeClr val="tx2"/>
                  </a:solidFill>
                </a:rPr>
                <a:t>关键词</a:t>
              </a:r>
              <a:endParaRPr lang="zh-CN" altLang="en-US" sz="1200" b="1">
                <a:solidFill>
                  <a:schemeClr val="tx2"/>
                </a:solidFill>
              </a:endParaRPr>
            </a:p>
          </p:txBody>
        </p:sp>
        <p:sp>
          <p:nvSpPr>
            <p:cNvPr id="16" name="TextBox 3"/>
            <p:cNvSpPr txBox="1"/>
            <p:nvPr/>
          </p:nvSpPr>
          <p:spPr>
            <a:xfrm rot="16200000">
              <a:off x="4123464" y="3339604"/>
              <a:ext cx="877163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tx2"/>
                  </a:solidFill>
                </a:rPr>
                <a:t>关键词</a:t>
              </a:r>
              <a:endParaRPr lang="zh-CN" altLang="en-US" b="1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switch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51521" y="2642629"/>
            <a:ext cx="416472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4800" b="1" kern="0" dirty="0">
                <a:solidFill>
                  <a:schemeClr val="bg1"/>
                </a:solidFill>
                <a:cs typeface="+mn-ea"/>
                <a:sym typeface="+mn-lt"/>
              </a:rPr>
              <a:t>前期准备</a:t>
            </a:r>
            <a:endParaRPr lang="zh-CN" altLang="en-US" sz="4800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3936697" y="3499105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5813360" y="3499105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3936697" y="3848100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5813360" y="3848100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6094420" y="1927681"/>
            <a:ext cx="2133343" cy="781514"/>
            <a:chOff x="6094420" y="1927681"/>
            <a:chExt cx="2133343" cy="781514"/>
          </a:xfrm>
        </p:grpSpPr>
        <p:sp>
          <p:nvSpPr>
            <p:cNvPr id="4" name="Freeform: Shape 5"/>
            <p:cNvSpPr/>
            <p:nvPr/>
          </p:nvSpPr>
          <p:spPr bwMode="auto">
            <a:xfrm>
              <a:off x="6094420" y="1927681"/>
              <a:ext cx="2133343" cy="725372"/>
            </a:xfrm>
            <a:custGeom>
              <a:avLst/>
              <a:gdLst>
                <a:gd name="T0" fmla="*/ 0 w 2394"/>
                <a:gd name="T1" fmla="*/ 814 h 814"/>
                <a:gd name="T2" fmla="*/ 2083 w 2394"/>
                <a:gd name="T3" fmla="*/ 814 h 814"/>
                <a:gd name="T4" fmla="*/ 2394 w 2394"/>
                <a:gd name="T5" fmla="*/ 444 h 814"/>
                <a:gd name="T6" fmla="*/ 2394 w 2394"/>
                <a:gd name="T7" fmla="*/ 381 h 814"/>
                <a:gd name="T8" fmla="*/ 2083 w 2394"/>
                <a:gd name="T9" fmla="*/ 0 h 814"/>
                <a:gd name="T10" fmla="*/ 0 w 2394"/>
                <a:gd name="T11" fmla="*/ 0 h 814"/>
                <a:gd name="T12" fmla="*/ 0 w 239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4" h="814">
                  <a:moveTo>
                    <a:pt x="0" y="814"/>
                  </a:moveTo>
                  <a:lnTo>
                    <a:pt x="2083" y="814"/>
                  </a:lnTo>
                  <a:lnTo>
                    <a:pt x="2394" y="444"/>
                  </a:lnTo>
                  <a:lnTo>
                    <a:pt x="2394" y="381"/>
                  </a:lnTo>
                  <a:lnTo>
                    <a:pt x="2083" y="0"/>
                  </a:lnTo>
                  <a:lnTo>
                    <a:pt x="0" y="0"/>
                  </a:lnTo>
                  <a:lnTo>
                    <a:pt x="0" y="814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6"/>
            <p:cNvSpPr/>
            <p:nvPr/>
          </p:nvSpPr>
          <p:spPr bwMode="auto">
            <a:xfrm>
              <a:off x="6094420" y="1985605"/>
              <a:ext cx="2133343" cy="723590"/>
            </a:xfrm>
            <a:custGeom>
              <a:avLst/>
              <a:gdLst>
                <a:gd name="T0" fmla="*/ 0 w 2394"/>
                <a:gd name="T1" fmla="*/ 812 h 812"/>
                <a:gd name="T2" fmla="*/ 2083 w 2394"/>
                <a:gd name="T3" fmla="*/ 812 h 812"/>
                <a:gd name="T4" fmla="*/ 2394 w 2394"/>
                <a:gd name="T5" fmla="*/ 379 h 812"/>
                <a:gd name="T6" fmla="*/ 2083 w 2394"/>
                <a:gd name="T7" fmla="*/ 0 h 812"/>
                <a:gd name="T8" fmla="*/ 0 w 2394"/>
                <a:gd name="T9" fmla="*/ 0 h 812"/>
                <a:gd name="T10" fmla="*/ 0 w 2394"/>
                <a:gd name="T11" fmla="*/ 812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94" h="812">
                  <a:moveTo>
                    <a:pt x="0" y="812"/>
                  </a:moveTo>
                  <a:lnTo>
                    <a:pt x="2083" y="812"/>
                  </a:lnTo>
                  <a:lnTo>
                    <a:pt x="2394" y="379"/>
                  </a:lnTo>
                  <a:lnTo>
                    <a:pt x="2083" y="0"/>
                  </a:lnTo>
                  <a:lnTo>
                    <a:pt x="0" y="0"/>
                  </a:lnTo>
                  <a:lnTo>
                    <a:pt x="0" y="81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none" lIns="91440" tIns="45720" rIns="91440" bIns="45720" anchor="ctr" anchorCtr="0" compatLnSpc="1">
              <a:normAutofit/>
            </a:bodyPr>
            <a:lstStyle/>
            <a:p>
              <a:pPr lvl="0" algn="ctr"/>
              <a:r>
                <a:rPr lang="zh-CN" altLang="en-US" sz="1600" b="1">
                  <a:solidFill>
                    <a:srgbClr val="FFFFFF"/>
                  </a:solidFill>
                </a:rPr>
                <a:t>标题</a:t>
              </a:r>
              <a:endParaRPr lang="zh-CN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9" name="Rectangle 52"/>
            <p:cNvSpPr/>
            <p:nvPr/>
          </p:nvSpPr>
          <p:spPr>
            <a:xfrm>
              <a:off x="6823659" y="2042039"/>
              <a:ext cx="674864" cy="16927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lvl="0" algn="ctr"/>
              <a:r>
                <a:rPr lang="id-ID" altLang="zh-CN" sz="1100" b="1" dirty="0">
                  <a:solidFill>
                    <a:schemeClr val="bg1"/>
                  </a:solidFill>
                </a:rPr>
                <a:t>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18</a:t>
              </a:r>
              <a:r>
                <a:rPr lang="id-ID" altLang="zh-CN" sz="1100" b="1" dirty="0">
                  <a:solidFill>
                    <a:schemeClr val="bg1"/>
                  </a:solidFill>
                </a:rPr>
                <a:t>-20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19</a:t>
              </a:r>
              <a:endParaRPr lang="id-ID" altLang="zh-CN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9" name="千图PPT彼岸天：ID 8661124库_组合 58"/>
          <p:cNvGrpSpPr/>
          <p:nvPr>
            <p:custDataLst>
              <p:tags r:id="rId2"/>
            </p:custDataLst>
          </p:nvPr>
        </p:nvGrpSpPr>
        <p:grpSpPr>
          <a:xfrm>
            <a:off x="789630" y="1664804"/>
            <a:ext cx="3363294" cy="869469"/>
            <a:chOff x="789630" y="1664804"/>
            <a:chExt cx="3363294" cy="869469"/>
          </a:xfrm>
        </p:grpSpPr>
        <p:grpSp>
          <p:nvGrpSpPr>
            <p:cNvPr id="18" name="Group 21"/>
            <p:cNvGrpSpPr/>
            <p:nvPr/>
          </p:nvGrpSpPr>
          <p:grpSpPr>
            <a:xfrm>
              <a:off x="1379476" y="1664804"/>
              <a:ext cx="2773448" cy="869469"/>
              <a:chOff x="1379476" y="1664804"/>
              <a:chExt cx="2773448" cy="869469"/>
            </a:xfrm>
          </p:grpSpPr>
          <p:sp>
            <p:nvSpPr>
              <p:cNvPr id="52" name="TextBox 23"/>
              <p:cNvSpPr txBox="1"/>
              <p:nvPr/>
            </p:nvSpPr>
            <p:spPr>
              <a:xfrm>
                <a:off x="1379476" y="1664804"/>
                <a:ext cx="2773448" cy="246221"/>
              </a:xfrm>
              <a:prstGeom prst="rect">
                <a:avLst/>
              </a:prstGeom>
              <a:noFill/>
            </p:spPr>
            <p:txBody>
              <a:bodyPr wrap="none" lIns="144000" tIns="0" rIns="0" bIns="0" anchor="ctr" anchorCtr="0">
                <a:normAutofit/>
              </a:bodyPr>
              <a:lstStyle/>
              <a:p>
                <a:r>
                  <a:rPr lang="zh-CN" altLang="en-US" sz="16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53" name="Rectangle 24"/>
              <p:cNvSpPr/>
              <p:nvPr/>
            </p:nvSpPr>
            <p:spPr>
              <a:xfrm>
                <a:off x="1379476" y="1911025"/>
                <a:ext cx="2773448" cy="623248"/>
              </a:xfrm>
              <a:prstGeom prst="rect">
                <a:avLst/>
              </a:prstGeom>
            </p:spPr>
            <p:txBody>
              <a:bodyPr wrap="square" lIns="144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900" dirty="0">
                    <a:solidFill>
                      <a:sysClr val="windowText" lastClr="000000"/>
                    </a:solidFill>
                  </a:rPr>
                  <a:t>请替换文字内容复制你的内容到此 如需更改请在（设置形状格式）菜单下（文本选项）中调整</a:t>
                </a:r>
                <a:endParaRPr lang="zh-CN" altLang="en-US" sz="9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2" name="Group 31"/>
            <p:cNvGrpSpPr/>
            <p:nvPr/>
          </p:nvGrpSpPr>
          <p:grpSpPr>
            <a:xfrm>
              <a:off x="789630" y="1752243"/>
              <a:ext cx="521049" cy="521049"/>
              <a:chOff x="1606095" y="4060743"/>
              <a:chExt cx="1056120" cy="1056120"/>
            </a:xfrm>
          </p:grpSpPr>
          <p:sp>
            <p:nvSpPr>
              <p:cNvPr id="42" name="Oval 32"/>
              <p:cNvSpPr/>
              <p:nvPr/>
            </p:nvSpPr>
            <p:spPr>
              <a:xfrm>
                <a:off x="1606095" y="4060743"/>
                <a:ext cx="1056120" cy="105612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43" name="Group 33"/>
              <p:cNvGrpSpPr/>
              <p:nvPr/>
            </p:nvGrpSpPr>
            <p:grpSpPr>
              <a:xfrm>
                <a:off x="1918564" y="4271150"/>
                <a:ext cx="427547" cy="559105"/>
                <a:chOff x="812800" y="2401888"/>
                <a:chExt cx="206375" cy="269875"/>
              </a:xfrm>
              <a:solidFill>
                <a:schemeClr val="bg1"/>
              </a:solidFill>
            </p:grpSpPr>
            <p:sp>
              <p:nvSpPr>
                <p:cNvPr id="44" name="Freeform: Shape 34"/>
                <p:cNvSpPr/>
                <p:nvPr/>
              </p:nvSpPr>
              <p:spPr bwMode="auto">
                <a:xfrm>
                  <a:off x="812800" y="2401888"/>
                  <a:ext cx="206375" cy="269875"/>
                </a:xfrm>
                <a:custGeom>
                  <a:avLst/>
                  <a:gdLst>
                    <a:gd name="T0" fmla="*/ 104 w 109"/>
                    <a:gd name="T1" fmla="*/ 68 h 142"/>
                    <a:gd name="T2" fmla="*/ 96 w 109"/>
                    <a:gd name="T3" fmla="*/ 68 h 142"/>
                    <a:gd name="T4" fmla="*/ 96 w 109"/>
                    <a:gd name="T5" fmla="*/ 44 h 142"/>
                    <a:gd name="T6" fmla="*/ 84 w 109"/>
                    <a:gd name="T7" fmla="*/ 13 h 142"/>
                    <a:gd name="T8" fmla="*/ 55 w 109"/>
                    <a:gd name="T9" fmla="*/ 0 h 142"/>
                    <a:gd name="T10" fmla="*/ 25 w 109"/>
                    <a:gd name="T11" fmla="*/ 13 h 142"/>
                    <a:gd name="T12" fmla="*/ 13 w 109"/>
                    <a:gd name="T13" fmla="*/ 44 h 142"/>
                    <a:gd name="T14" fmla="*/ 13 w 109"/>
                    <a:gd name="T15" fmla="*/ 68 h 142"/>
                    <a:gd name="T16" fmla="*/ 6 w 109"/>
                    <a:gd name="T17" fmla="*/ 68 h 142"/>
                    <a:gd name="T18" fmla="*/ 0 w 109"/>
                    <a:gd name="T19" fmla="*/ 73 h 142"/>
                    <a:gd name="T20" fmla="*/ 0 w 109"/>
                    <a:gd name="T21" fmla="*/ 137 h 142"/>
                    <a:gd name="T22" fmla="*/ 6 w 109"/>
                    <a:gd name="T23" fmla="*/ 142 h 142"/>
                    <a:gd name="T24" fmla="*/ 104 w 109"/>
                    <a:gd name="T25" fmla="*/ 142 h 142"/>
                    <a:gd name="T26" fmla="*/ 109 w 109"/>
                    <a:gd name="T27" fmla="*/ 137 h 142"/>
                    <a:gd name="T28" fmla="*/ 109 w 109"/>
                    <a:gd name="T29" fmla="*/ 73 h 142"/>
                    <a:gd name="T30" fmla="*/ 104 w 109"/>
                    <a:gd name="T31" fmla="*/ 68 h 142"/>
                    <a:gd name="T32" fmla="*/ 66 w 109"/>
                    <a:gd name="T33" fmla="*/ 124 h 142"/>
                    <a:gd name="T34" fmla="*/ 55 w 109"/>
                    <a:gd name="T35" fmla="*/ 136 h 142"/>
                    <a:gd name="T36" fmla="*/ 43 w 109"/>
                    <a:gd name="T37" fmla="*/ 124 h 142"/>
                    <a:gd name="T38" fmla="*/ 43 w 109"/>
                    <a:gd name="T39" fmla="*/ 103 h 142"/>
                    <a:gd name="T40" fmla="*/ 55 w 109"/>
                    <a:gd name="T41" fmla="*/ 91 h 142"/>
                    <a:gd name="T42" fmla="*/ 66 w 109"/>
                    <a:gd name="T43" fmla="*/ 103 h 142"/>
                    <a:gd name="T44" fmla="*/ 66 w 109"/>
                    <a:gd name="T45" fmla="*/ 124 h 142"/>
                    <a:gd name="T46" fmla="*/ 77 w 109"/>
                    <a:gd name="T47" fmla="*/ 68 h 142"/>
                    <a:gd name="T48" fmla="*/ 33 w 109"/>
                    <a:gd name="T49" fmla="*/ 68 h 142"/>
                    <a:gd name="T50" fmla="*/ 33 w 109"/>
                    <a:gd name="T51" fmla="*/ 44 h 142"/>
                    <a:gd name="T52" fmla="*/ 39 w 109"/>
                    <a:gd name="T53" fmla="*/ 27 h 142"/>
                    <a:gd name="T54" fmla="*/ 55 w 109"/>
                    <a:gd name="T55" fmla="*/ 20 h 142"/>
                    <a:gd name="T56" fmla="*/ 70 w 109"/>
                    <a:gd name="T57" fmla="*/ 27 h 142"/>
                    <a:gd name="T58" fmla="*/ 77 w 109"/>
                    <a:gd name="T59" fmla="*/ 44 h 142"/>
                    <a:gd name="T60" fmla="*/ 77 w 109"/>
                    <a:gd name="T61" fmla="*/ 68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09" h="142">
                      <a:moveTo>
                        <a:pt x="104" y="68"/>
                      </a:moveTo>
                      <a:cubicBezTo>
                        <a:pt x="96" y="68"/>
                        <a:pt x="96" y="68"/>
                        <a:pt x="96" y="68"/>
                      </a:cubicBezTo>
                      <a:cubicBezTo>
                        <a:pt x="96" y="44"/>
                        <a:pt x="96" y="44"/>
                        <a:pt x="96" y="44"/>
                      </a:cubicBezTo>
                      <a:cubicBezTo>
                        <a:pt x="96" y="32"/>
                        <a:pt x="92" y="21"/>
                        <a:pt x="84" y="13"/>
                      </a:cubicBezTo>
                      <a:cubicBezTo>
                        <a:pt x="77" y="5"/>
                        <a:pt x="66" y="0"/>
                        <a:pt x="55" y="0"/>
                      </a:cubicBezTo>
                      <a:cubicBezTo>
                        <a:pt x="43" y="0"/>
                        <a:pt x="32" y="5"/>
                        <a:pt x="25" y="13"/>
                      </a:cubicBezTo>
                      <a:cubicBezTo>
                        <a:pt x="17" y="21"/>
                        <a:pt x="13" y="32"/>
                        <a:pt x="13" y="44"/>
                      </a:cubicBezTo>
                      <a:cubicBezTo>
                        <a:pt x="13" y="68"/>
                        <a:pt x="13" y="68"/>
                        <a:pt x="13" y="68"/>
                      </a:cubicBezTo>
                      <a:cubicBezTo>
                        <a:pt x="6" y="68"/>
                        <a:pt x="6" y="68"/>
                        <a:pt x="6" y="68"/>
                      </a:cubicBezTo>
                      <a:cubicBezTo>
                        <a:pt x="3" y="68"/>
                        <a:pt x="0" y="71"/>
                        <a:pt x="0" y="73"/>
                      </a:cubicBez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0" y="140"/>
                        <a:pt x="3" y="142"/>
                        <a:pt x="6" y="142"/>
                      </a:cubicBezTo>
                      <a:cubicBezTo>
                        <a:pt x="104" y="142"/>
                        <a:pt x="104" y="142"/>
                        <a:pt x="104" y="142"/>
                      </a:cubicBezTo>
                      <a:cubicBezTo>
                        <a:pt x="107" y="142"/>
                        <a:pt x="109" y="140"/>
                        <a:pt x="109" y="137"/>
                      </a:cubicBezTo>
                      <a:cubicBezTo>
                        <a:pt x="109" y="73"/>
                        <a:pt x="109" y="73"/>
                        <a:pt x="109" y="73"/>
                      </a:cubicBezTo>
                      <a:cubicBezTo>
                        <a:pt x="109" y="71"/>
                        <a:pt x="107" y="68"/>
                        <a:pt x="104" y="68"/>
                      </a:cubicBezTo>
                      <a:close/>
                      <a:moveTo>
                        <a:pt x="66" y="124"/>
                      </a:moveTo>
                      <a:cubicBezTo>
                        <a:pt x="66" y="131"/>
                        <a:pt x="61" y="136"/>
                        <a:pt x="55" y="136"/>
                      </a:cubicBezTo>
                      <a:cubicBezTo>
                        <a:pt x="48" y="136"/>
                        <a:pt x="43" y="131"/>
                        <a:pt x="43" y="124"/>
                      </a:cubicBezTo>
                      <a:cubicBezTo>
                        <a:pt x="43" y="103"/>
                        <a:pt x="43" y="103"/>
                        <a:pt x="43" y="103"/>
                      </a:cubicBezTo>
                      <a:cubicBezTo>
                        <a:pt x="43" y="96"/>
                        <a:pt x="48" y="91"/>
                        <a:pt x="55" y="91"/>
                      </a:cubicBezTo>
                      <a:cubicBezTo>
                        <a:pt x="61" y="91"/>
                        <a:pt x="66" y="96"/>
                        <a:pt x="66" y="103"/>
                      </a:cubicBezTo>
                      <a:lnTo>
                        <a:pt x="66" y="124"/>
                      </a:lnTo>
                      <a:close/>
                      <a:moveTo>
                        <a:pt x="77" y="68"/>
                      </a:moveTo>
                      <a:cubicBezTo>
                        <a:pt x="33" y="68"/>
                        <a:pt x="33" y="68"/>
                        <a:pt x="33" y="68"/>
                      </a:cubicBezTo>
                      <a:cubicBezTo>
                        <a:pt x="33" y="44"/>
                        <a:pt x="33" y="44"/>
                        <a:pt x="33" y="44"/>
                      </a:cubicBezTo>
                      <a:cubicBezTo>
                        <a:pt x="33" y="37"/>
                        <a:pt x="35" y="31"/>
                        <a:pt x="39" y="27"/>
                      </a:cubicBezTo>
                      <a:cubicBezTo>
                        <a:pt x="43" y="23"/>
                        <a:pt x="49" y="20"/>
                        <a:pt x="55" y="20"/>
                      </a:cubicBezTo>
                      <a:cubicBezTo>
                        <a:pt x="60" y="20"/>
                        <a:pt x="66" y="23"/>
                        <a:pt x="70" y="27"/>
                      </a:cubicBezTo>
                      <a:cubicBezTo>
                        <a:pt x="74" y="31"/>
                        <a:pt x="77" y="37"/>
                        <a:pt x="77" y="44"/>
                      </a:cubicBezTo>
                      <a:lnTo>
                        <a:pt x="77" y="6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5" name="Freeform: Shape 35"/>
                <p:cNvSpPr/>
                <p:nvPr/>
              </p:nvSpPr>
              <p:spPr bwMode="auto">
                <a:xfrm>
                  <a:off x="903288" y="2586038"/>
                  <a:ext cx="25400" cy="60325"/>
                </a:xfrm>
                <a:custGeom>
                  <a:avLst/>
                  <a:gdLst>
                    <a:gd name="T0" fmla="*/ 7 w 13"/>
                    <a:gd name="T1" fmla="*/ 0 h 32"/>
                    <a:gd name="T2" fmla="*/ 0 w 13"/>
                    <a:gd name="T3" fmla="*/ 7 h 32"/>
                    <a:gd name="T4" fmla="*/ 0 w 13"/>
                    <a:gd name="T5" fmla="*/ 25 h 32"/>
                    <a:gd name="T6" fmla="*/ 7 w 13"/>
                    <a:gd name="T7" fmla="*/ 32 h 32"/>
                    <a:gd name="T8" fmla="*/ 13 w 13"/>
                    <a:gd name="T9" fmla="*/ 25 h 32"/>
                    <a:gd name="T10" fmla="*/ 13 w 13"/>
                    <a:gd name="T11" fmla="*/ 7 h 32"/>
                    <a:gd name="T12" fmla="*/ 7 w 13"/>
                    <a:gd name="T13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32">
                      <a:moveTo>
                        <a:pt x="7" y="0"/>
                      </a:moveTo>
                      <a:cubicBezTo>
                        <a:pt x="3" y="0"/>
                        <a:pt x="0" y="3"/>
                        <a:pt x="0" y="7"/>
                      </a:cubicBez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0" y="29"/>
                        <a:pt x="3" y="32"/>
                        <a:pt x="7" y="32"/>
                      </a:cubicBezTo>
                      <a:cubicBezTo>
                        <a:pt x="10" y="32"/>
                        <a:pt x="13" y="29"/>
                        <a:pt x="13" y="25"/>
                      </a:cubicBezTo>
                      <a:cubicBezTo>
                        <a:pt x="13" y="7"/>
                        <a:pt x="13" y="7"/>
                        <a:pt x="13" y="7"/>
                      </a:cubicBezTo>
                      <a:cubicBezTo>
                        <a:pt x="13" y="3"/>
                        <a:pt x="10" y="0"/>
                        <a:pt x="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</p:grpSp>
      <p:grpSp>
        <p:nvGrpSpPr>
          <p:cNvPr id="60" name="千图PPT彼岸天：ID 8661124库_组合 59"/>
          <p:cNvGrpSpPr/>
          <p:nvPr>
            <p:custDataLst>
              <p:tags r:id="rId3"/>
            </p:custDataLst>
          </p:nvPr>
        </p:nvGrpSpPr>
        <p:grpSpPr>
          <a:xfrm>
            <a:off x="779810" y="2852936"/>
            <a:ext cx="3373114" cy="869469"/>
            <a:chOff x="779810" y="2852936"/>
            <a:chExt cx="3373114" cy="869469"/>
          </a:xfrm>
        </p:grpSpPr>
        <p:grpSp>
          <p:nvGrpSpPr>
            <p:cNvPr id="19" name="Group 22"/>
            <p:cNvGrpSpPr/>
            <p:nvPr/>
          </p:nvGrpSpPr>
          <p:grpSpPr>
            <a:xfrm>
              <a:off x="1379476" y="2852936"/>
              <a:ext cx="2773448" cy="869469"/>
              <a:chOff x="1379476" y="2852936"/>
              <a:chExt cx="2773448" cy="869469"/>
            </a:xfrm>
          </p:grpSpPr>
          <p:sp>
            <p:nvSpPr>
              <p:cNvPr id="50" name="TextBox 25"/>
              <p:cNvSpPr txBox="1"/>
              <p:nvPr/>
            </p:nvSpPr>
            <p:spPr>
              <a:xfrm>
                <a:off x="1379476" y="2852936"/>
                <a:ext cx="2773448" cy="246221"/>
              </a:xfrm>
              <a:prstGeom prst="rect">
                <a:avLst/>
              </a:prstGeom>
              <a:noFill/>
            </p:spPr>
            <p:txBody>
              <a:bodyPr wrap="none" lIns="144000" tIns="0" rIns="0" bIns="0" anchor="ctr" anchorCtr="0">
                <a:normAutofit/>
              </a:bodyPr>
              <a:lstStyle/>
              <a:p>
                <a:r>
                  <a:rPr lang="zh-CN" altLang="en-US" sz="16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1" name="Rectangle 26"/>
              <p:cNvSpPr/>
              <p:nvPr/>
            </p:nvSpPr>
            <p:spPr>
              <a:xfrm>
                <a:off x="1379476" y="3099157"/>
                <a:ext cx="2773448" cy="623248"/>
              </a:xfrm>
              <a:prstGeom prst="rect">
                <a:avLst/>
              </a:prstGeom>
            </p:spPr>
            <p:txBody>
              <a:bodyPr wrap="square" lIns="144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900" dirty="0">
                    <a:solidFill>
                      <a:sysClr val="windowText" lastClr="000000"/>
                    </a:solidFill>
                  </a:rPr>
                  <a:t>请替换文字内容复制你的内容到此 如需更改请在（设置形状格式）菜单下（文本选项）中调整</a:t>
                </a:r>
                <a:endParaRPr lang="zh-CN" altLang="en-US" sz="9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3" name="Group 36"/>
            <p:cNvGrpSpPr/>
            <p:nvPr/>
          </p:nvGrpSpPr>
          <p:grpSpPr>
            <a:xfrm>
              <a:off x="779810" y="2953786"/>
              <a:ext cx="521049" cy="521049"/>
              <a:chOff x="1586190" y="6496166"/>
              <a:chExt cx="1056120" cy="1056120"/>
            </a:xfrm>
          </p:grpSpPr>
          <p:sp>
            <p:nvSpPr>
              <p:cNvPr id="37" name="Oval 37"/>
              <p:cNvSpPr/>
              <p:nvPr/>
            </p:nvSpPr>
            <p:spPr>
              <a:xfrm>
                <a:off x="1586190" y="6496166"/>
                <a:ext cx="1056120" cy="105612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Group 38"/>
              <p:cNvGrpSpPr/>
              <p:nvPr/>
            </p:nvGrpSpPr>
            <p:grpSpPr>
              <a:xfrm>
                <a:off x="1844564" y="6751180"/>
                <a:ext cx="538216" cy="546066"/>
                <a:chOff x="2360613" y="2686051"/>
                <a:chExt cx="217488" cy="220662"/>
              </a:xfrm>
              <a:solidFill>
                <a:schemeClr val="bg1"/>
              </a:solidFill>
            </p:grpSpPr>
            <p:sp>
              <p:nvSpPr>
                <p:cNvPr id="39" name="Freeform: Shape 39"/>
                <p:cNvSpPr/>
                <p:nvPr/>
              </p:nvSpPr>
              <p:spPr bwMode="auto">
                <a:xfrm>
                  <a:off x="2427288" y="2686051"/>
                  <a:ext cx="150813" cy="150813"/>
                </a:xfrm>
                <a:custGeom>
                  <a:avLst/>
                  <a:gdLst>
                    <a:gd name="T0" fmla="*/ 65 w 79"/>
                    <a:gd name="T1" fmla="*/ 14 h 79"/>
                    <a:gd name="T2" fmla="*/ 14 w 79"/>
                    <a:gd name="T3" fmla="*/ 14 h 79"/>
                    <a:gd name="T4" fmla="*/ 12 w 79"/>
                    <a:gd name="T5" fmla="*/ 63 h 79"/>
                    <a:gd name="T6" fmla="*/ 12 w 79"/>
                    <a:gd name="T7" fmla="*/ 63 h 79"/>
                    <a:gd name="T8" fmla="*/ 17 w 79"/>
                    <a:gd name="T9" fmla="*/ 68 h 79"/>
                    <a:gd name="T10" fmla="*/ 65 w 79"/>
                    <a:gd name="T11" fmla="*/ 65 h 79"/>
                    <a:gd name="T12" fmla="*/ 65 w 79"/>
                    <a:gd name="T13" fmla="*/ 14 h 79"/>
                    <a:gd name="T14" fmla="*/ 58 w 79"/>
                    <a:gd name="T15" fmla="*/ 59 h 79"/>
                    <a:gd name="T16" fmla="*/ 20 w 79"/>
                    <a:gd name="T17" fmla="*/ 59 h 79"/>
                    <a:gd name="T18" fmla="*/ 20 w 79"/>
                    <a:gd name="T19" fmla="*/ 21 h 79"/>
                    <a:gd name="T20" fmla="*/ 59 w 79"/>
                    <a:gd name="T21" fmla="*/ 21 h 79"/>
                    <a:gd name="T22" fmla="*/ 58 w 79"/>
                    <a:gd name="T23" fmla="*/ 59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9" h="79">
                      <a:moveTo>
                        <a:pt x="65" y="14"/>
                      </a:moveTo>
                      <a:cubicBezTo>
                        <a:pt x="51" y="0"/>
                        <a:pt x="28" y="0"/>
                        <a:pt x="14" y="14"/>
                      </a:cubicBezTo>
                      <a:cubicBezTo>
                        <a:pt x="1" y="27"/>
                        <a:pt x="0" y="48"/>
                        <a:pt x="12" y="63"/>
                      </a:cubicBezTo>
                      <a:cubicBezTo>
                        <a:pt x="12" y="63"/>
                        <a:pt x="12" y="63"/>
                        <a:pt x="12" y="63"/>
                      </a:cubicBezTo>
                      <a:cubicBezTo>
                        <a:pt x="14" y="65"/>
                        <a:pt x="15" y="66"/>
                        <a:pt x="17" y="68"/>
                      </a:cubicBezTo>
                      <a:cubicBezTo>
                        <a:pt x="31" y="79"/>
                        <a:pt x="52" y="78"/>
                        <a:pt x="65" y="65"/>
                      </a:cubicBezTo>
                      <a:cubicBezTo>
                        <a:pt x="79" y="51"/>
                        <a:pt x="79" y="28"/>
                        <a:pt x="65" y="14"/>
                      </a:cubicBezTo>
                      <a:close/>
                      <a:moveTo>
                        <a:pt x="58" y="59"/>
                      </a:moveTo>
                      <a:cubicBezTo>
                        <a:pt x="48" y="69"/>
                        <a:pt x="31" y="69"/>
                        <a:pt x="20" y="59"/>
                      </a:cubicBezTo>
                      <a:cubicBezTo>
                        <a:pt x="10" y="48"/>
                        <a:pt x="10" y="31"/>
                        <a:pt x="20" y="21"/>
                      </a:cubicBezTo>
                      <a:cubicBezTo>
                        <a:pt x="31" y="10"/>
                        <a:pt x="48" y="10"/>
                        <a:pt x="59" y="21"/>
                      </a:cubicBezTo>
                      <a:cubicBezTo>
                        <a:pt x="69" y="31"/>
                        <a:pt x="69" y="48"/>
                        <a:pt x="58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0" name="Freeform: Shape 40"/>
                <p:cNvSpPr/>
                <p:nvPr/>
              </p:nvSpPr>
              <p:spPr bwMode="auto">
                <a:xfrm>
                  <a:off x="2360613" y="2814638"/>
                  <a:ext cx="92075" cy="92075"/>
                </a:xfrm>
                <a:custGeom>
                  <a:avLst/>
                  <a:gdLst>
                    <a:gd name="T0" fmla="*/ 0 w 58"/>
                    <a:gd name="T1" fmla="*/ 46 h 58"/>
                    <a:gd name="T2" fmla="*/ 11 w 58"/>
                    <a:gd name="T3" fmla="*/ 58 h 58"/>
                    <a:gd name="T4" fmla="*/ 58 w 58"/>
                    <a:gd name="T5" fmla="*/ 7 h 58"/>
                    <a:gd name="T6" fmla="*/ 50 w 58"/>
                    <a:gd name="T7" fmla="*/ 0 h 58"/>
                    <a:gd name="T8" fmla="*/ 0 w 58"/>
                    <a:gd name="T9" fmla="*/ 46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58">
                      <a:moveTo>
                        <a:pt x="0" y="46"/>
                      </a:moveTo>
                      <a:lnTo>
                        <a:pt x="11" y="58"/>
                      </a:lnTo>
                      <a:lnTo>
                        <a:pt x="58" y="7"/>
                      </a:lnTo>
                      <a:lnTo>
                        <a:pt x="50" y="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1" name="Freeform: Shape 41"/>
                <p:cNvSpPr/>
                <p:nvPr/>
              </p:nvSpPr>
              <p:spPr bwMode="auto">
                <a:xfrm>
                  <a:off x="2505075" y="2736851"/>
                  <a:ext cx="57150" cy="68263"/>
                </a:xfrm>
                <a:custGeom>
                  <a:avLst/>
                  <a:gdLst>
                    <a:gd name="T0" fmla="*/ 16 w 30"/>
                    <a:gd name="T1" fmla="*/ 0 h 36"/>
                    <a:gd name="T2" fmla="*/ 0 w 30"/>
                    <a:gd name="T3" fmla="*/ 34 h 36"/>
                    <a:gd name="T4" fmla="*/ 6 w 30"/>
                    <a:gd name="T5" fmla="*/ 36 h 36"/>
                    <a:gd name="T6" fmla="*/ 16 w 3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36">
                      <a:moveTo>
                        <a:pt x="16" y="0"/>
                      </a:moveTo>
                      <a:cubicBezTo>
                        <a:pt x="21" y="26"/>
                        <a:pt x="0" y="34"/>
                        <a:pt x="0" y="34"/>
                      </a:cubicBez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30" y="21"/>
                        <a:pt x="16" y="0"/>
                        <a:pt x="1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</p:grpSp>
      <p:grpSp>
        <p:nvGrpSpPr>
          <p:cNvPr id="58" name="千图PPT彼岸天：ID 8661124库_组合 57"/>
          <p:cNvGrpSpPr/>
          <p:nvPr>
            <p:custDataLst>
              <p:tags r:id="rId4"/>
            </p:custDataLst>
          </p:nvPr>
        </p:nvGrpSpPr>
        <p:grpSpPr>
          <a:xfrm>
            <a:off x="7900871" y="3320988"/>
            <a:ext cx="3380845" cy="869469"/>
            <a:chOff x="7900871" y="3320988"/>
            <a:chExt cx="3380845" cy="869469"/>
          </a:xfrm>
        </p:grpSpPr>
        <p:grpSp>
          <p:nvGrpSpPr>
            <p:cNvPr id="20" name="Group 19"/>
            <p:cNvGrpSpPr/>
            <p:nvPr/>
          </p:nvGrpSpPr>
          <p:grpSpPr>
            <a:xfrm>
              <a:off x="8508268" y="3320988"/>
              <a:ext cx="2773448" cy="869469"/>
              <a:chOff x="8508268" y="3320988"/>
              <a:chExt cx="2773448" cy="869469"/>
            </a:xfrm>
          </p:grpSpPr>
          <p:sp>
            <p:nvSpPr>
              <p:cNvPr id="48" name="TextBox 27"/>
              <p:cNvSpPr txBox="1"/>
              <p:nvPr/>
            </p:nvSpPr>
            <p:spPr>
              <a:xfrm>
                <a:off x="8508268" y="3320988"/>
                <a:ext cx="2773448" cy="246221"/>
              </a:xfrm>
              <a:prstGeom prst="rect">
                <a:avLst/>
              </a:prstGeom>
              <a:noFill/>
            </p:spPr>
            <p:txBody>
              <a:bodyPr wrap="none" lIns="144000" tIns="0" rIns="0" bIns="0" anchor="ctr" anchorCtr="0">
                <a:normAutofit/>
              </a:bodyPr>
              <a:lstStyle/>
              <a:p>
                <a:r>
                  <a:rPr lang="zh-CN" altLang="en-US" sz="1600" b="1" dirty="0">
                    <a:solidFill>
                      <a:schemeClr val="accent3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9" name="Rectangle 28"/>
              <p:cNvSpPr/>
              <p:nvPr/>
            </p:nvSpPr>
            <p:spPr>
              <a:xfrm>
                <a:off x="8508268" y="3567209"/>
                <a:ext cx="2773448" cy="623248"/>
              </a:xfrm>
              <a:prstGeom prst="rect">
                <a:avLst/>
              </a:prstGeom>
            </p:spPr>
            <p:txBody>
              <a:bodyPr wrap="square" lIns="144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900" dirty="0">
                    <a:solidFill>
                      <a:sysClr val="windowText" lastClr="000000"/>
                    </a:solidFill>
                  </a:rPr>
                  <a:t>请替换文字内容复制你的内容到此 如需更改请在（设置形状格式）菜单下（文本选项）中调整</a:t>
                </a:r>
                <a:endParaRPr lang="zh-CN" altLang="en-US" sz="9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4" name="Group 42"/>
            <p:cNvGrpSpPr/>
            <p:nvPr/>
          </p:nvGrpSpPr>
          <p:grpSpPr>
            <a:xfrm>
              <a:off x="7900871" y="3393932"/>
              <a:ext cx="521049" cy="521049"/>
              <a:chOff x="16019957" y="7388303"/>
              <a:chExt cx="1056120" cy="1056120"/>
            </a:xfrm>
          </p:grpSpPr>
          <p:sp>
            <p:nvSpPr>
              <p:cNvPr id="32" name="Oval 43"/>
              <p:cNvSpPr/>
              <p:nvPr/>
            </p:nvSpPr>
            <p:spPr>
              <a:xfrm>
                <a:off x="16019957" y="7388303"/>
                <a:ext cx="1056120" cy="105612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3" name="Group 44"/>
              <p:cNvGrpSpPr/>
              <p:nvPr/>
            </p:nvGrpSpPr>
            <p:grpSpPr>
              <a:xfrm>
                <a:off x="16239153" y="7683306"/>
                <a:ext cx="617770" cy="457609"/>
                <a:chOff x="4598988" y="3619501"/>
                <a:chExt cx="214313" cy="158750"/>
              </a:xfrm>
              <a:solidFill>
                <a:schemeClr val="bg1"/>
              </a:solidFill>
            </p:grpSpPr>
            <p:sp>
              <p:nvSpPr>
                <p:cNvPr id="34" name="Freeform: Shape 45"/>
                <p:cNvSpPr/>
                <p:nvPr/>
              </p:nvSpPr>
              <p:spPr bwMode="auto">
                <a:xfrm>
                  <a:off x="4675188" y="3729038"/>
                  <a:ext cx="61913" cy="49213"/>
                </a:xfrm>
                <a:custGeom>
                  <a:avLst/>
                  <a:gdLst>
                    <a:gd name="T0" fmla="*/ 36 w 38"/>
                    <a:gd name="T1" fmla="*/ 10 h 30"/>
                    <a:gd name="T2" fmla="*/ 1 w 38"/>
                    <a:gd name="T3" fmla="*/ 11 h 30"/>
                    <a:gd name="T4" fmla="*/ 1 w 38"/>
                    <a:gd name="T5" fmla="*/ 13 h 30"/>
                    <a:gd name="T6" fmla="*/ 19 w 38"/>
                    <a:gd name="T7" fmla="*/ 30 h 30"/>
                    <a:gd name="T8" fmla="*/ 36 w 38"/>
                    <a:gd name="T9" fmla="*/ 13 h 30"/>
                    <a:gd name="T10" fmla="*/ 36 w 38"/>
                    <a:gd name="T11" fmla="*/ 1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8" h="30">
                      <a:moveTo>
                        <a:pt x="36" y="10"/>
                      </a:moveTo>
                      <a:cubicBezTo>
                        <a:pt x="26" y="1"/>
                        <a:pt x="12" y="0"/>
                        <a:pt x="1" y="11"/>
                      </a:cubicBezTo>
                      <a:cubicBezTo>
                        <a:pt x="0" y="11"/>
                        <a:pt x="0" y="12"/>
                        <a:pt x="1" y="13"/>
                      </a:cubicBezTo>
                      <a:cubicBezTo>
                        <a:pt x="19" y="30"/>
                        <a:pt x="19" y="30"/>
                        <a:pt x="19" y="30"/>
                      </a:cubicBezTo>
                      <a:cubicBezTo>
                        <a:pt x="36" y="13"/>
                        <a:pt x="36" y="13"/>
                        <a:pt x="36" y="13"/>
                      </a:cubicBezTo>
                      <a:cubicBezTo>
                        <a:pt x="38" y="11"/>
                        <a:pt x="37" y="11"/>
                        <a:pt x="3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5" name="Freeform: Shape 46"/>
                <p:cNvSpPr/>
                <p:nvPr/>
              </p:nvSpPr>
              <p:spPr bwMode="auto">
                <a:xfrm>
                  <a:off x="4633913" y="3675063"/>
                  <a:ext cx="142875" cy="63500"/>
                </a:xfrm>
                <a:custGeom>
                  <a:avLst/>
                  <a:gdLst>
                    <a:gd name="T0" fmla="*/ 87 w 88"/>
                    <a:gd name="T1" fmla="*/ 23 h 39"/>
                    <a:gd name="T2" fmla="*/ 0 w 88"/>
                    <a:gd name="T3" fmla="*/ 24 h 39"/>
                    <a:gd name="T4" fmla="*/ 0 w 88"/>
                    <a:gd name="T5" fmla="*/ 26 h 39"/>
                    <a:gd name="T6" fmla="*/ 13 w 88"/>
                    <a:gd name="T7" fmla="*/ 38 h 39"/>
                    <a:gd name="T8" fmla="*/ 15 w 88"/>
                    <a:gd name="T9" fmla="*/ 38 h 39"/>
                    <a:gd name="T10" fmla="*/ 73 w 88"/>
                    <a:gd name="T11" fmla="*/ 38 h 39"/>
                    <a:gd name="T12" fmla="*/ 75 w 88"/>
                    <a:gd name="T13" fmla="*/ 38 h 39"/>
                    <a:gd name="T14" fmla="*/ 87 w 88"/>
                    <a:gd name="T15" fmla="*/ 26 h 39"/>
                    <a:gd name="T16" fmla="*/ 87 w 88"/>
                    <a:gd name="T17" fmla="*/ 26 h 39"/>
                    <a:gd name="T18" fmla="*/ 87 w 88"/>
                    <a:gd name="T19" fmla="*/ 24 h 39"/>
                    <a:gd name="T20" fmla="*/ 87 w 88"/>
                    <a:gd name="T21" fmla="*/ 23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8" h="39">
                      <a:moveTo>
                        <a:pt x="87" y="23"/>
                      </a:moveTo>
                      <a:cubicBezTo>
                        <a:pt x="63" y="0"/>
                        <a:pt x="24" y="0"/>
                        <a:pt x="0" y="24"/>
                      </a:cubicBezTo>
                      <a:cubicBezTo>
                        <a:pt x="0" y="24"/>
                        <a:pt x="0" y="25"/>
                        <a:pt x="0" y="26"/>
                      </a:cubicBezTo>
                      <a:cubicBezTo>
                        <a:pt x="13" y="38"/>
                        <a:pt x="13" y="38"/>
                        <a:pt x="13" y="38"/>
                      </a:cubicBezTo>
                      <a:cubicBezTo>
                        <a:pt x="13" y="39"/>
                        <a:pt x="14" y="39"/>
                        <a:pt x="15" y="38"/>
                      </a:cubicBezTo>
                      <a:cubicBezTo>
                        <a:pt x="31" y="22"/>
                        <a:pt x="57" y="22"/>
                        <a:pt x="73" y="38"/>
                      </a:cubicBezTo>
                      <a:cubicBezTo>
                        <a:pt x="73" y="39"/>
                        <a:pt x="74" y="39"/>
                        <a:pt x="75" y="38"/>
                      </a:cubicBezTo>
                      <a:cubicBezTo>
                        <a:pt x="87" y="26"/>
                        <a:pt x="87" y="26"/>
                        <a:pt x="87" y="26"/>
                      </a:cubicBezTo>
                      <a:cubicBezTo>
                        <a:pt x="87" y="26"/>
                        <a:pt x="87" y="26"/>
                        <a:pt x="87" y="26"/>
                      </a:cubicBezTo>
                      <a:cubicBezTo>
                        <a:pt x="88" y="25"/>
                        <a:pt x="88" y="24"/>
                        <a:pt x="87" y="24"/>
                      </a:cubicBezTo>
                      <a:lnTo>
                        <a:pt x="87" y="2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Freeform: Shape 47"/>
                <p:cNvSpPr/>
                <p:nvPr/>
              </p:nvSpPr>
              <p:spPr bwMode="auto">
                <a:xfrm>
                  <a:off x="4598988" y="3619501"/>
                  <a:ext cx="214313" cy="82550"/>
                </a:xfrm>
                <a:custGeom>
                  <a:avLst/>
                  <a:gdLst>
                    <a:gd name="T0" fmla="*/ 131 w 132"/>
                    <a:gd name="T1" fmla="*/ 36 h 51"/>
                    <a:gd name="T2" fmla="*/ 131 w 132"/>
                    <a:gd name="T3" fmla="*/ 36 h 51"/>
                    <a:gd name="T4" fmla="*/ 1 w 132"/>
                    <a:gd name="T5" fmla="*/ 36 h 51"/>
                    <a:gd name="T6" fmla="*/ 1 w 132"/>
                    <a:gd name="T7" fmla="*/ 38 h 51"/>
                    <a:gd name="T8" fmla="*/ 13 w 132"/>
                    <a:gd name="T9" fmla="*/ 51 h 51"/>
                    <a:gd name="T10" fmla="*/ 16 w 132"/>
                    <a:gd name="T11" fmla="*/ 51 h 51"/>
                    <a:gd name="T12" fmla="*/ 116 w 132"/>
                    <a:gd name="T13" fmla="*/ 51 h 51"/>
                    <a:gd name="T14" fmla="*/ 118 w 132"/>
                    <a:gd name="T15" fmla="*/ 51 h 51"/>
                    <a:gd name="T16" fmla="*/ 131 w 132"/>
                    <a:gd name="T17" fmla="*/ 38 h 51"/>
                    <a:gd name="T18" fmla="*/ 131 w 132"/>
                    <a:gd name="T19" fmla="*/ 38 h 51"/>
                    <a:gd name="T20" fmla="*/ 131 w 132"/>
                    <a:gd name="T21" fmla="*/ 36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2" h="51">
                      <a:moveTo>
                        <a:pt x="131" y="36"/>
                      </a:moveTo>
                      <a:cubicBezTo>
                        <a:pt x="131" y="36"/>
                        <a:pt x="131" y="36"/>
                        <a:pt x="131" y="36"/>
                      </a:cubicBezTo>
                      <a:cubicBezTo>
                        <a:pt x="95" y="0"/>
                        <a:pt x="36" y="0"/>
                        <a:pt x="1" y="36"/>
                      </a:cubicBezTo>
                      <a:cubicBezTo>
                        <a:pt x="0" y="37"/>
                        <a:pt x="0" y="37"/>
                        <a:pt x="1" y="38"/>
                      </a:cubicBezTo>
                      <a:cubicBezTo>
                        <a:pt x="13" y="51"/>
                        <a:pt x="13" y="51"/>
                        <a:pt x="13" y="51"/>
                      </a:cubicBezTo>
                      <a:cubicBezTo>
                        <a:pt x="14" y="51"/>
                        <a:pt x="15" y="51"/>
                        <a:pt x="16" y="51"/>
                      </a:cubicBezTo>
                      <a:cubicBezTo>
                        <a:pt x="43" y="23"/>
                        <a:pt x="88" y="23"/>
                        <a:pt x="116" y="51"/>
                      </a:cubicBezTo>
                      <a:cubicBezTo>
                        <a:pt x="117" y="51"/>
                        <a:pt x="118" y="51"/>
                        <a:pt x="118" y="51"/>
                      </a:cubicBezTo>
                      <a:cubicBezTo>
                        <a:pt x="131" y="38"/>
                        <a:pt x="131" y="38"/>
                        <a:pt x="131" y="38"/>
                      </a:cubicBezTo>
                      <a:cubicBezTo>
                        <a:pt x="131" y="38"/>
                        <a:pt x="131" y="38"/>
                        <a:pt x="131" y="38"/>
                      </a:cubicBezTo>
                      <a:cubicBezTo>
                        <a:pt x="132" y="37"/>
                        <a:pt x="132" y="37"/>
                        <a:pt x="131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</p:grpSp>
      <p:grpSp>
        <p:nvGrpSpPr>
          <p:cNvPr id="57" name="千图PPT彼岸天：ID 8661124库_组合 56"/>
          <p:cNvGrpSpPr/>
          <p:nvPr>
            <p:custDataLst>
              <p:tags r:id="rId5"/>
            </p:custDataLst>
          </p:nvPr>
        </p:nvGrpSpPr>
        <p:grpSpPr>
          <a:xfrm>
            <a:off x="7891051" y="4509120"/>
            <a:ext cx="3390665" cy="869469"/>
            <a:chOff x="7891051" y="4509120"/>
            <a:chExt cx="3390665" cy="869469"/>
          </a:xfrm>
        </p:grpSpPr>
        <p:grpSp>
          <p:nvGrpSpPr>
            <p:cNvPr id="21" name="Group 1"/>
            <p:cNvGrpSpPr/>
            <p:nvPr/>
          </p:nvGrpSpPr>
          <p:grpSpPr>
            <a:xfrm>
              <a:off x="8508268" y="4509120"/>
              <a:ext cx="2773448" cy="869469"/>
              <a:chOff x="8508268" y="4509120"/>
              <a:chExt cx="2773448" cy="869469"/>
            </a:xfrm>
          </p:grpSpPr>
          <p:sp>
            <p:nvSpPr>
              <p:cNvPr id="46" name="TextBox 29"/>
              <p:cNvSpPr txBox="1"/>
              <p:nvPr/>
            </p:nvSpPr>
            <p:spPr>
              <a:xfrm>
                <a:off x="8508268" y="4509120"/>
                <a:ext cx="2773448" cy="246221"/>
              </a:xfrm>
              <a:prstGeom prst="rect">
                <a:avLst/>
              </a:prstGeom>
              <a:noFill/>
            </p:spPr>
            <p:txBody>
              <a:bodyPr wrap="none" lIns="144000" tIns="0" rIns="0" bIns="0" anchor="ctr" anchorCtr="0">
                <a:normAutofit/>
              </a:bodyPr>
              <a:lstStyle/>
              <a:p>
                <a:r>
                  <a:rPr lang="zh-CN" altLang="en-US" sz="1600" b="1" dirty="0">
                    <a:solidFill>
                      <a:schemeClr val="accent4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7" name="Rectangle 30"/>
              <p:cNvSpPr/>
              <p:nvPr/>
            </p:nvSpPr>
            <p:spPr>
              <a:xfrm>
                <a:off x="8508268" y="4755341"/>
                <a:ext cx="2773448" cy="623248"/>
              </a:xfrm>
              <a:prstGeom prst="rect">
                <a:avLst/>
              </a:prstGeom>
            </p:spPr>
            <p:txBody>
              <a:bodyPr wrap="square" lIns="144000" tIns="0" rIns="0" bIns="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900" dirty="0">
                    <a:solidFill>
                      <a:sysClr val="windowText" lastClr="000000"/>
                    </a:solidFill>
                  </a:rPr>
                  <a:t>请替换文字内容复制你的内容到此 如需更改请在（设置形状格式）菜单下（文本选项）中调整</a:t>
                </a:r>
                <a:endParaRPr lang="zh-CN" altLang="en-US" sz="900" dirty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25" name="Group 48"/>
            <p:cNvGrpSpPr/>
            <p:nvPr/>
          </p:nvGrpSpPr>
          <p:grpSpPr>
            <a:xfrm>
              <a:off x="7891051" y="4595475"/>
              <a:ext cx="521049" cy="521049"/>
              <a:chOff x="16000052" y="9823726"/>
              <a:chExt cx="1056120" cy="1056120"/>
            </a:xfrm>
          </p:grpSpPr>
          <p:sp>
            <p:nvSpPr>
              <p:cNvPr id="30" name="Oval 49"/>
              <p:cNvSpPr/>
              <p:nvPr/>
            </p:nvSpPr>
            <p:spPr>
              <a:xfrm>
                <a:off x="16000052" y="9823726"/>
                <a:ext cx="1056120" cy="105612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Freeform: Shape 50"/>
              <p:cNvSpPr/>
              <p:nvPr/>
            </p:nvSpPr>
            <p:spPr bwMode="auto">
              <a:xfrm>
                <a:off x="16219976" y="10121928"/>
                <a:ext cx="616271" cy="419591"/>
              </a:xfrm>
              <a:custGeom>
                <a:avLst/>
                <a:gdLst>
                  <a:gd name="T0" fmla="*/ 135 w 157"/>
                  <a:gd name="T1" fmla="*/ 47 h 107"/>
                  <a:gd name="T2" fmla="*/ 137 w 157"/>
                  <a:gd name="T3" fmla="*/ 37 h 107"/>
                  <a:gd name="T4" fmla="*/ 100 w 157"/>
                  <a:gd name="T5" fmla="*/ 0 h 107"/>
                  <a:gd name="T6" fmla="*/ 73 w 157"/>
                  <a:gd name="T7" fmla="*/ 18 h 107"/>
                  <a:gd name="T8" fmla="*/ 46 w 157"/>
                  <a:gd name="T9" fmla="*/ 8 h 107"/>
                  <a:gd name="T10" fmla="*/ 20 w 157"/>
                  <a:gd name="T11" fmla="*/ 40 h 107"/>
                  <a:gd name="T12" fmla="*/ 21 w 157"/>
                  <a:gd name="T13" fmla="*/ 47 h 107"/>
                  <a:gd name="T14" fmla="*/ 0 w 157"/>
                  <a:gd name="T15" fmla="*/ 76 h 107"/>
                  <a:gd name="T16" fmla="*/ 31 w 157"/>
                  <a:gd name="T17" fmla="*/ 107 h 107"/>
                  <a:gd name="T18" fmla="*/ 126 w 157"/>
                  <a:gd name="T19" fmla="*/ 107 h 107"/>
                  <a:gd name="T20" fmla="*/ 157 w 157"/>
                  <a:gd name="T21" fmla="*/ 76 h 107"/>
                  <a:gd name="T22" fmla="*/ 135 w 157"/>
                  <a:gd name="T23" fmla="*/ 47 h 107"/>
                  <a:gd name="T24" fmla="*/ 120 w 157"/>
                  <a:gd name="T25" fmla="*/ 101 h 107"/>
                  <a:gd name="T26" fmla="*/ 79 w 157"/>
                  <a:gd name="T27" fmla="*/ 101 h 107"/>
                  <a:gd name="T28" fmla="*/ 104 w 157"/>
                  <a:gd name="T29" fmla="*/ 76 h 107"/>
                  <a:gd name="T30" fmla="*/ 103 w 157"/>
                  <a:gd name="T31" fmla="*/ 73 h 107"/>
                  <a:gd name="T32" fmla="*/ 92 w 157"/>
                  <a:gd name="T33" fmla="*/ 73 h 107"/>
                  <a:gd name="T34" fmla="*/ 92 w 157"/>
                  <a:gd name="T35" fmla="*/ 68 h 107"/>
                  <a:gd name="T36" fmla="*/ 92 w 157"/>
                  <a:gd name="T37" fmla="*/ 37 h 107"/>
                  <a:gd name="T38" fmla="*/ 90 w 157"/>
                  <a:gd name="T39" fmla="*/ 36 h 107"/>
                  <a:gd name="T40" fmla="*/ 64 w 157"/>
                  <a:gd name="T41" fmla="*/ 36 h 107"/>
                  <a:gd name="T42" fmla="*/ 62 w 157"/>
                  <a:gd name="T43" fmla="*/ 38 h 107"/>
                  <a:gd name="T44" fmla="*/ 62 w 157"/>
                  <a:gd name="T45" fmla="*/ 68 h 107"/>
                  <a:gd name="T46" fmla="*/ 62 w 157"/>
                  <a:gd name="T47" fmla="*/ 73 h 107"/>
                  <a:gd name="T48" fmla="*/ 51 w 157"/>
                  <a:gd name="T49" fmla="*/ 73 h 107"/>
                  <a:gd name="T50" fmla="*/ 51 w 157"/>
                  <a:gd name="T51" fmla="*/ 76 h 107"/>
                  <a:gd name="T52" fmla="*/ 76 w 157"/>
                  <a:gd name="T53" fmla="*/ 101 h 107"/>
                  <a:gd name="T54" fmla="*/ 38 w 157"/>
                  <a:gd name="T55" fmla="*/ 101 h 107"/>
                  <a:gd name="T56" fmla="*/ 11 w 157"/>
                  <a:gd name="T57" fmla="*/ 75 h 107"/>
                  <a:gd name="T58" fmla="*/ 29 w 157"/>
                  <a:gd name="T59" fmla="*/ 50 h 107"/>
                  <a:gd name="T60" fmla="*/ 28 w 157"/>
                  <a:gd name="T61" fmla="*/ 44 h 107"/>
                  <a:gd name="T62" fmla="*/ 51 w 157"/>
                  <a:gd name="T63" fmla="*/ 17 h 107"/>
                  <a:gd name="T64" fmla="*/ 75 w 157"/>
                  <a:gd name="T65" fmla="*/ 30 h 107"/>
                  <a:gd name="T66" fmla="*/ 98 w 157"/>
                  <a:gd name="T67" fmla="*/ 11 h 107"/>
                  <a:gd name="T68" fmla="*/ 128 w 157"/>
                  <a:gd name="T69" fmla="*/ 42 h 107"/>
                  <a:gd name="T70" fmla="*/ 127 w 157"/>
                  <a:gd name="T71" fmla="*/ 50 h 107"/>
                  <a:gd name="T72" fmla="*/ 147 w 157"/>
                  <a:gd name="T73" fmla="*/ 75 h 107"/>
                  <a:gd name="T74" fmla="*/ 120 w 157"/>
                  <a:gd name="T75" fmla="*/ 10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7" h="107">
                    <a:moveTo>
                      <a:pt x="135" y="47"/>
                    </a:moveTo>
                    <a:cubicBezTo>
                      <a:pt x="136" y="44"/>
                      <a:pt x="137" y="40"/>
                      <a:pt x="137" y="37"/>
                    </a:cubicBezTo>
                    <a:cubicBezTo>
                      <a:pt x="137" y="17"/>
                      <a:pt x="120" y="0"/>
                      <a:pt x="100" y="0"/>
                    </a:cubicBezTo>
                    <a:cubicBezTo>
                      <a:pt x="76" y="0"/>
                      <a:pt x="73" y="18"/>
                      <a:pt x="73" y="18"/>
                    </a:cubicBezTo>
                    <a:cubicBezTo>
                      <a:pt x="73" y="18"/>
                      <a:pt x="63" y="6"/>
                      <a:pt x="46" y="8"/>
                    </a:cubicBezTo>
                    <a:cubicBezTo>
                      <a:pt x="30" y="11"/>
                      <a:pt x="20" y="25"/>
                      <a:pt x="20" y="40"/>
                    </a:cubicBezTo>
                    <a:cubicBezTo>
                      <a:pt x="20" y="42"/>
                      <a:pt x="20" y="45"/>
                      <a:pt x="21" y="47"/>
                    </a:cubicBezTo>
                    <a:cubicBezTo>
                      <a:pt x="9" y="51"/>
                      <a:pt x="0" y="63"/>
                      <a:pt x="0" y="76"/>
                    </a:cubicBezTo>
                    <a:cubicBezTo>
                      <a:pt x="0" y="93"/>
                      <a:pt x="14" y="107"/>
                      <a:pt x="31" y="107"/>
                    </a:cubicBezTo>
                    <a:cubicBezTo>
                      <a:pt x="126" y="107"/>
                      <a:pt x="126" y="107"/>
                      <a:pt x="126" y="107"/>
                    </a:cubicBezTo>
                    <a:cubicBezTo>
                      <a:pt x="143" y="107"/>
                      <a:pt x="157" y="93"/>
                      <a:pt x="157" y="76"/>
                    </a:cubicBezTo>
                    <a:cubicBezTo>
                      <a:pt x="157" y="62"/>
                      <a:pt x="148" y="51"/>
                      <a:pt x="135" y="47"/>
                    </a:cubicBezTo>
                    <a:close/>
                    <a:moveTo>
                      <a:pt x="120" y="101"/>
                    </a:moveTo>
                    <a:cubicBezTo>
                      <a:pt x="79" y="101"/>
                      <a:pt x="79" y="101"/>
                      <a:pt x="79" y="101"/>
                    </a:cubicBezTo>
                    <a:cubicBezTo>
                      <a:pt x="82" y="97"/>
                      <a:pt x="104" y="76"/>
                      <a:pt x="104" y="76"/>
                    </a:cubicBezTo>
                    <a:cubicBezTo>
                      <a:pt x="104" y="76"/>
                      <a:pt x="107" y="73"/>
                      <a:pt x="103" y="73"/>
                    </a:cubicBezTo>
                    <a:cubicBezTo>
                      <a:pt x="99" y="73"/>
                      <a:pt x="92" y="73"/>
                      <a:pt x="92" y="73"/>
                    </a:cubicBezTo>
                    <a:cubicBezTo>
                      <a:pt x="92" y="73"/>
                      <a:pt x="92" y="71"/>
                      <a:pt x="92" y="68"/>
                    </a:cubicBezTo>
                    <a:cubicBezTo>
                      <a:pt x="92" y="60"/>
                      <a:pt x="92" y="44"/>
                      <a:pt x="92" y="37"/>
                    </a:cubicBezTo>
                    <a:cubicBezTo>
                      <a:pt x="92" y="37"/>
                      <a:pt x="92" y="36"/>
                      <a:pt x="90" y="36"/>
                    </a:cubicBezTo>
                    <a:cubicBezTo>
                      <a:pt x="88" y="36"/>
                      <a:pt x="67" y="36"/>
                      <a:pt x="64" y="36"/>
                    </a:cubicBezTo>
                    <a:cubicBezTo>
                      <a:pt x="62" y="36"/>
                      <a:pt x="62" y="38"/>
                      <a:pt x="62" y="38"/>
                    </a:cubicBezTo>
                    <a:cubicBezTo>
                      <a:pt x="62" y="44"/>
                      <a:pt x="62" y="60"/>
                      <a:pt x="62" y="68"/>
                    </a:cubicBezTo>
                    <a:cubicBezTo>
                      <a:pt x="62" y="71"/>
                      <a:pt x="62" y="73"/>
                      <a:pt x="62" y="73"/>
                    </a:cubicBezTo>
                    <a:cubicBezTo>
                      <a:pt x="62" y="73"/>
                      <a:pt x="54" y="73"/>
                      <a:pt x="51" y="73"/>
                    </a:cubicBezTo>
                    <a:cubicBezTo>
                      <a:pt x="48" y="73"/>
                      <a:pt x="51" y="76"/>
                      <a:pt x="51" y="76"/>
                    </a:cubicBezTo>
                    <a:cubicBezTo>
                      <a:pt x="76" y="101"/>
                      <a:pt x="76" y="101"/>
                      <a:pt x="76" y="101"/>
                    </a:cubicBezTo>
                    <a:cubicBezTo>
                      <a:pt x="38" y="101"/>
                      <a:pt x="38" y="101"/>
                      <a:pt x="38" y="101"/>
                    </a:cubicBezTo>
                    <a:cubicBezTo>
                      <a:pt x="23" y="101"/>
                      <a:pt x="11" y="89"/>
                      <a:pt x="11" y="75"/>
                    </a:cubicBezTo>
                    <a:cubicBezTo>
                      <a:pt x="11" y="63"/>
                      <a:pt x="19" y="54"/>
                      <a:pt x="29" y="50"/>
                    </a:cubicBezTo>
                    <a:cubicBezTo>
                      <a:pt x="28" y="48"/>
                      <a:pt x="28" y="46"/>
                      <a:pt x="28" y="44"/>
                    </a:cubicBezTo>
                    <a:cubicBezTo>
                      <a:pt x="28" y="32"/>
                      <a:pt x="37" y="20"/>
                      <a:pt x="51" y="17"/>
                    </a:cubicBezTo>
                    <a:cubicBezTo>
                      <a:pt x="66" y="16"/>
                      <a:pt x="75" y="30"/>
                      <a:pt x="75" y="30"/>
                    </a:cubicBezTo>
                    <a:cubicBezTo>
                      <a:pt x="75" y="30"/>
                      <a:pt x="77" y="11"/>
                      <a:pt x="98" y="11"/>
                    </a:cubicBezTo>
                    <a:cubicBezTo>
                      <a:pt x="115" y="11"/>
                      <a:pt x="128" y="25"/>
                      <a:pt x="128" y="42"/>
                    </a:cubicBezTo>
                    <a:cubicBezTo>
                      <a:pt x="128" y="45"/>
                      <a:pt x="128" y="48"/>
                      <a:pt x="127" y="50"/>
                    </a:cubicBezTo>
                    <a:cubicBezTo>
                      <a:pt x="138" y="53"/>
                      <a:pt x="147" y="63"/>
                      <a:pt x="147" y="75"/>
                    </a:cubicBezTo>
                    <a:cubicBezTo>
                      <a:pt x="147" y="89"/>
                      <a:pt x="135" y="101"/>
                      <a:pt x="120" y="10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54" name="千图PPT彼岸天：ID 8661124库_组合 53"/>
          <p:cNvGrpSpPr/>
          <p:nvPr>
            <p:custDataLst>
              <p:tags r:id="rId6"/>
            </p:custDataLst>
          </p:nvPr>
        </p:nvGrpSpPr>
        <p:grpSpPr>
          <a:xfrm>
            <a:off x="5259440" y="1924117"/>
            <a:ext cx="2055816" cy="1595997"/>
            <a:chOff x="5259440" y="1924117"/>
            <a:chExt cx="2055816" cy="1595997"/>
          </a:xfrm>
        </p:grpSpPr>
        <p:sp>
          <p:nvSpPr>
            <p:cNvPr id="6" name="Freeform: Shape 7"/>
            <p:cNvSpPr/>
            <p:nvPr/>
          </p:nvSpPr>
          <p:spPr bwMode="auto">
            <a:xfrm>
              <a:off x="6008872" y="1924117"/>
              <a:ext cx="1302818" cy="1547877"/>
            </a:xfrm>
            <a:custGeom>
              <a:avLst/>
              <a:gdLst>
                <a:gd name="T0" fmla="*/ 95 w 1462"/>
                <a:gd name="T1" fmla="*/ 814 h 1737"/>
                <a:gd name="T2" fmla="*/ 1462 w 1462"/>
                <a:gd name="T3" fmla="*/ 1737 h 1737"/>
                <a:gd name="T4" fmla="*/ 1462 w 1462"/>
                <a:gd name="T5" fmla="*/ 925 h 1737"/>
                <a:gd name="T6" fmla="*/ 95 w 1462"/>
                <a:gd name="T7" fmla="*/ 0 h 1737"/>
                <a:gd name="T8" fmla="*/ 0 w 1462"/>
                <a:gd name="T9" fmla="*/ 0 h 1737"/>
                <a:gd name="T10" fmla="*/ 95 w 1462"/>
                <a:gd name="T11" fmla="*/ 81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2" h="1737">
                  <a:moveTo>
                    <a:pt x="95" y="814"/>
                  </a:moveTo>
                  <a:lnTo>
                    <a:pt x="1462" y="1737"/>
                  </a:lnTo>
                  <a:lnTo>
                    <a:pt x="1462" y="925"/>
                  </a:lnTo>
                  <a:lnTo>
                    <a:pt x="95" y="0"/>
                  </a:lnTo>
                  <a:lnTo>
                    <a:pt x="0" y="0"/>
                  </a:lnTo>
                  <a:lnTo>
                    <a:pt x="95" y="8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8"/>
            <p:cNvSpPr/>
            <p:nvPr/>
          </p:nvSpPr>
          <p:spPr bwMode="auto">
            <a:xfrm>
              <a:off x="6008872" y="1924117"/>
              <a:ext cx="1217271" cy="1547877"/>
            </a:xfrm>
            <a:custGeom>
              <a:avLst/>
              <a:gdLst>
                <a:gd name="T0" fmla="*/ 0 w 1366"/>
                <a:gd name="T1" fmla="*/ 814 h 1737"/>
                <a:gd name="T2" fmla="*/ 1366 w 1366"/>
                <a:gd name="T3" fmla="*/ 1737 h 1737"/>
                <a:gd name="T4" fmla="*/ 1366 w 1366"/>
                <a:gd name="T5" fmla="*/ 925 h 1737"/>
                <a:gd name="T6" fmla="*/ 0 w 1366"/>
                <a:gd name="T7" fmla="*/ 0 h 1737"/>
                <a:gd name="T8" fmla="*/ 0 w 1366"/>
                <a:gd name="T9" fmla="*/ 814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6" h="1737">
                  <a:moveTo>
                    <a:pt x="0" y="814"/>
                  </a:moveTo>
                  <a:lnTo>
                    <a:pt x="1366" y="1737"/>
                  </a:lnTo>
                  <a:lnTo>
                    <a:pt x="1366" y="925"/>
                  </a:lnTo>
                  <a:lnTo>
                    <a:pt x="0" y="0"/>
                  </a:lnTo>
                  <a:lnTo>
                    <a:pt x="0" y="81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8" name="Rectangle 9"/>
            <p:cNvSpPr/>
            <p:nvPr/>
          </p:nvSpPr>
          <p:spPr bwMode="auto">
            <a:xfrm>
              <a:off x="5259440" y="2748404"/>
              <a:ext cx="2055816" cy="72359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Rectangle 10"/>
            <p:cNvSpPr/>
            <p:nvPr/>
          </p:nvSpPr>
          <p:spPr bwMode="auto">
            <a:xfrm>
              <a:off x="5259440" y="2795633"/>
              <a:ext cx="2055816" cy="72448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none" lIns="91440" tIns="45720" rIns="91440" bIns="45720" anchor="ctr" anchorCtr="0" compatLnSpc="1">
              <a:normAutofit/>
            </a:bodyPr>
            <a:lstStyle/>
            <a:p>
              <a:pPr lvl="0" algn="ctr"/>
              <a:r>
                <a:rPr lang="zh-CN" altLang="en-US" sz="1600" b="1">
                  <a:solidFill>
                    <a:srgbClr val="FFFFFF"/>
                  </a:solidFill>
                </a:rPr>
                <a:t>标题</a:t>
              </a:r>
              <a:endParaRPr lang="zh-CN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6" name="Rectangle 2"/>
            <p:cNvSpPr/>
            <p:nvPr/>
          </p:nvSpPr>
          <p:spPr>
            <a:xfrm>
              <a:off x="5949916" y="2863679"/>
              <a:ext cx="674864" cy="169277"/>
            </a:xfrm>
            <a:prstGeom prst="rect">
              <a:avLst/>
            </a:prstGeom>
          </p:spPr>
          <p:txBody>
            <a:bodyPr wrap="square" lIns="0" tIns="0" rIns="0" bIns="0">
              <a:normAutofit/>
            </a:bodyPr>
            <a:lstStyle/>
            <a:p>
              <a:pPr lvl="0" algn="ctr"/>
              <a:r>
                <a:rPr lang="id-ID" altLang="zh-CN" sz="1100" b="1" dirty="0">
                  <a:solidFill>
                    <a:schemeClr val="bg1"/>
                  </a:solidFill>
                </a:rPr>
                <a:t>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18</a:t>
              </a:r>
              <a:r>
                <a:rPr lang="id-ID" altLang="zh-CN" sz="1100" b="1" dirty="0">
                  <a:solidFill>
                    <a:schemeClr val="bg1"/>
                  </a:solidFill>
                </a:rPr>
                <a:t>-20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19</a:t>
              </a:r>
              <a:endParaRPr lang="id-ID" altLang="zh-CN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千图PPT彼岸天：ID 8661124库_组合 54"/>
          <p:cNvGrpSpPr/>
          <p:nvPr>
            <p:custDataLst>
              <p:tags r:id="rId7"/>
            </p:custDataLst>
          </p:nvPr>
        </p:nvGrpSpPr>
        <p:grpSpPr>
          <a:xfrm>
            <a:off x="4483273" y="2748404"/>
            <a:ext cx="1992546" cy="1595106"/>
            <a:chOff x="4483273" y="2748404"/>
            <a:chExt cx="1992546" cy="1595106"/>
          </a:xfrm>
        </p:grpSpPr>
        <p:sp>
          <p:nvSpPr>
            <p:cNvPr id="10" name="Freeform: Shape 11"/>
            <p:cNvSpPr/>
            <p:nvPr/>
          </p:nvSpPr>
          <p:spPr bwMode="auto">
            <a:xfrm>
              <a:off x="5173001" y="2748404"/>
              <a:ext cx="1302818" cy="1547877"/>
            </a:xfrm>
            <a:custGeom>
              <a:avLst/>
              <a:gdLst>
                <a:gd name="T0" fmla="*/ 95 w 1462"/>
                <a:gd name="T1" fmla="*/ 812 h 1737"/>
                <a:gd name="T2" fmla="*/ 1462 w 1462"/>
                <a:gd name="T3" fmla="*/ 1737 h 1737"/>
                <a:gd name="T4" fmla="*/ 1462 w 1462"/>
                <a:gd name="T5" fmla="*/ 925 h 1737"/>
                <a:gd name="T6" fmla="*/ 95 w 1462"/>
                <a:gd name="T7" fmla="*/ 0 h 1737"/>
                <a:gd name="T8" fmla="*/ 0 w 1462"/>
                <a:gd name="T9" fmla="*/ 0 h 1737"/>
                <a:gd name="T10" fmla="*/ 95 w 1462"/>
                <a:gd name="T11" fmla="*/ 812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2" h="1737">
                  <a:moveTo>
                    <a:pt x="95" y="812"/>
                  </a:moveTo>
                  <a:lnTo>
                    <a:pt x="1462" y="1737"/>
                  </a:lnTo>
                  <a:lnTo>
                    <a:pt x="1462" y="925"/>
                  </a:lnTo>
                  <a:lnTo>
                    <a:pt x="95" y="0"/>
                  </a:lnTo>
                  <a:lnTo>
                    <a:pt x="0" y="0"/>
                  </a:lnTo>
                  <a:lnTo>
                    <a:pt x="95" y="8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12"/>
            <p:cNvSpPr/>
            <p:nvPr/>
          </p:nvSpPr>
          <p:spPr bwMode="auto">
            <a:xfrm>
              <a:off x="5173001" y="2748404"/>
              <a:ext cx="1218162" cy="1547877"/>
            </a:xfrm>
            <a:custGeom>
              <a:avLst/>
              <a:gdLst>
                <a:gd name="T0" fmla="*/ 0 w 1367"/>
                <a:gd name="T1" fmla="*/ 812 h 1737"/>
                <a:gd name="T2" fmla="*/ 1367 w 1367"/>
                <a:gd name="T3" fmla="*/ 1737 h 1737"/>
                <a:gd name="T4" fmla="*/ 1367 w 1367"/>
                <a:gd name="T5" fmla="*/ 925 h 1737"/>
                <a:gd name="T6" fmla="*/ 0 w 1367"/>
                <a:gd name="T7" fmla="*/ 0 h 1737"/>
                <a:gd name="T8" fmla="*/ 0 w 1367"/>
                <a:gd name="T9" fmla="*/ 812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7" h="1737">
                  <a:moveTo>
                    <a:pt x="0" y="812"/>
                  </a:moveTo>
                  <a:lnTo>
                    <a:pt x="1367" y="1737"/>
                  </a:lnTo>
                  <a:lnTo>
                    <a:pt x="1367" y="925"/>
                  </a:lnTo>
                  <a:lnTo>
                    <a:pt x="0" y="0"/>
                  </a:lnTo>
                  <a:lnTo>
                    <a:pt x="0" y="8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Rectangle 13"/>
            <p:cNvSpPr/>
            <p:nvPr/>
          </p:nvSpPr>
          <p:spPr bwMode="auto">
            <a:xfrm>
              <a:off x="4483273" y="3572690"/>
              <a:ext cx="1992546" cy="72359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3" name="Rectangle 14"/>
            <p:cNvSpPr/>
            <p:nvPr/>
          </p:nvSpPr>
          <p:spPr bwMode="auto">
            <a:xfrm>
              <a:off x="4483273" y="3619920"/>
              <a:ext cx="1992546" cy="72359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none" lIns="91440" tIns="45720" rIns="91440" bIns="45720" anchor="ctr" anchorCtr="0" compatLnSpc="1">
              <a:normAutofit/>
            </a:bodyPr>
            <a:lstStyle/>
            <a:p>
              <a:pPr lvl="0" algn="ctr"/>
              <a:r>
                <a:rPr lang="zh-CN" altLang="en-US" sz="1600" b="1">
                  <a:solidFill>
                    <a:srgbClr val="FFFFFF"/>
                  </a:solidFill>
                </a:rPr>
                <a:t>标题</a:t>
              </a:r>
              <a:endParaRPr lang="zh-CN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7" name="Rectangle 4"/>
            <p:cNvSpPr/>
            <p:nvPr/>
          </p:nvSpPr>
          <p:spPr>
            <a:xfrm>
              <a:off x="5142114" y="3691771"/>
              <a:ext cx="674864" cy="169277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lvl="0" algn="ctr"/>
              <a:r>
                <a:rPr lang="id-ID" altLang="zh-CN" sz="1100" b="1" dirty="0">
                  <a:solidFill>
                    <a:schemeClr val="bg1"/>
                  </a:solidFill>
                </a:rPr>
                <a:t>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18</a:t>
              </a:r>
              <a:r>
                <a:rPr lang="id-ID" altLang="zh-CN" sz="1100" b="1" dirty="0">
                  <a:solidFill>
                    <a:schemeClr val="bg1"/>
                  </a:solidFill>
                </a:rPr>
                <a:t>-20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19</a:t>
              </a:r>
              <a:endParaRPr lang="id-ID" altLang="zh-CN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千图PPT彼岸天：ID 8661124库_组合 55"/>
          <p:cNvGrpSpPr/>
          <p:nvPr>
            <p:custDataLst>
              <p:tags r:id="rId8"/>
            </p:custDataLst>
          </p:nvPr>
        </p:nvGrpSpPr>
        <p:grpSpPr>
          <a:xfrm>
            <a:off x="4029693" y="3575363"/>
            <a:ext cx="1694912" cy="1587121"/>
            <a:chOff x="4029693" y="3575363"/>
            <a:chExt cx="1694912" cy="1587121"/>
          </a:xfrm>
        </p:grpSpPr>
        <p:sp>
          <p:nvSpPr>
            <p:cNvPr id="14" name="Freeform: Shape 15"/>
            <p:cNvSpPr/>
            <p:nvPr/>
          </p:nvSpPr>
          <p:spPr bwMode="auto">
            <a:xfrm>
              <a:off x="4421786" y="3575363"/>
              <a:ext cx="1302818" cy="1549659"/>
            </a:xfrm>
            <a:custGeom>
              <a:avLst/>
              <a:gdLst>
                <a:gd name="T0" fmla="*/ 96 w 1462"/>
                <a:gd name="T1" fmla="*/ 815 h 1739"/>
                <a:gd name="T2" fmla="*/ 1462 w 1462"/>
                <a:gd name="T3" fmla="*/ 1739 h 1739"/>
                <a:gd name="T4" fmla="*/ 1462 w 1462"/>
                <a:gd name="T5" fmla="*/ 925 h 1739"/>
                <a:gd name="T6" fmla="*/ 96 w 1462"/>
                <a:gd name="T7" fmla="*/ 0 h 1739"/>
                <a:gd name="T8" fmla="*/ 0 w 1462"/>
                <a:gd name="T9" fmla="*/ 0 h 1739"/>
                <a:gd name="T10" fmla="*/ 96 w 1462"/>
                <a:gd name="T11" fmla="*/ 815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2" h="1739">
                  <a:moveTo>
                    <a:pt x="96" y="815"/>
                  </a:moveTo>
                  <a:lnTo>
                    <a:pt x="1462" y="1739"/>
                  </a:lnTo>
                  <a:lnTo>
                    <a:pt x="1462" y="925"/>
                  </a:lnTo>
                  <a:lnTo>
                    <a:pt x="96" y="0"/>
                  </a:lnTo>
                  <a:lnTo>
                    <a:pt x="0" y="0"/>
                  </a:lnTo>
                  <a:lnTo>
                    <a:pt x="96" y="815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Freeform: Shape 16"/>
            <p:cNvSpPr/>
            <p:nvPr/>
          </p:nvSpPr>
          <p:spPr bwMode="auto">
            <a:xfrm>
              <a:off x="4421786" y="3575363"/>
              <a:ext cx="1218162" cy="1549659"/>
            </a:xfrm>
            <a:custGeom>
              <a:avLst/>
              <a:gdLst>
                <a:gd name="T0" fmla="*/ 0 w 1367"/>
                <a:gd name="T1" fmla="*/ 815 h 1739"/>
                <a:gd name="T2" fmla="*/ 1367 w 1367"/>
                <a:gd name="T3" fmla="*/ 1739 h 1739"/>
                <a:gd name="T4" fmla="*/ 1367 w 1367"/>
                <a:gd name="T5" fmla="*/ 925 h 1739"/>
                <a:gd name="T6" fmla="*/ 0 w 1367"/>
                <a:gd name="T7" fmla="*/ 0 h 1739"/>
                <a:gd name="T8" fmla="*/ 0 w 1367"/>
                <a:gd name="T9" fmla="*/ 815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7" h="1739">
                  <a:moveTo>
                    <a:pt x="0" y="815"/>
                  </a:moveTo>
                  <a:lnTo>
                    <a:pt x="1367" y="1739"/>
                  </a:lnTo>
                  <a:lnTo>
                    <a:pt x="1367" y="925"/>
                  </a:lnTo>
                  <a:lnTo>
                    <a:pt x="0" y="0"/>
                  </a:lnTo>
                  <a:lnTo>
                    <a:pt x="0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Rectangle 17"/>
            <p:cNvSpPr/>
            <p:nvPr/>
          </p:nvSpPr>
          <p:spPr bwMode="auto">
            <a:xfrm>
              <a:off x="4029693" y="4399650"/>
              <a:ext cx="1694912" cy="7253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Rectangle 18"/>
            <p:cNvSpPr/>
            <p:nvPr/>
          </p:nvSpPr>
          <p:spPr bwMode="auto">
            <a:xfrm>
              <a:off x="4029693" y="4437112"/>
              <a:ext cx="1694912" cy="7253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none" lIns="91440" tIns="45720" rIns="91440" bIns="45720" anchor="ctr" anchorCtr="0" compatLnSpc="1">
              <a:normAutofit/>
            </a:bodyPr>
            <a:lstStyle/>
            <a:p>
              <a:pPr lvl="0" algn="ctr"/>
              <a:r>
                <a:rPr lang="zh-CN" altLang="en-US" sz="1600" b="1">
                  <a:solidFill>
                    <a:srgbClr val="FFFFFF"/>
                  </a:solidFill>
                </a:rPr>
                <a:t>标题</a:t>
              </a:r>
              <a:endParaRPr lang="zh-CN" altLang="en-US" sz="1600" b="1">
                <a:solidFill>
                  <a:srgbClr val="FFFFFF"/>
                </a:solidFill>
              </a:endParaRPr>
            </a:p>
          </p:txBody>
        </p:sp>
        <p:sp>
          <p:nvSpPr>
            <p:cNvPr id="28" name="Rectangle 20"/>
            <p:cNvSpPr/>
            <p:nvPr/>
          </p:nvSpPr>
          <p:spPr>
            <a:xfrm>
              <a:off x="4539717" y="4509120"/>
              <a:ext cx="674865" cy="169277"/>
            </a:xfrm>
            <a:prstGeom prst="rect">
              <a:avLst/>
            </a:prstGeom>
          </p:spPr>
          <p:txBody>
            <a:bodyPr wrap="square" lIns="0" tIns="0" rIns="0" bIns="0" anchor="ctr" anchorCtr="1">
              <a:normAutofit/>
            </a:bodyPr>
            <a:lstStyle/>
            <a:p>
              <a:pPr lvl="0" algn="ctr"/>
              <a:r>
                <a:rPr lang="id-ID" altLang="zh-CN" sz="1100" b="1" dirty="0">
                  <a:solidFill>
                    <a:schemeClr val="bg1"/>
                  </a:solidFill>
                </a:rPr>
                <a:t>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18</a:t>
              </a:r>
              <a:r>
                <a:rPr lang="id-ID" altLang="zh-CN" sz="1100" b="1" dirty="0">
                  <a:solidFill>
                    <a:schemeClr val="bg1"/>
                  </a:solidFill>
                </a:rPr>
                <a:t>-20</a:t>
              </a:r>
              <a:r>
                <a:rPr lang="en-US" altLang="zh-CN" sz="1100" b="1" dirty="0">
                  <a:solidFill>
                    <a:schemeClr val="bg1"/>
                  </a:solidFill>
                </a:rPr>
                <a:t>19</a:t>
              </a:r>
              <a:endParaRPr lang="id-ID" altLang="zh-CN" sz="11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千图PPT彼岸天：ID 8661124库_组合 48"/>
          <p:cNvGrpSpPr/>
          <p:nvPr>
            <p:custDataLst>
              <p:tags r:id="rId1"/>
            </p:custDataLst>
          </p:nvPr>
        </p:nvGrpSpPr>
        <p:grpSpPr>
          <a:xfrm>
            <a:off x="2759431" y="1335208"/>
            <a:ext cx="6284172" cy="1222577"/>
            <a:chOff x="2759431" y="1335208"/>
            <a:chExt cx="6284172" cy="1222577"/>
          </a:xfrm>
        </p:grpSpPr>
        <p:sp>
          <p:nvSpPr>
            <p:cNvPr id="43" name="Freeform: Shape 13"/>
            <p:cNvSpPr/>
            <p:nvPr/>
          </p:nvSpPr>
          <p:spPr>
            <a:xfrm rot="11026181">
              <a:off x="4076895" y="1335208"/>
              <a:ext cx="4506575" cy="1222577"/>
            </a:xfrm>
            <a:custGeom>
              <a:avLst/>
              <a:gdLst>
                <a:gd name="connsiteX0" fmla="*/ 183398 w 4506575"/>
                <a:gd name="connsiteY0" fmla="*/ 1222577 h 1222577"/>
                <a:gd name="connsiteX1" fmla="*/ 178961 w 4506575"/>
                <a:gd name="connsiteY1" fmla="*/ 1217590 h 1222577"/>
                <a:gd name="connsiteX2" fmla="*/ 62764 w 4506575"/>
                <a:gd name="connsiteY2" fmla="*/ 1004407 h 1222577"/>
                <a:gd name="connsiteX3" fmla="*/ 9347 w 4506575"/>
                <a:gd name="connsiteY3" fmla="*/ 792770 h 1222577"/>
                <a:gd name="connsiteX4" fmla="*/ 8669 w 4506575"/>
                <a:gd name="connsiteY4" fmla="*/ 784000 h 1222577"/>
                <a:gd name="connsiteX5" fmla="*/ 8520 w 4506575"/>
                <a:gd name="connsiteY5" fmla="*/ 783228 h 1222577"/>
                <a:gd name="connsiteX6" fmla="*/ 4450 w 4506575"/>
                <a:gd name="connsiteY6" fmla="*/ 568834 h 1222577"/>
                <a:gd name="connsiteX7" fmla="*/ 65618 w 4506575"/>
                <a:gd name="connsiteY7" fmla="*/ 337542 h 1222577"/>
                <a:gd name="connsiteX8" fmla="*/ 96397 w 4506575"/>
                <a:gd name="connsiteY8" fmla="*/ 285236 h 1222577"/>
                <a:gd name="connsiteX9" fmla="*/ 4425459 w 4506575"/>
                <a:gd name="connsiteY9" fmla="*/ 0 h 1222577"/>
                <a:gd name="connsiteX10" fmla="*/ 4423129 w 4506575"/>
                <a:gd name="connsiteY10" fmla="*/ 4474 h 1222577"/>
                <a:gd name="connsiteX11" fmla="*/ 4364191 w 4506575"/>
                <a:gd name="connsiteY11" fmla="*/ 236120 h 1222577"/>
                <a:gd name="connsiteX12" fmla="*/ 4362395 w 4506575"/>
                <a:gd name="connsiteY12" fmla="*/ 485130 h 1222577"/>
                <a:gd name="connsiteX13" fmla="*/ 4362636 w 4506575"/>
                <a:gd name="connsiteY13" fmla="*/ 486678 h 1222577"/>
                <a:gd name="connsiteX14" fmla="*/ 4362978 w 4506575"/>
                <a:gd name="connsiteY14" fmla="*/ 493989 h 1222577"/>
                <a:gd name="connsiteX15" fmla="*/ 4414462 w 4506575"/>
                <a:gd name="connsiteY15" fmla="*/ 739038 h 1222577"/>
                <a:gd name="connsiteX16" fmla="*/ 4459735 w 4506575"/>
                <a:gd name="connsiteY16" fmla="*/ 853232 h 1222577"/>
                <a:gd name="connsiteX17" fmla="*/ 4506575 w 4506575"/>
                <a:gd name="connsiteY17" fmla="*/ 937729 h 1222577"/>
                <a:gd name="connsiteX18" fmla="*/ 183398 w 4506575"/>
                <a:gd name="connsiteY18" fmla="*/ 1222577 h 122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506575" h="1222577">
                  <a:moveTo>
                    <a:pt x="183398" y="1222577"/>
                  </a:moveTo>
                  <a:lnTo>
                    <a:pt x="178961" y="1217590"/>
                  </a:lnTo>
                  <a:cubicBezTo>
                    <a:pt x="133065" y="1157054"/>
                    <a:pt x="93359" y="1085354"/>
                    <a:pt x="62764" y="1004407"/>
                  </a:cubicBezTo>
                  <a:cubicBezTo>
                    <a:pt x="36990" y="936224"/>
                    <a:pt x="19055" y="864727"/>
                    <a:pt x="9347" y="792770"/>
                  </a:cubicBezTo>
                  <a:lnTo>
                    <a:pt x="8669" y="784000"/>
                  </a:lnTo>
                  <a:lnTo>
                    <a:pt x="8520" y="783228"/>
                  </a:lnTo>
                  <a:cubicBezTo>
                    <a:pt x="-1190" y="711271"/>
                    <a:pt x="-2675" y="638856"/>
                    <a:pt x="4450" y="568834"/>
                  </a:cubicBezTo>
                  <a:cubicBezTo>
                    <a:pt x="13296" y="481922"/>
                    <a:pt x="34593" y="404035"/>
                    <a:pt x="65618" y="337542"/>
                  </a:cubicBezTo>
                  <a:lnTo>
                    <a:pt x="96397" y="285236"/>
                  </a:lnTo>
                  <a:lnTo>
                    <a:pt x="4425459" y="0"/>
                  </a:lnTo>
                  <a:lnTo>
                    <a:pt x="4423129" y="4474"/>
                  </a:lnTo>
                  <a:cubicBezTo>
                    <a:pt x="4395025" y="71261"/>
                    <a:pt x="4374656" y="149215"/>
                    <a:pt x="4364191" y="236120"/>
                  </a:cubicBezTo>
                  <a:cubicBezTo>
                    <a:pt x="4354442" y="317095"/>
                    <a:pt x="4353978" y="401444"/>
                    <a:pt x="4362395" y="485130"/>
                  </a:cubicBezTo>
                  <a:lnTo>
                    <a:pt x="4362636" y="486678"/>
                  </a:lnTo>
                  <a:lnTo>
                    <a:pt x="4362978" y="493989"/>
                  </a:lnTo>
                  <a:cubicBezTo>
                    <a:pt x="4371395" y="577676"/>
                    <a:pt x="4388693" y="660705"/>
                    <a:pt x="4414462" y="739038"/>
                  </a:cubicBezTo>
                  <a:cubicBezTo>
                    <a:pt x="4427787" y="779532"/>
                    <a:pt x="4442972" y="817672"/>
                    <a:pt x="4459735" y="853232"/>
                  </a:cubicBezTo>
                  <a:lnTo>
                    <a:pt x="4506575" y="937729"/>
                  </a:lnTo>
                  <a:lnTo>
                    <a:pt x="183398" y="1222577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2" name="PA_库_组合 1"/>
            <p:cNvGrpSpPr/>
            <p:nvPr>
              <p:custDataLst>
                <p:tags r:id="rId2"/>
              </p:custDataLst>
            </p:nvPr>
          </p:nvGrpSpPr>
          <p:grpSpPr>
            <a:xfrm>
              <a:off x="2759431" y="1449659"/>
              <a:ext cx="6284172" cy="975762"/>
              <a:chOff x="2759431" y="1449659"/>
              <a:chExt cx="6284172" cy="975762"/>
            </a:xfrm>
          </p:grpSpPr>
          <p:sp>
            <p:nvSpPr>
              <p:cNvPr id="41" name="Freeform: Shape 11"/>
              <p:cNvSpPr/>
              <p:nvPr/>
            </p:nvSpPr>
            <p:spPr>
              <a:xfrm rot="11026181">
                <a:off x="3428329" y="1449659"/>
                <a:ext cx="697427" cy="965044"/>
              </a:xfrm>
              <a:custGeom>
                <a:avLst/>
                <a:gdLst>
                  <a:gd name="connsiteX0" fmla="*/ 643984 w 697427"/>
                  <a:gd name="connsiteY0" fmla="*/ 933107 h 965044"/>
                  <a:gd name="connsiteX1" fmla="*/ 159265 w 697427"/>
                  <a:gd name="connsiteY1" fmla="*/ 965044 h 965044"/>
                  <a:gd name="connsiteX2" fmla="*/ 153508 w 697427"/>
                  <a:gd name="connsiteY2" fmla="*/ 956527 h 965044"/>
                  <a:gd name="connsiteX3" fmla="*/ 158682 w 697427"/>
                  <a:gd name="connsiteY3" fmla="*/ 956186 h 965044"/>
                  <a:gd name="connsiteX4" fmla="*/ 125082 w 697427"/>
                  <a:gd name="connsiteY4" fmla="*/ 906481 h 965044"/>
                  <a:gd name="connsiteX5" fmla="*/ 43109 w 697427"/>
                  <a:gd name="connsiteY5" fmla="*/ 708563 h 965044"/>
                  <a:gd name="connsiteX6" fmla="*/ 20019 w 697427"/>
                  <a:gd name="connsiteY6" fmla="*/ 611636 h 965044"/>
                  <a:gd name="connsiteX7" fmla="*/ 5532 w 697427"/>
                  <a:gd name="connsiteY7" fmla="*/ 512800 h 965044"/>
                  <a:gd name="connsiteX8" fmla="*/ 122 w 697427"/>
                  <a:gd name="connsiteY8" fmla="*/ 420747 h 965044"/>
                  <a:gd name="connsiteX9" fmla="*/ 3139 w 697427"/>
                  <a:gd name="connsiteY9" fmla="*/ 321899 h 965044"/>
                  <a:gd name="connsiteX10" fmla="*/ 46291 w 697427"/>
                  <a:gd name="connsiteY10" fmla="*/ 107171 h 965044"/>
                  <a:gd name="connsiteX11" fmla="*/ 77108 w 697427"/>
                  <a:gd name="connsiteY11" fmla="*/ 38249 h 965044"/>
                  <a:gd name="connsiteX12" fmla="*/ 72564 w 697427"/>
                  <a:gd name="connsiteY12" fmla="*/ 38250 h 965044"/>
                  <a:gd name="connsiteX13" fmla="*/ 76525 w 697427"/>
                  <a:gd name="connsiteY13" fmla="*/ 29391 h 965044"/>
                  <a:gd name="connsiteX14" fmla="*/ 46651 w 697427"/>
                  <a:gd name="connsiteY14" fmla="*/ 29391 h 965044"/>
                  <a:gd name="connsiteX15" fmla="*/ 492723 w 697427"/>
                  <a:gd name="connsiteY15" fmla="*/ 0 h 965044"/>
                  <a:gd name="connsiteX16" fmla="*/ 539027 w 697427"/>
                  <a:gd name="connsiteY16" fmla="*/ 61032 h 965044"/>
                  <a:gd name="connsiteX17" fmla="*/ 631879 w 697427"/>
                  <a:gd name="connsiteY17" fmla="*/ 253260 h 965044"/>
                  <a:gd name="connsiteX18" fmla="*/ 697380 w 697427"/>
                  <a:gd name="connsiteY18" fmla="*/ 645324 h 965044"/>
                  <a:gd name="connsiteX19" fmla="*/ 669470 w 697427"/>
                  <a:gd name="connsiteY19" fmla="*/ 862356 h 965044"/>
                  <a:gd name="connsiteX20" fmla="*/ 643984 w 697427"/>
                  <a:gd name="connsiteY20" fmla="*/ 933107 h 9650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697427" h="965044">
                    <a:moveTo>
                      <a:pt x="643984" y="933107"/>
                    </a:moveTo>
                    <a:lnTo>
                      <a:pt x="159265" y="965044"/>
                    </a:lnTo>
                    <a:lnTo>
                      <a:pt x="153508" y="956527"/>
                    </a:lnTo>
                    <a:lnTo>
                      <a:pt x="158682" y="956186"/>
                    </a:lnTo>
                    <a:lnTo>
                      <a:pt x="125082" y="906481"/>
                    </a:lnTo>
                    <a:cubicBezTo>
                      <a:pt x="92705" y="850279"/>
                      <a:pt x="64694" y="783714"/>
                      <a:pt x="43109" y="708563"/>
                    </a:cubicBezTo>
                    <a:cubicBezTo>
                      <a:pt x="34019" y="676913"/>
                      <a:pt x="26310" y="644494"/>
                      <a:pt x="20019" y="611636"/>
                    </a:cubicBezTo>
                    <a:lnTo>
                      <a:pt x="5532" y="512800"/>
                    </a:lnTo>
                    <a:lnTo>
                      <a:pt x="122" y="420747"/>
                    </a:lnTo>
                    <a:cubicBezTo>
                      <a:pt x="-368" y="387462"/>
                      <a:pt x="626" y="354403"/>
                      <a:pt x="3139" y="321899"/>
                    </a:cubicBezTo>
                    <a:cubicBezTo>
                      <a:pt x="9380" y="241211"/>
                      <a:pt x="24404" y="168902"/>
                      <a:pt x="46291" y="107171"/>
                    </a:cubicBezTo>
                    <a:lnTo>
                      <a:pt x="77108" y="38249"/>
                    </a:lnTo>
                    <a:lnTo>
                      <a:pt x="72564" y="38250"/>
                    </a:lnTo>
                    <a:lnTo>
                      <a:pt x="76525" y="29391"/>
                    </a:lnTo>
                    <a:lnTo>
                      <a:pt x="46651" y="29391"/>
                    </a:lnTo>
                    <a:lnTo>
                      <a:pt x="492723" y="0"/>
                    </a:lnTo>
                    <a:lnTo>
                      <a:pt x="539027" y="61032"/>
                    </a:lnTo>
                    <a:cubicBezTo>
                      <a:pt x="574255" y="115033"/>
                      <a:pt x="605915" y="179657"/>
                      <a:pt x="631879" y="253260"/>
                    </a:cubicBezTo>
                    <a:cubicBezTo>
                      <a:pt x="675619" y="377251"/>
                      <a:pt x="698623" y="514946"/>
                      <a:pt x="697380" y="645324"/>
                    </a:cubicBezTo>
                    <a:cubicBezTo>
                      <a:pt x="696607" y="726239"/>
                      <a:pt x="686727" y="799354"/>
                      <a:pt x="669470" y="862356"/>
                    </a:cubicBezTo>
                    <a:lnTo>
                      <a:pt x="643984" y="933107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Freeform: Shape 12"/>
              <p:cNvSpPr/>
              <p:nvPr/>
            </p:nvSpPr>
            <p:spPr>
              <a:xfrm rot="11026181">
                <a:off x="8529113" y="1458725"/>
                <a:ext cx="514490" cy="966696"/>
              </a:xfrm>
              <a:custGeom>
                <a:avLst/>
                <a:gdLst>
                  <a:gd name="connsiteX0" fmla="*/ 61870 w 514490"/>
                  <a:gd name="connsiteY0" fmla="*/ 966696 h 966696"/>
                  <a:gd name="connsiteX1" fmla="*/ 0 w 514490"/>
                  <a:gd name="connsiteY1" fmla="*/ 27699 h 966696"/>
                  <a:gd name="connsiteX2" fmla="*/ 420396 w 514490"/>
                  <a:gd name="connsiteY2" fmla="*/ 0 h 966696"/>
                  <a:gd name="connsiteX3" fmla="*/ 374283 w 514490"/>
                  <a:gd name="connsiteY3" fmla="*/ 105143 h 966696"/>
                  <a:gd name="connsiteX4" fmla="*/ 341887 w 514490"/>
                  <a:gd name="connsiteY4" fmla="*/ 238026 h 966696"/>
                  <a:gd name="connsiteX5" fmla="*/ 330958 w 514490"/>
                  <a:gd name="connsiteY5" fmla="*/ 371040 h 966696"/>
                  <a:gd name="connsiteX6" fmla="*/ 338854 w 514490"/>
                  <a:gd name="connsiteY6" fmla="*/ 498371 h 966696"/>
                  <a:gd name="connsiteX7" fmla="*/ 365779 w 514490"/>
                  <a:gd name="connsiteY7" fmla="*/ 630841 h 966696"/>
                  <a:gd name="connsiteX8" fmla="*/ 411493 w 514490"/>
                  <a:gd name="connsiteY8" fmla="*/ 760655 h 966696"/>
                  <a:gd name="connsiteX9" fmla="*/ 475669 w 514490"/>
                  <a:gd name="connsiteY9" fmla="*/ 883659 h 966696"/>
                  <a:gd name="connsiteX10" fmla="*/ 514490 w 514490"/>
                  <a:gd name="connsiteY10" fmla="*/ 936873 h 966696"/>
                  <a:gd name="connsiteX11" fmla="*/ 61870 w 514490"/>
                  <a:gd name="connsiteY11" fmla="*/ 966696 h 9666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14490" h="966696">
                    <a:moveTo>
                      <a:pt x="61870" y="966696"/>
                    </a:moveTo>
                    <a:lnTo>
                      <a:pt x="0" y="27699"/>
                    </a:lnTo>
                    <a:lnTo>
                      <a:pt x="420396" y="0"/>
                    </a:lnTo>
                    <a:lnTo>
                      <a:pt x="374283" y="105143"/>
                    </a:lnTo>
                    <a:cubicBezTo>
                      <a:pt x="360230" y="146828"/>
                      <a:pt x="349303" y="191222"/>
                      <a:pt x="341887" y="238026"/>
                    </a:cubicBezTo>
                    <a:cubicBezTo>
                      <a:pt x="334977" y="281637"/>
                      <a:pt x="331359" y="326155"/>
                      <a:pt x="330958" y="371040"/>
                    </a:cubicBezTo>
                    <a:lnTo>
                      <a:pt x="338854" y="498371"/>
                    </a:lnTo>
                    <a:lnTo>
                      <a:pt x="365779" y="630841"/>
                    </a:lnTo>
                    <a:cubicBezTo>
                      <a:pt x="377967" y="675015"/>
                      <a:pt x="393227" y="718467"/>
                      <a:pt x="411493" y="760655"/>
                    </a:cubicBezTo>
                    <a:cubicBezTo>
                      <a:pt x="430382" y="804273"/>
                      <a:pt x="451909" y="845354"/>
                      <a:pt x="475669" y="883659"/>
                    </a:cubicBezTo>
                    <a:lnTo>
                      <a:pt x="514490" y="936873"/>
                    </a:lnTo>
                    <a:lnTo>
                      <a:pt x="61870" y="966696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15"/>
              <p:cNvSpPr/>
              <p:nvPr/>
            </p:nvSpPr>
            <p:spPr>
              <a:xfrm>
                <a:off x="3171581" y="1472616"/>
                <a:ext cx="337392" cy="941033"/>
              </a:xfrm>
              <a:custGeom>
                <a:avLst/>
                <a:gdLst>
                  <a:gd name="connsiteX0" fmla="*/ 0 w 337392"/>
                  <a:gd name="connsiteY0" fmla="*/ 0 h 941033"/>
                  <a:gd name="connsiteX1" fmla="*/ 256770 w 337392"/>
                  <a:gd name="connsiteY1" fmla="*/ 0 h 941033"/>
                  <a:gd name="connsiteX2" fmla="*/ 252283 w 337392"/>
                  <a:gd name="connsiteY2" fmla="*/ 8823 h 941033"/>
                  <a:gd name="connsiteX3" fmla="*/ 194756 w 337392"/>
                  <a:gd name="connsiteY3" fmla="*/ 240469 h 941033"/>
                  <a:gd name="connsiteX4" fmla="*/ 243256 w 337392"/>
                  <a:gd name="connsiteY4" fmla="*/ 734529 h 941033"/>
                  <a:gd name="connsiteX5" fmla="*/ 287446 w 337392"/>
                  <a:gd name="connsiteY5" fmla="*/ 848724 h 941033"/>
                  <a:gd name="connsiteX6" fmla="*/ 337392 w 337392"/>
                  <a:gd name="connsiteY6" fmla="*/ 941033 h 941033"/>
                  <a:gd name="connsiteX7" fmla="*/ 0 w 337392"/>
                  <a:gd name="connsiteY7" fmla="*/ 941033 h 941033"/>
                  <a:gd name="connsiteX8" fmla="*/ 0 w 337392"/>
                  <a:gd name="connsiteY8" fmla="*/ 0 h 941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392" h="941033">
                    <a:moveTo>
                      <a:pt x="0" y="0"/>
                    </a:moveTo>
                    <a:lnTo>
                      <a:pt x="256770" y="0"/>
                    </a:lnTo>
                    <a:lnTo>
                      <a:pt x="252283" y="8823"/>
                    </a:lnTo>
                    <a:cubicBezTo>
                      <a:pt x="224852" y="75610"/>
                      <a:pt x="204969" y="153564"/>
                      <a:pt x="194756" y="240469"/>
                    </a:cubicBezTo>
                    <a:cubicBezTo>
                      <a:pt x="175723" y="402418"/>
                      <a:pt x="192946" y="577862"/>
                      <a:pt x="243256" y="734529"/>
                    </a:cubicBezTo>
                    <a:cubicBezTo>
                      <a:pt x="256260" y="775024"/>
                      <a:pt x="271084" y="813163"/>
                      <a:pt x="287446" y="848724"/>
                    </a:cubicBezTo>
                    <a:lnTo>
                      <a:pt x="337392" y="941033"/>
                    </a:lnTo>
                    <a:lnTo>
                      <a:pt x="0" y="941033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Block Arc 16"/>
              <p:cNvSpPr/>
              <p:nvPr/>
            </p:nvSpPr>
            <p:spPr>
              <a:xfrm rot="15825317">
                <a:off x="2698247" y="1530983"/>
                <a:ext cx="946667" cy="824300"/>
              </a:xfrm>
              <a:prstGeom prst="blockArc">
                <a:avLst>
                  <a:gd name="adj1" fmla="val 10800000"/>
                  <a:gd name="adj2" fmla="val 582025"/>
                  <a:gd name="adj3" fmla="val 10434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Freeform: Shape 36"/>
              <p:cNvSpPr/>
              <p:nvPr/>
            </p:nvSpPr>
            <p:spPr>
              <a:xfrm rot="10800000">
                <a:off x="3570296" y="1783076"/>
                <a:ext cx="304553" cy="375623"/>
              </a:xfrm>
              <a:custGeom>
                <a:avLst/>
                <a:gdLst>
                  <a:gd name="connsiteX0" fmla="*/ 0 w 999747"/>
                  <a:gd name="connsiteY0" fmla="*/ 0 h 1605837"/>
                  <a:gd name="connsiteX1" fmla="*/ 999747 w 999747"/>
                  <a:gd name="connsiteY1" fmla="*/ 0 h 1605837"/>
                  <a:gd name="connsiteX2" fmla="*/ 999747 w 999747"/>
                  <a:gd name="connsiteY2" fmla="*/ 0 h 1605837"/>
                  <a:gd name="connsiteX3" fmla="*/ 0 w 999747"/>
                  <a:gd name="connsiteY3" fmla="*/ 0 h 1605837"/>
                  <a:gd name="connsiteX4" fmla="*/ 0 w 999747"/>
                  <a:gd name="connsiteY4" fmla="*/ 1605837 h 1605837"/>
                  <a:gd name="connsiteX5" fmla="*/ 0 w 999747"/>
                  <a:gd name="connsiteY5" fmla="*/ 1605837 h 1605837"/>
                  <a:gd name="connsiteX6" fmla="*/ 0 w 999747"/>
                  <a:gd name="connsiteY6" fmla="*/ 0 h 1605837"/>
                  <a:gd name="connsiteX0-1" fmla="*/ 0 w 999747"/>
                  <a:gd name="connsiteY0-2" fmla="*/ 8964 h 1614801"/>
                  <a:gd name="connsiteX1-3" fmla="*/ 999747 w 999747"/>
                  <a:gd name="connsiteY1-4" fmla="*/ 8964 h 1614801"/>
                  <a:gd name="connsiteX2-5" fmla="*/ 703911 w 999747"/>
                  <a:gd name="connsiteY2-6" fmla="*/ 0 h 1614801"/>
                  <a:gd name="connsiteX3-7" fmla="*/ 0 w 999747"/>
                  <a:gd name="connsiteY3-8" fmla="*/ 8964 h 1614801"/>
                  <a:gd name="connsiteX4-9" fmla="*/ 0 w 999747"/>
                  <a:gd name="connsiteY4-10" fmla="*/ 1614801 h 1614801"/>
                  <a:gd name="connsiteX5-11" fmla="*/ 0 w 999747"/>
                  <a:gd name="connsiteY5-12" fmla="*/ 1614801 h 1614801"/>
                  <a:gd name="connsiteX6-13" fmla="*/ 0 w 999747"/>
                  <a:gd name="connsiteY6-14" fmla="*/ 8964 h 1614801"/>
                  <a:gd name="connsiteX0-15" fmla="*/ 0 w 703911"/>
                  <a:gd name="connsiteY0-16" fmla="*/ 8964 h 1614801"/>
                  <a:gd name="connsiteX1-17" fmla="*/ 703911 w 703911"/>
                  <a:gd name="connsiteY1-18" fmla="*/ 0 h 1614801"/>
                  <a:gd name="connsiteX2-19" fmla="*/ 0 w 703911"/>
                  <a:gd name="connsiteY2-20" fmla="*/ 8964 h 1614801"/>
                  <a:gd name="connsiteX3-21" fmla="*/ 0 w 703911"/>
                  <a:gd name="connsiteY3-22" fmla="*/ 1614801 h 1614801"/>
                  <a:gd name="connsiteX4-23" fmla="*/ 0 w 703911"/>
                  <a:gd name="connsiteY4-24" fmla="*/ 1614801 h 1614801"/>
                  <a:gd name="connsiteX5-25" fmla="*/ 0 w 703911"/>
                  <a:gd name="connsiteY5-26" fmla="*/ 8964 h 1614801"/>
                  <a:gd name="connsiteX0-27" fmla="*/ 0 w 703911"/>
                  <a:gd name="connsiteY0-28" fmla="*/ 8964 h 1614801"/>
                  <a:gd name="connsiteX1-29" fmla="*/ 703911 w 703911"/>
                  <a:gd name="connsiteY1-30" fmla="*/ 0 h 1614801"/>
                  <a:gd name="connsiteX2-31" fmla="*/ 0 w 703911"/>
                  <a:gd name="connsiteY2-32" fmla="*/ 8964 h 1614801"/>
                  <a:gd name="connsiteX3-33" fmla="*/ 0 w 703911"/>
                  <a:gd name="connsiteY3-34" fmla="*/ 1614801 h 1614801"/>
                  <a:gd name="connsiteX4-35" fmla="*/ 0 w 703911"/>
                  <a:gd name="connsiteY4-36" fmla="*/ 1614801 h 1614801"/>
                  <a:gd name="connsiteX5-37" fmla="*/ 0 w 703911"/>
                  <a:gd name="connsiteY5-38" fmla="*/ 8964 h 1614801"/>
                  <a:gd name="connsiteX0-39" fmla="*/ 0 w 703911"/>
                  <a:gd name="connsiteY0-40" fmla="*/ 0 h 1605837"/>
                  <a:gd name="connsiteX1-41" fmla="*/ 703911 w 703911"/>
                  <a:gd name="connsiteY1-42" fmla="*/ 8965 h 1605837"/>
                  <a:gd name="connsiteX2-43" fmla="*/ 0 w 703911"/>
                  <a:gd name="connsiteY2-44" fmla="*/ 0 h 1605837"/>
                  <a:gd name="connsiteX3-45" fmla="*/ 0 w 703911"/>
                  <a:gd name="connsiteY3-46" fmla="*/ 1605837 h 1605837"/>
                  <a:gd name="connsiteX4-47" fmla="*/ 0 w 703911"/>
                  <a:gd name="connsiteY4-48" fmla="*/ 1605837 h 1605837"/>
                  <a:gd name="connsiteX5-49" fmla="*/ 0 w 703911"/>
                  <a:gd name="connsiteY5-50" fmla="*/ 0 h 1605837"/>
                  <a:gd name="connsiteX0-51" fmla="*/ 0 w 506687"/>
                  <a:gd name="connsiteY0-52" fmla="*/ 0 h 1605837"/>
                  <a:gd name="connsiteX1-53" fmla="*/ 506687 w 506687"/>
                  <a:gd name="connsiteY1-54" fmla="*/ 1 h 1605837"/>
                  <a:gd name="connsiteX2-55" fmla="*/ 0 w 506687"/>
                  <a:gd name="connsiteY2-56" fmla="*/ 0 h 1605837"/>
                  <a:gd name="connsiteX3-57" fmla="*/ 0 w 506687"/>
                  <a:gd name="connsiteY3-58" fmla="*/ 1605837 h 1605837"/>
                  <a:gd name="connsiteX4-59" fmla="*/ 0 w 506687"/>
                  <a:gd name="connsiteY4-60" fmla="*/ 1605837 h 1605837"/>
                  <a:gd name="connsiteX5-61" fmla="*/ 0 w 506687"/>
                  <a:gd name="connsiteY5-62" fmla="*/ 0 h 1605837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</a:cxnLst>
                <a:rect l="l" t="t" r="r" b="b"/>
                <a:pathLst>
                  <a:path w="506687" h="1605837">
                    <a:moveTo>
                      <a:pt x="0" y="0"/>
                    </a:moveTo>
                    <a:lnTo>
                      <a:pt x="506687" y="1"/>
                    </a:lnTo>
                    <a:lnTo>
                      <a:pt x="0" y="0"/>
                    </a:lnTo>
                    <a:lnTo>
                      <a:pt x="0" y="1605837"/>
                    </a:lnTo>
                    <a:lnTo>
                      <a:pt x="0" y="16058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Flowchart: Process 37"/>
              <p:cNvSpPr/>
              <p:nvPr/>
            </p:nvSpPr>
            <p:spPr>
              <a:xfrm flipH="1">
                <a:off x="3742509" y="1946497"/>
                <a:ext cx="40394" cy="212202"/>
              </a:xfrm>
              <a:prstGeom prst="flowChartProcess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Flowchart: Process 38"/>
              <p:cNvSpPr/>
              <p:nvPr/>
            </p:nvSpPr>
            <p:spPr>
              <a:xfrm flipH="1">
                <a:off x="3544576" y="1785950"/>
                <a:ext cx="46212" cy="365275"/>
              </a:xfrm>
              <a:prstGeom prst="flowChartProcess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40" name="Flowchart: Process 39"/>
              <p:cNvSpPr/>
              <p:nvPr/>
            </p:nvSpPr>
            <p:spPr>
              <a:xfrm flipH="1">
                <a:off x="3650561" y="1860251"/>
                <a:ext cx="40395" cy="286017"/>
              </a:xfrm>
              <a:prstGeom prst="flowChartProcess">
                <a:avLst/>
              </a:prstGeom>
              <a:solidFill>
                <a:schemeClr val="bg1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6" name="Rectangle 41"/>
              <p:cNvSpPr/>
              <p:nvPr/>
            </p:nvSpPr>
            <p:spPr>
              <a:xfrm>
                <a:off x="4145518" y="1678371"/>
                <a:ext cx="4788093" cy="585032"/>
              </a:xfrm>
              <a:prstGeom prst="rect">
                <a:avLst/>
              </a:prstGeom>
            </p:spPr>
            <p:txBody>
              <a:bodyPr wrap="square" lIns="288000" anchor="ctr" anchorCtr="0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65" dirty="0">
                    <a:solidFill>
                      <a:schemeClr val="bg1"/>
                    </a:solidFill>
                  </a:rPr>
                  <a:t>请替换文字内容复制你的内容到此 </a:t>
                </a:r>
                <a:br>
                  <a:rPr lang="zh-CN" altLang="en-US" sz="1065" dirty="0">
                    <a:solidFill>
                      <a:schemeClr val="bg1"/>
                    </a:solidFill>
                  </a:rPr>
                </a:br>
                <a:r>
                  <a:rPr lang="zh-CN" altLang="en-US" sz="1065" dirty="0">
                    <a:solidFill>
                      <a:schemeClr val="bg1"/>
                    </a:solidFill>
                  </a:rPr>
                  <a:t>如需更改请在（设置形状格式）菜单下（文本选项）中调整</a:t>
                </a:r>
                <a:endParaRPr lang="zh-CN" altLang="en-US" sz="1065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6" name="千图PPT彼岸天：ID 8661124库_组合 45"/>
          <p:cNvGrpSpPr/>
          <p:nvPr>
            <p:custDataLst>
              <p:tags r:id="rId3"/>
            </p:custDataLst>
          </p:nvPr>
        </p:nvGrpSpPr>
        <p:grpSpPr>
          <a:xfrm>
            <a:off x="2727891" y="2406016"/>
            <a:ext cx="6284172" cy="1234803"/>
            <a:chOff x="2727891" y="2406016"/>
            <a:chExt cx="6284172" cy="1234803"/>
          </a:xfrm>
        </p:grpSpPr>
        <p:sp>
          <p:nvSpPr>
            <p:cNvPr id="7" name="Freeform: Shape 8"/>
            <p:cNvSpPr/>
            <p:nvPr/>
          </p:nvSpPr>
          <p:spPr>
            <a:xfrm>
              <a:off x="3140041" y="2548196"/>
              <a:ext cx="337392" cy="950443"/>
            </a:xfrm>
            <a:custGeom>
              <a:avLst/>
              <a:gdLst>
                <a:gd name="connsiteX0" fmla="*/ 0 w 337392"/>
                <a:gd name="connsiteY0" fmla="*/ 0 h 941033"/>
                <a:gd name="connsiteX1" fmla="*/ 256770 w 337392"/>
                <a:gd name="connsiteY1" fmla="*/ 0 h 941033"/>
                <a:gd name="connsiteX2" fmla="*/ 252283 w 337392"/>
                <a:gd name="connsiteY2" fmla="*/ 8823 h 941033"/>
                <a:gd name="connsiteX3" fmla="*/ 194756 w 337392"/>
                <a:gd name="connsiteY3" fmla="*/ 240469 h 941033"/>
                <a:gd name="connsiteX4" fmla="*/ 243256 w 337392"/>
                <a:gd name="connsiteY4" fmla="*/ 734529 h 941033"/>
                <a:gd name="connsiteX5" fmla="*/ 287446 w 337392"/>
                <a:gd name="connsiteY5" fmla="*/ 848724 h 941033"/>
                <a:gd name="connsiteX6" fmla="*/ 337392 w 337392"/>
                <a:gd name="connsiteY6" fmla="*/ 941033 h 941033"/>
                <a:gd name="connsiteX7" fmla="*/ 0 w 337392"/>
                <a:gd name="connsiteY7" fmla="*/ 941033 h 941033"/>
                <a:gd name="connsiteX8" fmla="*/ 0 w 337392"/>
                <a:gd name="connsiteY8" fmla="*/ 0 h 94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392" h="941033">
                  <a:moveTo>
                    <a:pt x="0" y="0"/>
                  </a:moveTo>
                  <a:lnTo>
                    <a:pt x="256770" y="0"/>
                  </a:lnTo>
                  <a:lnTo>
                    <a:pt x="252283" y="8823"/>
                  </a:lnTo>
                  <a:cubicBezTo>
                    <a:pt x="224852" y="75610"/>
                    <a:pt x="204969" y="153564"/>
                    <a:pt x="194756" y="240469"/>
                  </a:cubicBezTo>
                  <a:cubicBezTo>
                    <a:pt x="175723" y="402418"/>
                    <a:pt x="192946" y="577862"/>
                    <a:pt x="243256" y="734529"/>
                  </a:cubicBezTo>
                  <a:cubicBezTo>
                    <a:pt x="256260" y="775024"/>
                    <a:pt x="271084" y="813163"/>
                    <a:pt x="287446" y="848724"/>
                  </a:cubicBezTo>
                  <a:lnTo>
                    <a:pt x="337392" y="941033"/>
                  </a:lnTo>
                  <a:lnTo>
                    <a:pt x="0" y="94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3" name="Freeform: Shape 4"/>
            <p:cNvSpPr/>
            <p:nvPr/>
          </p:nvSpPr>
          <p:spPr>
            <a:xfrm rot="11026181">
              <a:off x="3396789" y="2521755"/>
              <a:ext cx="697427" cy="974694"/>
            </a:xfrm>
            <a:custGeom>
              <a:avLst/>
              <a:gdLst>
                <a:gd name="connsiteX0" fmla="*/ 643984 w 697427"/>
                <a:gd name="connsiteY0" fmla="*/ 933107 h 965044"/>
                <a:gd name="connsiteX1" fmla="*/ 159265 w 697427"/>
                <a:gd name="connsiteY1" fmla="*/ 965044 h 965044"/>
                <a:gd name="connsiteX2" fmla="*/ 153508 w 697427"/>
                <a:gd name="connsiteY2" fmla="*/ 956527 h 965044"/>
                <a:gd name="connsiteX3" fmla="*/ 158682 w 697427"/>
                <a:gd name="connsiteY3" fmla="*/ 956186 h 965044"/>
                <a:gd name="connsiteX4" fmla="*/ 125082 w 697427"/>
                <a:gd name="connsiteY4" fmla="*/ 906481 h 965044"/>
                <a:gd name="connsiteX5" fmla="*/ 43109 w 697427"/>
                <a:gd name="connsiteY5" fmla="*/ 708563 h 965044"/>
                <a:gd name="connsiteX6" fmla="*/ 20019 w 697427"/>
                <a:gd name="connsiteY6" fmla="*/ 611636 h 965044"/>
                <a:gd name="connsiteX7" fmla="*/ 5532 w 697427"/>
                <a:gd name="connsiteY7" fmla="*/ 512800 h 965044"/>
                <a:gd name="connsiteX8" fmla="*/ 122 w 697427"/>
                <a:gd name="connsiteY8" fmla="*/ 420747 h 965044"/>
                <a:gd name="connsiteX9" fmla="*/ 3139 w 697427"/>
                <a:gd name="connsiteY9" fmla="*/ 321899 h 965044"/>
                <a:gd name="connsiteX10" fmla="*/ 46291 w 697427"/>
                <a:gd name="connsiteY10" fmla="*/ 107171 h 965044"/>
                <a:gd name="connsiteX11" fmla="*/ 77108 w 697427"/>
                <a:gd name="connsiteY11" fmla="*/ 38249 h 965044"/>
                <a:gd name="connsiteX12" fmla="*/ 72564 w 697427"/>
                <a:gd name="connsiteY12" fmla="*/ 38250 h 965044"/>
                <a:gd name="connsiteX13" fmla="*/ 76525 w 697427"/>
                <a:gd name="connsiteY13" fmla="*/ 29391 h 965044"/>
                <a:gd name="connsiteX14" fmla="*/ 46651 w 697427"/>
                <a:gd name="connsiteY14" fmla="*/ 29391 h 965044"/>
                <a:gd name="connsiteX15" fmla="*/ 492723 w 697427"/>
                <a:gd name="connsiteY15" fmla="*/ 0 h 965044"/>
                <a:gd name="connsiteX16" fmla="*/ 539027 w 697427"/>
                <a:gd name="connsiteY16" fmla="*/ 61032 h 965044"/>
                <a:gd name="connsiteX17" fmla="*/ 631879 w 697427"/>
                <a:gd name="connsiteY17" fmla="*/ 253260 h 965044"/>
                <a:gd name="connsiteX18" fmla="*/ 697380 w 697427"/>
                <a:gd name="connsiteY18" fmla="*/ 645324 h 965044"/>
                <a:gd name="connsiteX19" fmla="*/ 669470 w 697427"/>
                <a:gd name="connsiteY19" fmla="*/ 862356 h 965044"/>
                <a:gd name="connsiteX20" fmla="*/ 643984 w 697427"/>
                <a:gd name="connsiteY20" fmla="*/ 933107 h 96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7427" h="965044">
                  <a:moveTo>
                    <a:pt x="643984" y="933107"/>
                  </a:moveTo>
                  <a:lnTo>
                    <a:pt x="159265" y="965044"/>
                  </a:lnTo>
                  <a:lnTo>
                    <a:pt x="153508" y="956527"/>
                  </a:lnTo>
                  <a:lnTo>
                    <a:pt x="158682" y="956186"/>
                  </a:lnTo>
                  <a:lnTo>
                    <a:pt x="125082" y="906481"/>
                  </a:lnTo>
                  <a:cubicBezTo>
                    <a:pt x="92705" y="850279"/>
                    <a:pt x="64694" y="783714"/>
                    <a:pt x="43109" y="708563"/>
                  </a:cubicBezTo>
                  <a:cubicBezTo>
                    <a:pt x="34019" y="676913"/>
                    <a:pt x="26310" y="644494"/>
                    <a:pt x="20019" y="611636"/>
                  </a:cubicBezTo>
                  <a:lnTo>
                    <a:pt x="5532" y="512800"/>
                  </a:lnTo>
                  <a:lnTo>
                    <a:pt x="122" y="420747"/>
                  </a:lnTo>
                  <a:cubicBezTo>
                    <a:pt x="-368" y="387462"/>
                    <a:pt x="626" y="354403"/>
                    <a:pt x="3139" y="321899"/>
                  </a:cubicBezTo>
                  <a:cubicBezTo>
                    <a:pt x="9380" y="241211"/>
                    <a:pt x="24404" y="168902"/>
                    <a:pt x="46291" y="107171"/>
                  </a:cubicBezTo>
                  <a:lnTo>
                    <a:pt x="77108" y="38249"/>
                  </a:lnTo>
                  <a:lnTo>
                    <a:pt x="72564" y="38250"/>
                  </a:lnTo>
                  <a:lnTo>
                    <a:pt x="76525" y="29391"/>
                  </a:lnTo>
                  <a:lnTo>
                    <a:pt x="46651" y="29391"/>
                  </a:lnTo>
                  <a:lnTo>
                    <a:pt x="492723" y="0"/>
                  </a:lnTo>
                  <a:lnTo>
                    <a:pt x="539027" y="61032"/>
                  </a:lnTo>
                  <a:cubicBezTo>
                    <a:pt x="574255" y="115033"/>
                    <a:pt x="605915" y="179657"/>
                    <a:pt x="631879" y="253260"/>
                  </a:cubicBezTo>
                  <a:cubicBezTo>
                    <a:pt x="675619" y="377251"/>
                    <a:pt x="698623" y="514946"/>
                    <a:pt x="697380" y="645324"/>
                  </a:cubicBezTo>
                  <a:cubicBezTo>
                    <a:pt x="696607" y="726239"/>
                    <a:pt x="686727" y="799354"/>
                    <a:pt x="669470" y="862356"/>
                  </a:cubicBezTo>
                  <a:lnTo>
                    <a:pt x="643984" y="93310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4" name="Freeform: Shape 5"/>
            <p:cNvSpPr/>
            <p:nvPr/>
          </p:nvSpPr>
          <p:spPr>
            <a:xfrm rot="11026181">
              <a:off x="8497573" y="2530813"/>
              <a:ext cx="514490" cy="976363"/>
            </a:xfrm>
            <a:custGeom>
              <a:avLst/>
              <a:gdLst>
                <a:gd name="connsiteX0" fmla="*/ 61870 w 514490"/>
                <a:gd name="connsiteY0" fmla="*/ 966696 h 966696"/>
                <a:gd name="connsiteX1" fmla="*/ 0 w 514490"/>
                <a:gd name="connsiteY1" fmla="*/ 27699 h 966696"/>
                <a:gd name="connsiteX2" fmla="*/ 420396 w 514490"/>
                <a:gd name="connsiteY2" fmla="*/ 0 h 966696"/>
                <a:gd name="connsiteX3" fmla="*/ 374283 w 514490"/>
                <a:gd name="connsiteY3" fmla="*/ 105143 h 966696"/>
                <a:gd name="connsiteX4" fmla="*/ 341887 w 514490"/>
                <a:gd name="connsiteY4" fmla="*/ 238026 h 966696"/>
                <a:gd name="connsiteX5" fmla="*/ 330958 w 514490"/>
                <a:gd name="connsiteY5" fmla="*/ 371040 h 966696"/>
                <a:gd name="connsiteX6" fmla="*/ 338854 w 514490"/>
                <a:gd name="connsiteY6" fmla="*/ 498371 h 966696"/>
                <a:gd name="connsiteX7" fmla="*/ 365779 w 514490"/>
                <a:gd name="connsiteY7" fmla="*/ 630841 h 966696"/>
                <a:gd name="connsiteX8" fmla="*/ 411493 w 514490"/>
                <a:gd name="connsiteY8" fmla="*/ 760655 h 966696"/>
                <a:gd name="connsiteX9" fmla="*/ 475669 w 514490"/>
                <a:gd name="connsiteY9" fmla="*/ 883659 h 966696"/>
                <a:gd name="connsiteX10" fmla="*/ 514490 w 514490"/>
                <a:gd name="connsiteY10" fmla="*/ 936873 h 966696"/>
                <a:gd name="connsiteX11" fmla="*/ 61870 w 514490"/>
                <a:gd name="connsiteY11" fmla="*/ 966696 h 96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4490" h="966696">
                  <a:moveTo>
                    <a:pt x="61870" y="966696"/>
                  </a:moveTo>
                  <a:lnTo>
                    <a:pt x="0" y="27699"/>
                  </a:lnTo>
                  <a:lnTo>
                    <a:pt x="420396" y="0"/>
                  </a:lnTo>
                  <a:lnTo>
                    <a:pt x="374283" y="105143"/>
                  </a:lnTo>
                  <a:cubicBezTo>
                    <a:pt x="360230" y="146828"/>
                    <a:pt x="349303" y="191222"/>
                    <a:pt x="341887" y="238026"/>
                  </a:cubicBezTo>
                  <a:cubicBezTo>
                    <a:pt x="334977" y="281637"/>
                    <a:pt x="331359" y="326155"/>
                    <a:pt x="330958" y="371040"/>
                  </a:cubicBezTo>
                  <a:lnTo>
                    <a:pt x="338854" y="498371"/>
                  </a:lnTo>
                  <a:lnTo>
                    <a:pt x="365779" y="630841"/>
                  </a:lnTo>
                  <a:cubicBezTo>
                    <a:pt x="377967" y="675015"/>
                    <a:pt x="393227" y="718467"/>
                    <a:pt x="411493" y="760655"/>
                  </a:cubicBezTo>
                  <a:cubicBezTo>
                    <a:pt x="430382" y="804273"/>
                    <a:pt x="451909" y="845354"/>
                    <a:pt x="475669" y="883659"/>
                  </a:cubicBezTo>
                  <a:lnTo>
                    <a:pt x="514490" y="936873"/>
                  </a:lnTo>
                  <a:lnTo>
                    <a:pt x="61870" y="966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5" name="Freeform: Shape 6"/>
            <p:cNvSpPr/>
            <p:nvPr/>
          </p:nvSpPr>
          <p:spPr>
            <a:xfrm rot="11026181">
              <a:off x="4045355" y="2406016"/>
              <a:ext cx="4506575" cy="1234803"/>
            </a:xfrm>
            <a:custGeom>
              <a:avLst/>
              <a:gdLst>
                <a:gd name="connsiteX0" fmla="*/ 183398 w 4506575"/>
                <a:gd name="connsiteY0" fmla="*/ 1222577 h 1222577"/>
                <a:gd name="connsiteX1" fmla="*/ 178961 w 4506575"/>
                <a:gd name="connsiteY1" fmla="*/ 1217590 h 1222577"/>
                <a:gd name="connsiteX2" fmla="*/ 62764 w 4506575"/>
                <a:gd name="connsiteY2" fmla="*/ 1004407 h 1222577"/>
                <a:gd name="connsiteX3" fmla="*/ 9347 w 4506575"/>
                <a:gd name="connsiteY3" fmla="*/ 792770 h 1222577"/>
                <a:gd name="connsiteX4" fmla="*/ 8669 w 4506575"/>
                <a:gd name="connsiteY4" fmla="*/ 784000 h 1222577"/>
                <a:gd name="connsiteX5" fmla="*/ 8520 w 4506575"/>
                <a:gd name="connsiteY5" fmla="*/ 783228 h 1222577"/>
                <a:gd name="connsiteX6" fmla="*/ 4450 w 4506575"/>
                <a:gd name="connsiteY6" fmla="*/ 568834 h 1222577"/>
                <a:gd name="connsiteX7" fmla="*/ 65618 w 4506575"/>
                <a:gd name="connsiteY7" fmla="*/ 337542 h 1222577"/>
                <a:gd name="connsiteX8" fmla="*/ 96397 w 4506575"/>
                <a:gd name="connsiteY8" fmla="*/ 285236 h 1222577"/>
                <a:gd name="connsiteX9" fmla="*/ 4425459 w 4506575"/>
                <a:gd name="connsiteY9" fmla="*/ 0 h 1222577"/>
                <a:gd name="connsiteX10" fmla="*/ 4423129 w 4506575"/>
                <a:gd name="connsiteY10" fmla="*/ 4474 h 1222577"/>
                <a:gd name="connsiteX11" fmla="*/ 4364191 w 4506575"/>
                <a:gd name="connsiteY11" fmla="*/ 236120 h 1222577"/>
                <a:gd name="connsiteX12" fmla="*/ 4362395 w 4506575"/>
                <a:gd name="connsiteY12" fmla="*/ 485130 h 1222577"/>
                <a:gd name="connsiteX13" fmla="*/ 4362636 w 4506575"/>
                <a:gd name="connsiteY13" fmla="*/ 486678 h 1222577"/>
                <a:gd name="connsiteX14" fmla="*/ 4362978 w 4506575"/>
                <a:gd name="connsiteY14" fmla="*/ 493989 h 1222577"/>
                <a:gd name="connsiteX15" fmla="*/ 4414462 w 4506575"/>
                <a:gd name="connsiteY15" fmla="*/ 739038 h 1222577"/>
                <a:gd name="connsiteX16" fmla="*/ 4459735 w 4506575"/>
                <a:gd name="connsiteY16" fmla="*/ 853232 h 1222577"/>
                <a:gd name="connsiteX17" fmla="*/ 4506575 w 4506575"/>
                <a:gd name="connsiteY17" fmla="*/ 937729 h 1222577"/>
                <a:gd name="connsiteX18" fmla="*/ 183398 w 4506575"/>
                <a:gd name="connsiteY18" fmla="*/ 1222577 h 122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506575" h="1222577">
                  <a:moveTo>
                    <a:pt x="183398" y="1222577"/>
                  </a:moveTo>
                  <a:lnTo>
                    <a:pt x="178961" y="1217590"/>
                  </a:lnTo>
                  <a:cubicBezTo>
                    <a:pt x="133065" y="1157054"/>
                    <a:pt x="93359" y="1085354"/>
                    <a:pt x="62764" y="1004407"/>
                  </a:cubicBezTo>
                  <a:cubicBezTo>
                    <a:pt x="36990" y="936224"/>
                    <a:pt x="19055" y="864727"/>
                    <a:pt x="9347" y="792770"/>
                  </a:cubicBezTo>
                  <a:lnTo>
                    <a:pt x="8669" y="784000"/>
                  </a:lnTo>
                  <a:lnTo>
                    <a:pt x="8520" y="783228"/>
                  </a:lnTo>
                  <a:cubicBezTo>
                    <a:pt x="-1190" y="711271"/>
                    <a:pt x="-2675" y="638856"/>
                    <a:pt x="4450" y="568834"/>
                  </a:cubicBezTo>
                  <a:cubicBezTo>
                    <a:pt x="13296" y="481922"/>
                    <a:pt x="34593" y="404035"/>
                    <a:pt x="65618" y="337542"/>
                  </a:cubicBezTo>
                  <a:lnTo>
                    <a:pt x="96397" y="285236"/>
                  </a:lnTo>
                  <a:lnTo>
                    <a:pt x="4425459" y="0"/>
                  </a:lnTo>
                  <a:lnTo>
                    <a:pt x="4423129" y="4474"/>
                  </a:lnTo>
                  <a:cubicBezTo>
                    <a:pt x="4395025" y="71261"/>
                    <a:pt x="4374656" y="149215"/>
                    <a:pt x="4364191" y="236120"/>
                  </a:cubicBezTo>
                  <a:cubicBezTo>
                    <a:pt x="4354442" y="317095"/>
                    <a:pt x="4353978" y="401444"/>
                    <a:pt x="4362395" y="485130"/>
                  </a:cubicBezTo>
                  <a:lnTo>
                    <a:pt x="4362636" y="486678"/>
                  </a:lnTo>
                  <a:lnTo>
                    <a:pt x="4362978" y="493989"/>
                  </a:lnTo>
                  <a:cubicBezTo>
                    <a:pt x="4371395" y="577676"/>
                    <a:pt x="4388693" y="660705"/>
                    <a:pt x="4414462" y="739038"/>
                  </a:cubicBezTo>
                  <a:cubicBezTo>
                    <a:pt x="4427787" y="779532"/>
                    <a:pt x="4442972" y="817672"/>
                    <a:pt x="4459735" y="853232"/>
                  </a:cubicBezTo>
                  <a:lnTo>
                    <a:pt x="4506575" y="937729"/>
                  </a:lnTo>
                  <a:lnTo>
                    <a:pt x="183398" y="122257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6" name="Block Arc 9"/>
            <p:cNvSpPr/>
            <p:nvPr/>
          </p:nvSpPr>
          <p:spPr>
            <a:xfrm rot="15825317">
              <a:off x="2666707" y="2616782"/>
              <a:ext cx="946667" cy="824300"/>
            </a:xfrm>
            <a:prstGeom prst="blockArc">
              <a:avLst>
                <a:gd name="adj1" fmla="val 10800000"/>
                <a:gd name="adj2" fmla="val 582025"/>
                <a:gd name="adj3" fmla="val 104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14"/>
            <p:cNvSpPr/>
            <p:nvPr/>
          </p:nvSpPr>
          <p:spPr>
            <a:xfrm rot="11026181">
              <a:off x="3993672" y="3021243"/>
              <a:ext cx="66014" cy="4349"/>
            </a:xfrm>
            <a:custGeom>
              <a:avLst/>
              <a:gdLst>
                <a:gd name="connsiteX0" fmla="*/ 66014 w 66014"/>
                <a:gd name="connsiteY0" fmla="*/ 0 h 4349"/>
                <a:gd name="connsiteX1" fmla="*/ 0 w 66014"/>
                <a:gd name="connsiteY1" fmla="*/ 4349 h 4349"/>
                <a:gd name="connsiteX2" fmla="*/ 2266 w 66014"/>
                <a:gd name="connsiteY2" fmla="*/ 0 h 4349"/>
                <a:gd name="connsiteX3" fmla="*/ 66014 w 66014"/>
                <a:gd name="connsiteY3" fmla="*/ 0 h 4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14" h="4349">
                  <a:moveTo>
                    <a:pt x="66014" y="0"/>
                  </a:moveTo>
                  <a:lnTo>
                    <a:pt x="0" y="4349"/>
                  </a:lnTo>
                  <a:lnTo>
                    <a:pt x="2266" y="0"/>
                  </a:lnTo>
                  <a:lnTo>
                    <a:pt x="6601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1" name="Freeform: Shape 32"/>
            <p:cNvSpPr/>
            <p:nvPr/>
          </p:nvSpPr>
          <p:spPr>
            <a:xfrm rot="10800000" flipV="1">
              <a:off x="3561285" y="2829204"/>
              <a:ext cx="362447" cy="388425"/>
            </a:xfrm>
            <a:custGeom>
              <a:avLst/>
              <a:gdLst>
                <a:gd name="connsiteX0" fmla="*/ 0 w 1828800"/>
                <a:gd name="connsiteY0" fmla="*/ 10886 h 1632858"/>
                <a:gd name="connsiteX1" fmla="*/ 1828800 w 1828800"/>
                <a:gd name="connsiteY1" fmla="*/ 0 h 1632858"/>
                <a:gd name="connsiteX2" fmla="*/ 1828800 w 1828800"/>
                <a:gd name="connsiteY2" fmla="*/ 87086 h 1632858"/>
                <a:gd name="connsiteX3" fmla="*/ 1023257 w 1828800"/>
                <a:gd name="connsiteY3" fmla="*/ 772886 h 1632858"/>
                <a:gd name="connsiteX4" fmla="*/ 1034143 w 1828800"/>
                <a:gd name="connsiteY4" fmla="*/ 1600200 h 1632858"/>
                <a:gd name="connsiteX5" fmla="*/ 859972 w 1828800"/>
                <a:gd name="connsiteY5" fmla="*/ 1632858 h 1632858"/>
                <a:gd name="connsiteX6" fmla="*/ 838200 w 1828800"/>
                <a:gd name="connsiteY6" fmla="*/ 805543 h 1632858"/>
                <a:gd name="connsiteX7" fmla="*/ 21772 w 1828800"/>
                <a:gd name="connsiteY7" fmla="*/ 163286 h 1632858"/>
                <a:gd name="connsiteX8" fmla="*/ 0 w 1828800"/>
                <a:gd name="connsiteY8" fmla="*/ 10886 h 1632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8800" h="1632858">
                  <a:moveTo>
                    <a:pt x="0" y="10886"/>
                  </a:moveTo>
                  <a:lnTo>
                    <a:pt x="1828800" y="0"/>
                  </a:lnTo>
                  <a:lnTo>
                    <a:pt x="1828800" y="87086"/>
                  </a:lnTo>
                  <a:lnTo>
                    <a:pt x="1023257" y="772886"/>
                  </a:lnTo>
                  <a:lnTo>
                    <a:pt x="1034143" y="1600200"/>
                  </a:lnTo>
                  <a:lnTo>
                    <a:pt x="859972" y="1632858"/>
                  </a:lnTo>
                  <a:lnTo>
                    <a:pt x="838200" y="805543"/>
                  </a:lnTo>
                  <a:lnTo>
                    <a:pt x="21772" y="163286"/>
                  </a:lnTo>
                  <a:lnTo>
                    <a:pt x="0" y="108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2" name="Rectangle 33"/>
            <p:cNvSpPr/>
            <p:nvPr/>
          </p:nvSpPr>
          <p:spPr>
            <a:xfrm rot="10800000" flipV="1">
              <a:off x="3561285" y="3191734"/>
              <a:ext cx="336558" cy="258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7"/>
            <p:cNvSpPr/>
            <p:nvPr/>
          </p:nvSpPr>
          <p:spPr>
            <a:xfrm rot="11026181">
              <a:off x="4024893" y="3021243"/>
              <a:ext cx="66014" cy="4349"/>
            </a:xfrm>
            <a:custGeom>
              <a:avLst/>
              <a:gdLst>
                <a:gd name="connsiteX0" fmla="*/ 66014 w 66014"/>
                <a:gd name="connsiteY0" fmla="*/ 0 h 4349"/>
                <a:gd name="connsiteX1" fmla="*/ 0 w 66014"/>
                <a:gd name="connsiteY1" fmla="*/ 4349 h 4349"/>
                <a:gd name="connsiteX2" fmla="*/ 2266 w 66014"/>
                <a:gd name="connsiteY2" fmla="*/ 0 h 4349"/>
                <a:gd name="connsiteX3" fmla="*/ 66014 w 66014"/>
                <a:gd name="connsiteY3" fmla="*/ 0 h 4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14" h="4349">
                  <a:moveTo>
                    <a:pt x="66014" y="0"/>
                  </a:moveTo>
                  <a:lnTo>
                    <a:pt x="0" y="4349"/>
                  </a:lnTo>
                  <a:lnTo>
                    <a:pt x="2266" y="0"/>
                  </a:lnTo>
                  <a:lnTo>
                    <a:pt x="6601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8" name="Rectangle 49"/>
            <p:cNvSpPr/>
            <p:nvPr/>
          </p:nvSpPr>
          <p:spPr>
            <a:xfrm>
              <a:off x="4145518" y="2730901"/>
              <a:ext cx="4788093" cy="585032"/>
            </a:xfrm>
            <a:prstGeom prst="rect">
              <a:avLst/>
            </a:prstGeom>
          </p:spPr>
          <p:txBody>
            <a:bodyPr wrap="square" lIns="28800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65" dirty="0">
                  <a:solidFill>
                    <a:schemeClr val="bg1"/>
                  </a:solidFill>
                </a:rPr>
                <a:t>请替换文字内容复制你的内容到此 </a:t>
              </a:r>
              <a:br>
                <a:rPr lang="zh-CN" altLang="en-US" sz="1065" dirty="0">
                  <a:solidFill>
                    <a:schemeClr val="bg1"/>
                  </a:solidFill>
                </a:rPr>
              </a:br>
              <a:r>
                <a:rPr lang="zh-CN" altLang="en-US" sz="1065" dirty="0">
                  <a:solidFill>
                    <a:schemeClr val="bg1"/>
                  </a:solidFill>
                </a:rPr>
                <a:t>如需更改请在（设置形状格式）菜单下（文本选项）中调整</a:t>
              </a:r>
              <a:endParaRPr lang="zh-CN" altLang="en-US" sz="1065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千图PPT彼岸天：ID 8661124库_组合 46"/>
          <p:cNvGrpSpPr/>
          <p:nvPr>
            <p:custDataLst>
              <p:tags r:id="rId4"/>
            </p:custDataLst>
          </p:nvPr>
        </p:nvGrpSpPr>
        <p:grpSpPr>
          <a:xfrm>
            <a:off x="2727891" y="3534496"/>
            <a:ext cx="6284172" cy="1234803"/>
            <a:chOff x="2727891" y="3534496"/>
            <a:chExt cx="6284172" cy="1234803"/>
          </a:xfrm>
        </p:grpSpPr>
        <p:sp>
          <p:nvSpPr>
            <p:cNvPr id="26" name="Freeform: Shape 18"/>
            <p:cNvSpPr/>
            <p:nvPr/>
          </p:nvSpPr>
          <p:spPr>
            <a:xfrm rot="11026181">
              <a:off x="3396789" y="3650235"/>
              <a:ext cx="697427" cy="974694"/>
            </a:xfrm>
            <a:custGeom>
              <a:avLst/>
              <a:gdLst>
                <a:gd name="connsiteX0" fmla="*/ 643984 w 697427"/>
                <a:gd name="connsiteY0" fmla="*/ 933107 h 965044"/>
                <a:gd name="connsiteX1" fmla="*/ 159265 w 697427"/>
                <a:gd name="connsiteY1" fmla="*/ 965044 h 965044"/>
                <a:gd name="connsiteX2" fmla="*/ 153508 w 697427"/>
                <a:gd name="connsiteY2" fmla="*/ 956527 h 965044"/>
                <a:gd name="connsiteX3" fmla="*/ 158682 w 697427"/>
                <a:gd name="connsiteY3" fmla="*/ 956186 h 965044"/>
                <a:gd name="connsiteX4" fmla="*/ 125082 w 697427"/>
                <a:gd name="connsiteY4" fmla="*/ 906481 h 965044"/>
                <a:gd name="connsiteX5" fmla="*/ 43109 w 697427"/>
                <a:gd name="connsiteY5" fmla="*/ 708563 h 965044"/>
                <a:gd name="connsiteX6" fmla="*/ 20019 w 697427"/>
                <a:gd name="connsiteY6" fmla="*/ 611636 h 965044"/>
                <a:gd name="connsiteX7" fmla="*/ 5532 w 697427"/>
                <a:gd name="connsiteY7" fmla="*/ 512800 h 965044"/>
                <a:gd name="connsiteX8" fmla="*/ 122 w 697427"/>
                <a:gd name="connsiteY8" fmla="*/ 420747 h 965044"/>
                <a:gd name="connsiteX9" fmla="*/ 3139 w 697427"/>
                <a:gd name="connsiteY9" fmla="*/ 321899 h 965044"/>
                <a:gd name="connsiteX10" fmla="*/ 46291 w 697427"/>
                <a:gd name="connsiteY10" fmla="*/ 107171 h 965044"/>
                <a:gd name="connsiteX11" fmla="*/ 77108 w 697427"/>
                <a:gd name="connsiteY11" fmla="*/ 38249 h 965044"/>
                <a:gd name="connsiteX12" fmla="*/ 72564 w 697427"/>
                <a:gd name="connsiteY12" fmla="*/ 38250 h 965044"/>
                <a:gd name="connsiteX13" fmla="*/ 76525 w 697427"/>
                <a:gd name="connsiteY13" fmla="*/ 29391 h 965044"/>
                <a:gd name="connsiteX14" fmla="*/ 46651 w 697427"/>
                <a:gd name="connsiteY14" fmla="*/ 29391 h 965044"/>
                <a:gd name="connsiteX15" fmla="*/ 492723 w 697427"/>
                <a:gd name="connsiteY15" fmla="*/ 0 h 965044"/>
                <a:gd name="connsiteX16" fmla="*/ 539027 w 697427"/>
                <a:gd name="connsiteY16" fmla="*/ 61032 h 965044"/>
                <a:gd name="connsiteX17" fmla="*/ 631879 w 697427"/>
                <a:gd name="connsiteY17" fmla="*/ 253260 h 965044"/>
                <a:gd name="connsiteX18" fmla="*/ 697380 w 697427"/>
                <a:gd name="connsiteY18" fmla="*/ 645324 h 965044"/>
                <a:gd name="connsiteX19" fmla="*/ 669470 w 697427"/>
                <a:gd name="connsiteY19" fmla="*/ 862356 h 965044"/>
                <a:gd name="connsiteX20" fmla="*/ 643984 w 697427"/>
                <a:gd name="connsiteY20" fmla="*/ 933107 h 96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7427" h="965044">
                  <a:moveTo>
                    <a:pt x="643984" y="933107"/>
                  </a:moveTo>
                  <a:lnTo>
                    <a:pt x="159265" y="965044"/>
                  </a:lnTo>
                  <a:lnTo>
                    <a:pt x="153508" y="956527"/>
                  </a:lnTo>
                  <a:lnTo>
                    <a:pt x="158682" y="956186"/>
                  </a:lnTo>
                  <a:lnTo>
                    <a:pt x="125082" y="906481"/>
                  </a:lnTo>
                  <a:cubicBezTo>
                    <a:pt x="92705" y="850279"/>
                    <a:pt x="64694" y="783714"/>
                    <a:pt x="43109" y="708563"/>
                  </a:cubicBezTo>
                  <a:cubicBezTo>
                    <a:pt x="34019" y="676913"/>
                    <a:pt x="26310" y="644494"/>
                    <a:pt x="20019" y="611636"/>
                  </a:cubicBezTo>
                  <a:lnTo>
                    <a:pt x="5532" y="512800"/>
                  </a:lnTo>
                  <a:lnTo>
                    <a:pt x="122" y="420747"/>
                  </a:lnTo>
                  <a:cubicBezTo>
                    <a:pt x="-368" y="387462"/>
                    <a:pt x="626" y="354403"/>
                    <a:pt x="3139" y="321899"/>
                  </a:cubicBezTo>
                  <a:cubicBezTo>
                    <a:pt x="9380" y="241211"/>
                    <a:pt x="24404" y="168902"/>
                    <a:pt x="46291" y="107171"/>
                  </a:cubicBezTo>
                  <a:lnTo>
                    <a:pt x="77108" y="38249"/>
                  </a:lnTo>
                  <a:lnTo>
                    <a:pt x="72564" y="38250"/>
                  </a:lnTo>
                  <a:lnTo>
                    <a:pt x="76525" y="29391"/>
                  </a:lnTo>
                  <a:lnTo>
                    <a:pt x="46651" y="29391"/>
                  </a:lnTo>
                  <a:lnTo>
                    <a:pt x="492723" y="0"/>
                  </a:lnTo>
                  <a:lnTo>
                    <a:pt x="539027" y="61032"/>
                  </a:lnTo>
                  <a:cubicBezTo>
                    <a:pt x="574255" y="115033"/>
                    <a:pt x="605915" y="179657"/>
                    <a:pt x="631879" y="253260"/>
                  </a:cubicBezTo>
                  <a:cubicBezTo>
                    <a:pt x="675619" y="377251"/>
                    <a:pt x="698623" y="514946"/>
                    <a:pt x="697380" y="645324"/>
                  </a:cubicBezTo>
                  <a:cubicBezTo>
                    <a:pt x="696607" y="726239"/>
                    <a:pt x="686727" y="799354"/>
                    <a:pt x="669470" y="862356"/>
                  </a:cubicBezTo>
                  <a:lnTo>
                    <a:pt x="643984" y="93310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19"/>
            <p:cNvSpPr/>
            <p:nvPr/>
          </p:nvSpPr>
          <p:spPr>
            <a:xfrm rot="11026181">
              <a:off x="8497573" y="3659293"/>
              <a:ext cx="514490" cy="976363"/>
            </a:xfrm>
            <a:custGeom>
              <a:avLst/>
              <a:gdLst>
                <a:gd name="connsiteX0" fmla="*/ 61870 w 514490"/>
                <a:gd name="connsiteY0" fmla="*/ 966696 h 966696"/>
                <a:gd name="connsiteX1" fmla="*/ 0 w 514490"/>
                <a:gd name="connsiteY1" fmla="*/ 27699 h 966696"/>
                <a:gd name="connsiteX2" fmla="*/ 420396 w 514490"/>
                <a:gd name="connsiteY2" fmla="*/ 0 h 966696"/>
                <a:gd name="connsiteX3" fmla="*/ 374283 w 514490"/>
                <a:gd name="connsiteY3" fmla="*/ 105143 h 966696"/>
                <a:gd name="connsiteX4" fmla="*/ 341887 w 514490"/>
                <a:gd name="connsiteY4" fmla="*/ 238026 h 966696"/>
                <a:gd name="connsiteX5" fmla="*/ 330958 w 514490"/>
                <a:gd name="connsiteY5" fmla="*/ 371040 h 966696"/>
                <a:gd name="connsiteX6" fmla="*/ 338854 w 514490"/>
                <a:gd name="connsiteY6" fmla="*/ 498371 h 966696"/>
                <a:gd name="connsiteX7" fmla="*/ 365779 w 514490"/>
                <a:gd name="connsiteY7" fmla="*/ 630841 h 966696"/>
                <a:gd name="connsiteX8" fmla="*/ 411493 w 514490"/>
                <a:gd name="connsiteY8" fmla="*/ 760655 h 966696"/>
                <a:gd name="connsiteX9" fmla="*/ 475669 w 514490"/>
                <a:gd name="connsiteY9" fmla="*/ 883659 h 966696"/>
                <a:gd name="connsiteX10" fmla="*/ 514490 w 514490"/>
                <a:gd name="connsiteY10" fmla="*/ 936873 h 966696"/>
                <a:gd name="connsiteX11" fmla="*/ 61870 w 514490"/>
                <a:gd name="connsiteY11" fmla="*/ 966696 h 96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4490" h="966696">
                  <a:moveTo>
                    <a:pt x="61870" y="966696"/>
                  </a:moveTo>
                  <a:lnTo>
                    <a:pt x="0" y="27699"/>
                  </a:lnTo>
                  <a:lnTo>
                    <a:pt x="420396" y="0"/>
                  </a:lnTo>
                  <a:lnTo>
                    <a:pt x="374283" y="105143"/>
                  </a:lnTo>
                  <a:cubicBezTo>
                    <a:pt x="360230" y="146828"/>
                    <a:pt x="349303" y="191222"/>
                    <a:pt x="341887" y="238026"/>
                  </a:cubicBezTo>
                  <a:cubicBezTo>
                    <a:pt x="334977" y="281637"/>
                    <a:pt x="331359" y="326155"/>
                    <a:pt x="330958" y="371040"/>
                  </a:cubicBezTo>
                  <a:lnTo>
                    <a:pt x="338854" y="498371"/>
                  </a:lnTo>
                  <a:lnTo>
                    <a:pt x="365779" y="630841"/>
                  </a:lnTo>
                  <a:cubicBezTo>
                    <a:pt x="377967" y="675015"/>
                    <a:pt x="393227" y="718467"/>
                    <a:pt x="411493" y="760655"/>
                  </a:cubicBezTo>
                  <a:cubicBezTo>
                    <a:pt x="430382" y="804273"/>
                    <a:pt x="451909" y="845354"/>
                    <a:pt x="475669" y="883659"/>
                  </a:cubicBezTo>
                  <a:lnTo>
                    <a:pt x="514490" y="936873"/>
                  </a:lnTo>
                  <a:lnTo>
                    <a:pt x="61870" y="96669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8" name="Freeform: Shape 20"/>
            <p:cNvSpPr/>
            <p:nvPr/>
          </p:nvSpPr>
          <p:spPr>
            <a:xfrm rot="11026181">
              <a:off x="4045355" y="3534496"/>
              <a:ext cx="4506575" cy="1234803"/>
            </a:xfrm>
            <a:custGeom>
              <a:avLst/>
              <a:gdLst>
                <a:gd name="connsiteX0" fmla="*/ 183398 w 4506575"/>
                <a:gd name="connsiteY0" fmla="*/ 1222577 h 1222577"/>
                <a:gd name="connsiteX1" fmla="*/ 178961 w 4506575"/>
                <a:gd name="connsiteY1" fmla="*/ 1217590 h 1222577"/>
                <a:gd name="connsiteX2" fmla="*/ 62764 w 4506575"/>
                <a:gd name="connsiteY2" fmla="*/ 1004407 h 1222577"/>
                <a:gd name="connsiteX3" fmla="*/ 9347 w 4506575"/>
                <a:gd name="connsiteY3" fmla="*/ 792770 h 1222577"/>
                <a:gd name="connsiteX4" fmla="*/ 8669 w 4506575"/>
                <a:gd name="connsiteY4" fmla="*/ 784000 h 1222577"/>
                <a:gd name="connsiteX5" fmla="*/ 8520 w 4506575"/>
                <a:gd name="connsiteY5" fmla="*/ 783228 h 1222577"/>
                <a:gd name="connsiteX6" fmla="*/ 4450 w 4506575"/>
                <a:gd name="connsiteY6" fmla="*/ 568834 h 1222577"/>
                <a:gd name="connsiteX7" fmla="*/ 65618 w 4506575"/>
                <a:gd name="connsiteY7" fmla="*/ 337542 h 1222577"/>
                <a:gd name="connsiteX8" fmla="*/ 96397 w 4506575"/>
                <a:gd name="connsiteY8" fmla="*/ 285236 h 1222577"/>
                <a:gd name="connsiteX9" fmla="*/ 4425459 w 4506575"/>
                <a:gd name="connsiteY9" fmla="*/ 0 h 1222577"/>
                <a:gd name="connsiteX10" fmla="*/ 4423129 w 4506575"/>
                <a:gd name="connsiteY10" fmla="*/ 4474 h 1222577"/>
                <a:gd name="connsiteX11" fmla="*/ 4364191 w 4506575"/>
                <a:gd name="connsiteY11" fmla="*/ 236120 h 1222577"/>
                <a:gd name="connsiteX12" fmla="*/ 4362395 w 4506575"/>
                <a:gd name="connsiteY12" fmla="*/ 485130 h 1222577"/>
                <a:gd name="connsiteX13" fmla="*/ 4362636 w 4506575"/>
                <a:gd name="connsiteY13" fmla="*/ 486678 h 1222577"/>
                <a:gd name="connsiteX14" fmla="*/ 4362978 w 4506575"/>
                <a:gd name="connsiteY14" fmla="*/ 493989 h 1222577"/>
                <a:gd name="connsiteX15" fmla="*/ 4414462 w 4506575"/>
                <a:gd name="connsiteY15" fmla="*/ 739038 h 1222577"/>
                <a:gd name="connsiteX16" fmla="*/ 4459735 w 4506575"/>
                <a:gd name="connsiteY16" fmla="*/ 853232 h 1222577"/>
                <a:gd name="connsiteX17" fmla="*/ 4506575 w 4506575"/>
                <a:gd name="connsiteY17" fmla="*/ 937729 h 1222577"/>
                <a:gd name="connsiteX18" fmla="*/ 183398 w 4506575"/>
                <a:gd name="connsiteY18" fmla="*/ 1222577 h 122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506575" h="1222577">
                  <a:moveTo>
                    <a:pt x="183398" y="1222577"/>
                  </a:moveTo>
                  <a:lnTo>
                    <a:pt x="178961" y="1217590"/>
                  </a:lnTo>
                  <a:cubicBezTo>
                    <a:pt x="133065" y="1157054"/>
                    <a:pt x="93359" y="1085354"/>
                    <a:pt x="62764" y="1004407"/>
                  </a:cubicBezTo>
                  <a:cubicBezTo>
                    <a:pt x="36990" y="936224"/>
                    <a:pt x="19055" y="864727"/>
                    <a:pt x="9347" y="792770"/>
                  </a:cubicBezTo>
                  <a:lnTo>
                    <a:pt x="8669" y="784000"/>
                  </a:lnTo>
                  <a:lnTo>
                    <a:pt x="8520" y="783228"/>
                  </a:lnTo>
                  <a:cubicBezTo>
                    <a:pt x="-1190" y="711271"/>
                    <a:pt x="-2675" y="638856"/>
                    <a:pt x="4450" y="568834"/>
                  </a:cubicBezTo>
                  <a:cubicBezTo>
                    <a:pt x="13296" y="481922"/>
                    <a:pt x="34593" y="404035"/>
                    <a:pt x="65618" y="337542"/>
                  </a:cubicBezTo>
                  <a:lnTo>
                    <a:pt x="96397" y="285236"/>
                  </a:lnTo>
                  <a:lnTo>
                    <a:pt x="4425459" y="0"/>
                  </a:lnTo>
                  <a:lnTo>
                    <a:pt x="4423129" y="4474"/>
                  </a:lnTo>
                  <a:cubicBezTo>
                    <a:pt x="4395025" y="71261"/>
                    <a:pt x="4374656" y="149215"/>
                    <a:pt x="4364191" y="236120"/>
                  </a:cubicBezTo>
                  <a:cubicBezTo>
                    <a:pt x="4354442" y="317095"/>
                    <a:pt x="4353978" y="401444"/>
                    <a:pt x="4362395" y="485130"/>
                  </a:cubicBezTo>
                  <a:lnTo>
                    <a:pt x="4362636" y="486678"/>
                  </a:lnTo>
                  <a:lnTo>
                    <a:pt x="4362978" y="493989"/>
                  </a:lnTo>
                  <a:cubicBezTo>
                    <a:pt x="4371395" y="577676"/>
                    <a:pt x="4388693" y="660705"/>
                    <a:pt x="4414462" y="739038"/>
                  </a:cubicBezTo>
                  <a:cubicBezTo>
                    <a:pt x="4427787" y="779532"/>
                    <a:pt x="4442972" y="817672"/>
                    <a:pt x="4459735" y="853232"/>
                  </a:cubicBezTo>
                  <a:lnTo>
                    <a:pt x="4506575" y="937729"/>
                  </a:lnTo>
                  <a:lnTo>
                    <a:pt x="183398" y="122257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9" name="Freeform: Shape 22"/>
            <p:cNvSpPr/>
            <p:nvPr/>
          </p:nvSpPr>
          <p:spPr>
            <a:xfrm>
              <a:off x="3140041" y="3682190"/>
              <a:ext cx="337392" cy="950443"/>
            </a:xfrm>
            <a:custGeom>
              <a:avLst/>
              <a:gdLst>
                <a:gd name="connsiteX0" fmla="*/ 0 w 337392"/>
                <a:gd name="connsiteY0" fmla="*/ 0 h 941033"/>
                <a:gd name="connsiteX1" fmla="*/ 256770 w 337392"/>
                <a:gd name="connsiteY1" fmla="*/ 0 h 941033"/>
                <a:gd name="connsiteX2" fmla="*/ 252283 w 337392"/>
                <a:gd name="connsiteY2" fmla="*/ 8823 h 941033"/>
                <a:gd name="connsiteX3" fmla="*/ 194756 w 337392"/>
                <a:gd name="connsiteY3" fmla="*/ 240469 h 941033"/>
                <a:gd name="connsiteX4" fmla="*/ 243256 w 337392"/>
                <a:gd name="connsiteY4" fmla="*/ 734529 h 941033"/>
                <a:gd name="connsiteX5" fmla="*/ 287446 w 337392"/>
                <a:gd name="connsiteY5" fmla="*/ 848724 h 941033"/>
                <a:gd name="connsiteX6" fmla="*/ 337392 w 337392"/>
                <a:gd name="connsiteY6" fmla="*/ 941033 h 941033"/>
                <a:gd name="connsiteX7" fmla="*/ 0 w 337392"/>
                <a:gd name="connsiteY7" fmla="*/ 941033 h 941033"/>
                <a:gd name="connsiteX8" fmla="*/ 0 w 337392"/>
                <a:gd name="connsiteY8" fmla="*/ 0 h 94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392" h="941033">
                  <a:moveTo>
                    <a:pt x="0" y="0"/>
                  </a:moveTo>
                  <a:lnTo>
                    <a:pt x="256770" y="0"/>
                  </a:lnTo>
                  <a:lnTo>
                    <a:pt x="252283" y="8823"/>
                  </a:lnTo>
                  <a:cubicBezTo>
                    <a:pt x="224852" y="75610"/>
                    <a:pt x="204969" y="153564"/>
                    <a:pt x="194756" y="240469"/>
                  </a:cubicBezTo>
                  <a:cubicBezTo>
                    <a:pt x="175723" y="402418"/>
                    <a:pt x="192946" y="577862"/>
                    <a:pt x="243256" y="734529"/>
                  </a:cubicBezTo>
                  <a:cubicBezTo>
                    <a:pt x="256260" y="775024"/>
                    <a:pt x="271084" y="813163"/>
                    <a:pt x="287446" y="848724"/>
                  </a:cubicBezTo>
                  <a:lnTo>
                    <a:pt x="337392" y="941033"/>
                  </a:lnTo>
                  <a:lnTo>
                    <a:pt x="0" y="94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0" name="Block Arc 23"/>
            <p:cNvSpPr/>
            <p:nvPr/>
          </p:nvSpPr>
          <p:spPr>
            <a:xfrm rot="15825317">
              <a:off x="2666707" y="3745262"/>
              <a:ext cx="946667" cy="824300"/>
            </a:xfrm>
            <a:prstGeom prst="blockArc">
              <a:avLst>
                <a:gd name="adj1" fmla="val 10800000"/>
                <a:gd name="adj2" fmla="val 582025"/>
                <a:gd name="adj3" fmla="val 104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Freeform: Shape 34"/>
            <p:cNvSpPr/>
            <p:nvPr/>
          </p:nvSpPr>
          <p:spPr>
            <a:xfrm>
              <a:off x="3553682" y="4018521"/>
              <a:ext cx="394687" cy="371121"/>
            </a:xfrm>
            <a:custGeom>
              <a:avLst/>
              <a:gdLst>
                <a:gd name="connsiteX0" fmla="*/ 0 w 1826018"/>
                <a:gd name="connsiteY0" fmla="*/ 1 h 1683350"/>
                <a:gd name="connsiteX1" fmla="*/ 838286 w 1826018"/>
                <a:gd name="connsiteY1" fmla="*/ 1 h 1683350"/>
                <a:gd name="connsiteX2" fmla="*/ 833465 w 1826018"/>
                <a:gd name="connsiteY2" fmla="*/ 36530 h 1683350"/>
                <a:gd name="connsiteX3" fmla="*/ 386449 w 1826018"/>
                <a:gd name="connsiteY3" fmla="*/ 780061 h 1683350"/>
                <a:gd name="connsiteX4" fmla="*/ 310221 w 1826018"/>
                <a:gd name="connsiteY4" fmla="*/ 834538 h 1683350"/>
                <a:gd name="connsiteX5" fmla="*/ 1494538 w 1826018"/>
                <a:gd name="connsiteY5" fmla="*/ 0 h 1683350"/>
                <a:gd name="connsiteX6" fmla="*/ 1826018 w 1826018"/>
                <a:gd name="connsiteY6" fmla="*/ 0 h 1683350"/>
                <a:gd name="connsiteX7" fmla="*/ 625749 w 1826018"/>
                <a:gd name="connsiteY7" fmla="*/ 1683350 h 1683350"/>
                <a:gd name="connsiteX8" fmla="*/ 516809 w 1826018"/>
                <a:gd name="connsiteY8" fmla="*/ 1390285 h 1683350"/>
                <a:gd name="connsiteX9" fmla="*/ 607661 w 1826018"/>
                <a:gd name="connsiteY9" fmla="*/ 1357828 h 1683350"/>
                <a:gd name="connsiteX10" fmla="*/ 1495218 w 1826018"/>
                <a:gd name="connsiteY10" fmla="*/ 87840 h 1683350"/>
                <a:gd name="connsiteX11" fmla="*/ 1026236 w 1826018"/>
                <a:gd name="connsiteY11" fmla="*/ 0 h 1683350"/>
                <a:gd name="connsiteX12" fmla="*/ 1308197 w 1826018"/>
                <a:gd name="connsiteY12" fmla="*/ 0 h 1683350"/>
                <a:gd name="connsiteX13" fmla="*/ 1308788 w 1826018"/>
                <a:gd name="connsiteY13" fmla="*/ 76317 h 1683350"/>
                <a:gd name="connsiteX14" fmla="*/ 532761 w 1826018"/>
                <a:gd name="connsiteY14" fmla="*/ 1186719 h 1683350"/>
                <a:gd name="connsiteX15" fmla="*/ 451878 w 1826018"/>
                <a:gd name="connsiteY15" fmla="*/ 1215614 h 1683350"/>
                <a:gd name="connsiteX16" fmla="*/ 377492 w 1826018"/>
                <a:gd name="connsiteY16" fmla="*/ 1015506 h 1683350"/>
                <a:gd name="connsiteX17" fmla="*/ 505232 w 1826018"/>
                <a:gd name="connsiteY17" fmla="*/ 924217 h 1683350"/>
                <a:gd name="connsiteX18" fmla="*/ 1016493 w 1826018"/>
                <a:gd name="connsiteY18" fmla="*/ 73826 h 168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26018" h="1683350">
                  <a:moveTo>
                    <a:pt x="0" y="1"/>
                  </a:moveTo>
                  <a:lnTo>
                    <a:pt x="838286" y="1"/>
                  </a:lnTo>
                  <a:lnTo>
                    <a:pt x="833465" y="36530"/>
                  </a:lnTo>
                  <a:cubicBezTo>
                    <a:pt x="773762" y="329769"/>
                    <a:pt x="614769" y="591902"/>
                    <a:pt x="386449" y="780061"/>
                  </a:cubicBezTo>
                  <a:lnTo>
                    <a:pt x="310221" y="834538"/>
                  </a:lnTo>
                  <a:close/>
                  <a:moveTo>
                    <a:pt x="1494538" y="0"/>
                  </a:moveTo>
                  <a:lnTo>
                    <a:pt x="1826018" y="0"/>
                  </a:lnTo>
                  <a:cubicBezTo>
                    <a:pt x="1826018" y="752824"/>
                    <a:pt x="1346478" y="1425368"/>
                    <a:pt x="625749" y="1683350"/>
                  </a:cubicBezTo>
                  <a:lnTo>
                    <a:pt x="516809" y="1390285"/>
                  </a:lnTo>
                  <a:lnTo>
                    <a:pt x="607661" y="1357828"/>
                  </a:lnTo>
                  <a:cubicBezTo>
                    <a:pt x="1118196" y="1134356"/>
                    <a:pt x="1460834" y="644081"/>
                    <a:pt x="1495218" y="87840"/>
                  </a:cubicBezTo>
                  <a:close/>
                  <a:moveTo>
                    <a:pt x="1026236" y="0"/>
                  </a:moveTo>
                  <a:lnTo>
                    <a:pt x="1308197" y="0"/>
                  </a:lnTo>
                  <a:lnTo>
                    <a:pt x="1308788" y="76317"/>
                  </a:lnTo>
                  <a:cubicBezTo>
                    <a:pt x="1278725" y="562661"/>
                    <a:pt x="979141" y="991327"/>
                    <a:pt x="532761" y="1186719"/>
                  </a:cubicBezTo>
                  <a:lnTo>
                    <a:pt x="451878" y="1215614"/>
                  </a:lnTo>
                  <a:lnTo>
                    <a:pt x="377492" y="1015506"/>
                  </a:lnTo>
                  <a:lnTo>
                    <a:pt x="505232" y="924217"/>
                  </a:lnTo>
                  <a:cubicBezTo>
                    <a:pt x="766367" y="709016"/>
                    <a:pt x="948209" y="409208"/>
                    <a:pt x="1016493" y="738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21"/>
            <p:cNvSpPr/>
            <p:nvPr/>
          </p:nvSpPr>
          <p:spPr>
            <a:xfrm rot="11026181">
              <a:off x="4024893" y="4201907"/>
              <a:ext cx="66014" cy="4349"/>
            </a:xfrm>
            <a:custGeom>
              <a:avLst/>
              <a:gdLst>
                <a:gd name="connsiteX0" fmla="*/ 66014 w 66014"/>
                <a:gd name="connsiteY0" fmla="*/ 0 h 4349"/>
                <a:gd name="connsiteX1" fmla="*/ 0 w 66014"/>
                <a:gd name="connsiteY1" fmla="*/ 4349 h 4349"/>
                <a:gd name="connsiteX2" fmla="*/ 2266 w 66014"/>
                <a:gd name="connsiteY2" fmla="*/ 0 h 4349"/>
                <a:gd name="connsiteX3" fmla="*/ 66014 w 66014"/>
                <a:gd name="connsiteY3" fmla="*/ 0 h 4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14" h="4349">
                  <a:moveTo>
                    <a:pt x="66014" y="0"/>
                  </a:moveTo>
                  <a:lnTo>
                    <a:pt x="0" y="4349"/>
                  </a:lnTo>
                  <a:lnTo>
                    <a:pt x="2266" y="0"/>
                  </a:lnTo>
                  <a:lnTo>
                    <a:pt x="6601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9" name="Rectangle 50"/>
            <p:cNvSpPr/>
            <p:nvPr/>
          </p:nvSpPr>
          <p:spPr>
            <a:xfrm>
              <a:off x="4145518" y="3911565"/>
              <a:ext cx="4788093" cy="585032"/>
            </a:xfrm>
            <a:prstGeom prst="rect">
              <a:avLst/>
            </a:prstGeom>
          </p:spPr>
          <p:txBody>
            <a:bodyPr wrap="square" lIns="28800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65" dirty="0">
                  <a:solidFill>
                    <a:schemeClr val="bg1"/>
                  </a:solidFill>
                </a:rPr>
                <a:t>请替换文字内容复制你的内容到此 </a:t>
              </a:r>
              <a:br>
                <a:rPr lang="zh-CN" altLang="en-US" sz="1065" dirty="0">
                  <a:solidFill>
                    <a:schemeClr val="bg1"/>
                  </a:solidFill>
                </a:rPr>
              </a:br>
              <a:r>
                <a:rPr lang="zh-CN" altLang="en-US" sz="1065" dirty="0">
                  <a:solidFill>
                    <a:schemeClr val="bg1"/>
                  </a:solidFill>
                </a:rPr>
                <a:t>如需更改请在（设置形状格式）菜单下（文本选项）中调整</a:t>
              </a:r>
              <a:endParaRPr lang="zh-CN" altLang="en-US" sz="1065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千图PPT彼岸天：ID 8661124库_组合 47"/>
          <p:cNvGrpSpPr/>
          <p:nvPr>
            <p:custDataLst>
              <p:tags r:id="rId5"/>
            </p:custDataLst>
          </p:nvPr>
        </p:nvGrpSpPr>
        <p:grpSpPr>
          <a:xfrm>
            <a:off x="2727891" y="4672768"/>
            <a:ext cx="6284172" cy="1234803"/>
            <a:chOff x="2727891" y="4672768"/>
            <a:chExt cx="6284172" cy="1234803"/>
          </a:xfrm>
        </p:grpSpPr>
        <p:sp>
          <p:nvSpPr>
            <p:cNvPr id="15" name="Freeform: Shape 28"/>
            <p:cNvSpPr/>
            <p:nvPr/>
          </p:nvSpPr>
          <p:spPr>
            <a:xfrm rot="11026181">
              <a:off x="4024893" y="5298914"/>
              <a:ext cx="66014" cy="4349"/>
            </a:xfrm>
            <a:custGeom>
              <a:avLst/>
              <a:gdLst>
                <a:gd name="connsiteX0" fmla="*/ 66014 w 66014"/>
                <a:gd name="connsiteY0" fmla="*/ 0 h 4349"/>
                <a:gd name="connsiteX1" fmla="*/ 0 w 66014"/>
                <a:gd name="connsiteY1" fmla="*/ 4349 h 4349"/>
                <a:gd name="connsiteX2" fmla="*/ 2266 w 66014"/>
                <a:gd name="connsiteY2" fmla="*/ 0 h 4349"/>
                <a:gd name="connsiteX3" fmla="*/ 66014 w 66014"/>
                <a:gd name="connsiteY3" fmla="*/ 0 h 4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14" h="4349">
                  <a:moveTo>
                    <a:pt x="66014" y="0"/>
                  </a:moveTo>
                  <a:lnTo>
                    <a:pt x="0" y="4349"/>
                  </a:lnTo>
                  <a:lnTo>
                    <a:pt x="2266" y="0"/>
                  </a:lnTo>
                  <a:lnTo>
                    <a:pt x="6601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1" name="Freeform: Shape 27"/>
            <p:cNvSpPr/>
            <p:nvPr/>
          </p:nvSpPr>
          <p:spPr>
            <a:xfrm rot="11026181">
              <a:off x="4045355" y="4672768"/>
              <a:ext cx="4506575" cy="1234803"/>
            </a:xfrm>
            <a:custGeom>
              <a:avLst/>
              <a:gdLst>
                <a:gd name="connsiteX0" fmla="*/ 183398 w 4506575"/>
                <a:gd name="connsiteY0" fmla="*/ 1222577 h 1222577"/>
                <a:gd name="connsiteX1" fmla="*/ 178961 w 4506575"/>
                <a:gd name="connsiteY1" fmla="*/ 1217590 h 1222577"/>
                <a:gd name="connsiteX2" fmla="*/ 62764 w 4506575"/>
                <a:gd name="connsiteY2" fmla="*/ 1004407 h 1222577"/>
                <a:gd name="connsiteX3" fmla="*/ 9347 w 4506575"/>
                <a:gd name="connsiteY3" fmla="*/ 792770 h 1222577"/>
                <a:gd name="connsiteX4" fmla="*/ 8669 w 4506575"/>
                <a:gd name="connsiteY4" fmla="*/ 784000 h 1222577"/>
                <a:gd name="connsiteX5" fmla="*/ 8520 w 4506575"/>
                <a:gd name="connsiteY5" fmla="*/ 783228 h 1222577"/>
                <a:gd name="connsiteX6" fmla="*/ 4450 w 4506575"/>
                <a:gd name="connsiteY6" fmla="*/ 568834 h 1222577"/>
                <a:gd name="connsiteX7" fmla="*/ 65618 w 4506575"/>
                <a:gd name="connsiteY7" fmla="*/ 337542 h 1222577"/>
                <a:gd name="connsiteX8" fmla="*/ 96397 w 4506575"/>
                <a:gd name="connsiteY8" fmla="*/ 285236 h 1222577"/>
                <a:gd name="connsiteX9" fmla="*/ 4425459 w 4506575"/>
                <a:gd name="connsiteY9" fmla="*/ 0 h 1222577"/>
                <a:gd name="connsiteX10" fmla="*/ 4423129 w 4506575"/>
                <a:gd name="connsiteY10" fmla="*/ 4474 h 1222577"/>
                <a:gd name="connsiteX11" fmla="*/ 4364191 w 4506575"/>
                <a:gd name="connsiteY11" fmla="*/ 236120 h 1222577"/>
                <a:gd name="connsiteX12" fmla="*/ 4362395 w 4506575"/>
                <a:gd name="connsiteY12" fmla="*/ 485130 h 1222577"/>
                <a:gd name="connsiteX13" fmla="*/ 4362636 w 4506575"/>
                <a:gd name="connsiteY13" fmla="*/ 486678 h 1222577"/>
                <a:gd name="connsiteX14" fmla="*/ 4362978 w 4506575"/>
                <a:gd name="connsiteY14" fmla="*/ 493989 h 1222577"/>
                <a:gd name="connsiteX15" fmla="*/ 4414462 w 4506575"/>
                <a:gd name="connsiteY15" fmla="*/ 739038 h 1222577"/>
                <a:gd name="connsiteX16" fmla="*/ 4459735 w 4506575"/>
                <a:gd name="connsiteY16" fmla="*/ 853232 h 1222577"/>
                <a:gd name="connsiteX17" fmla="*/ 4506575 w 4506575"/>
                <a:gd name="connsiteY17" fmla="*/ 937729 h 1222577"/>
                <a:gd name="connsiteX18" fmla="*/ 183398 w 4506575"/>
                <a:gd name="connsiteY18" fmla="*/ 1222577 h 122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506575" h="1222577">
                  <a:moveTo>
                    <a:pt x="183398" y="1222577"/>
                  </a:moveTo>
                  <a:lnTo>
                    <a:pt x="178961" y="1217590"/>
                  </a:lnTo>
                  <a:cubicBezTo>
                    <a:pt x="133065" y="1157054"/>
                    <a:pt x="93359" y="1085354"/>
                    <a:pt x="62764" y="1004407"/>
                  </a:cubicBezTo>
                  <a:cubicBezTo>
                    <a:pt x="36990" y="936224"/>
                    <a:pt x="19055" y="864727"/>
                    <a:pt x="9347" y="792770"/>
                  </a:cubicBezTo>
                  <a:lnTo>
                    <a:pt x="8669" y="784000"/>
                  </a:lnTo>
                  <a:lnTo>
                    <a:pt x="8520" y="783228"/>
                  </a:lnTo>
                  <a:cubicBezTo>
                    <a:pt x="-1190" y="711271"/>
                    <a:pt x="-2675" y="638856"/>
                    <a:pt x="4450" y="568834"/>
                  </a:cubicBezTo>
                  <a:cubicBezTo>
                    <a:pt x="13296" y="481922"/>
                    <a:pt x="34593" y="404035"/>
                    <a:pt x="65618" y="337542"/>
                  </a:cubicBezTo>
                  <a:lnTo>
                    <a:pt x="96397" y="285236"/>
                  </a:lnTo>
                  <a:lnTo>
                    <a:pt x="4425459" y="0"/>
                  </a:lnTo>
                  <a:lnTo>
                    <a:pt x="4423129" y="4474"/>
                  </a:lnTo>
                  <a:cubicBezTo>
                    <a:pt x="4395025" y="71261"/>
                    <a:pt x="4374656" y="149215"/>
                    <a:pt x="4364191" y="236120"/>
                  </a:cubicBezTo>
                  <a:cubicBezTo>
                    <a:pt x="4354442" y="317095"/>
                    <a:pt x="4353978" y="401444"/>
                    <a:pt x="4362395" y="485130"/>
                  </a:cubicBezTo>
                  <a:lnTo>
                    <a:pt x="4362636" y="486678"/>
                  </a:lnTo>
                  <a:lnTo>
                    <a:pt x="4362978" y="493989"/>
                  </a:lnTo>
                  <a:cubicBezTo>
                    <a:pt x="4371395" y="577676"/>
                    <a:pt x="4388693" y="660705"/>
                    <a:pt x="4414462" y="739038"/>
                  </a:cubicBezTo>
                  <a:cubicBezTo>
                    <a:pt x="4427787" y="779532"/>
                    <a:pt x="4442972" y="817672"/>
                    <a:pt x="4459735" y="853232"/>
                  </a:cubicBezTo>
                  <a:lnTo>
                    <a:pt x="4506575" y="937729"/>
                  </a:lnTo>
                  <a:lnTo>
                    <a:pt x="183398" y="122257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2" name="Freeform: Shape 25"/>
            <p:cNvSpPr/>
            <p:nvPr/>
          </p:nvSpPr>
          <p:spPr>
            <a:xfrm rot="11026181">
              <a:off x="3396789" y="4788507"/>
              <a:ext cx="697427" cy="974694"/>
            </a:xfrm>
            <a:custGeom>
              <a:avLst/>
              <a:gdLst>
                <a:gd name="connsiteX0" fmla="*/ 643984 w 697427"/>
                <a:gd name="connsiteY0" fmla="*/ 933107 h 965044"/>
                <a:gd name="connsiteX1" fmla="*/ 159265 w 697427"/>
                <a:gd name="connsiteY1" fmla="*/ 965044 h 965044"/>
                <a:gd name="connsiteX2" fmla="*/ 153508 w 697427"/>
                <a:gd name="connsiteY2" fmla="*/ 956527 h 965044"/>
                <a:gd name="connsiteX3" fmla="*/ 158682 w 697427"/>
                <a:gd name="connsiteY3" fmla="*/ 956186 h 965044"/>
                <a:gd name="connsiteX4" fmla="*/ 125082 w 697427"/>
                <a:gd name="connsiteY4" fmla="*/ 906481 h 965044"/>
                <a:gd name="connsiteX5" fmla="*/ 43109 w 697427"/>
                <a:gd name="connsiteY5" fmla="*/ 708563 h 965044"/>
                <a:gd name="connsiteX6" fmla="*/ 20019 w 697427"/>
                <a:gd name="connsiteY6" fmla="*/ 611636 h 965044"/>
                <a:gd name="connsiteX7" fmla="*/ 5532 w 697427"/>
                <a:gd name="connsiteY7" fmla="*/ 512800 h 965044"/>
                <a:gd name="connsiteX8" fmla="*/ 122 w 697427"/>
                <a:gd name="connsiteY8" fmla="*/ 420747 h 965044"/>
                <a:gd name="connsiteX9" fmla="*/ 3139 w 697427"/>
                <a:gd name="connsiteY9" fmla="*/ 321899 h 965044"/>
                <a:gd name="connsiteX10" fmla="*/ 46291 w 697427"/>
                <a:gd name="connsiteY10" fmla="*/ 107171 h 965044"/>
                <a:gd name="connsiteX11" fmla="*/ 77108 w 697427"/>
                <a:gd name="connsiteY11" fmla="*/ 38249 h 965044"/>
                <a:gd name="connsiteX12" fmla="*/ 72564 w 697427"/>
                <a:gd name="connsiteY12" fmla="*/ 38250 h 965044"/>
                <a:gd name="connsiteX13" fmla="*/ 76525 w 697427"/>
                <a:gd name="connsiteY13" fmla="*/ 29391 h 965044"/>
                <a:gd name="connsiteX14" fmla="*/ 46651 w 697427"/>
                <a:gd name="connsiteY14" fmla="*/ 29391 h 965044"/>
                <a:gd name="connsiteX15" fmla="*/ 492723 w 697427"/>
                <a:gd name="connsiteY15" fmla="*/ 0 h 965044"/>
                <a:gd name="connsiteX16" fmla="*/ 539027 w 697427"/>
                <a:gd name="connsiteY16" fmla="*/ 61032 h 965044"/>
                <a:gd name="connsiteX17" fmla="*/ 631879 w 697427"/>
                <a:gd name="connsiteY17" fmla="*/ 253260 h 965044"/>
                <a:gd name="connsiteX18" fmla="*/ 697380 w 697427"/>
                <a:gd name="connsiteY18" fmla="*/ 645324 h 965044"/>
                <a:gd name="connsiteX19" fmla="*/ 669470 w 697427"/>
                <a:gd name="connsiteY19" fmla="*/ 862356 h 965044"/>
                <a:gd name="connsiteX20" fmla="*/ 643984 w 697427"/>
                <a:gd name="connsiteY20" fmla="*/ 933107 h 96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7427" h="965044">
                  <a:moveTo>
                    <a:pt x="643984" y="933107"/>
                  </a:moveTo>
                  <a:lnTo>
                    <a:pt x="159265" y="965044"/>
                  </a:lnTo>
                  <a:lnTo>
                    <a:pt x="153508" y="956527"/>
                  </a:lnTo>
                  <a:lnTo>
                    <a:pt x="158682" y="956186"/>
                  </a:lnTo>
                  <a:lnTo>
                    <a:pt x="125082" y="906481"/>
                  </a:lnTo>
                  <a:cubicBezTo>
                    <a:pt x="92705" y="850279"/>
                    <a:pt x="64694" y="783714"/>
                    <a:pt x="43109" y="708563"/>
                  </a:cubicBezTo>
                  <a:cubicBezTo>
                    <a:pt x="34019" y="676913"/>
                    <a:pt x="26310" y="644494"/>
                    <a:pt x="20019" y="611636"/>
                  </a:cubicBezTo>
                  <a:lnTo>
                    <a:pt x="5532" y="512800"/>
                  </a:lnTo>
                  <a:lnTo>
                    <a:pt x="122" y="420747"/>
                  </a:lnTo>
                  <a:cubicBezTo>
                    <a:pt x="-368" y="387462"/>
                    <a:pt x="626" y="354403"/>
                    <a:pt x="3139" y="321899"/>
                  </a:cubicBezTo>
                  <a:cubicBezTo>
                    <a:pt x="9380" y="241211"/>
                    <a:pt x="24404" y="168902"/>
                    <a:pt x="46291" y="107171"/>
                  </a:cubicBezTo>
                  <a:lnTo>
                    <a:pt x="77108" y="38249"/>
                  </a:lnTo>
                  <a:lnTo>
                    <a:pt x="72564" y="38250"/>
                  </a:lnTo>
                  <a:lnTo>
                    <a:pt x="76525" y="29391"/>
                  </a:lnTo>
                  <a:lnTo>
                    <a:pt x="46651" y="29391"/>
                  </a:lnTo>
                  <a:lnTo>
                    <a:pt x="492723" y="0"/>
                  </a:lnTo>
                  <a:lnTo>
                    <a:pt x="539027" y="61032"/>
                  </a:lnTo>
                  <a:cubicBezTo>
                    <a:pt x="574255" y="115033"/>
                    <a:pt x="605915" y="179657"/>
                    <a:pt x="631879" y="253260"/>
                  </a:cubicBezTo>
                  <a:cubicBezTo>
                    <a:pt x="675619" y="377251"/>
                    <a:pt x="698623" y="514946"/>
                    <a:pt x="697380" y="645324"/>
                  </a:cubicBezTo>
                  <a:cubicBezTo>
                    <a:pt x="696607" y="726239"/>
                    <a:pt x="686727" y="799354"/>
                    <a:pt x="669470" y="862356"/>
                  </a:cubicBezTo>
                  <a:lnTo>
                    <a:pt x="643984" y="933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3" name="Freeform: Shape 26"/>
            <p:cNvSpPr/>
            <p:nvPr/>
          </p:nvSpPr>
          <p:spPr>
            <a:xfrm rot="11026181">
              <a:off x="8497573" y="4797565"/>
              <a:ext cx="514490" cy="976363"/>
            </a:xfrm>
            <a:custGeom>
              <a:avLst/>
              <a:gdLst>
                <a:gd name="connsiteX0" fmla="*/ 61870 w 514490"/>
                <a:gd name="connsiteY0" fmla="*/ 966696 h 966696"/>
                <a:gd name="connsiteX1" fmla="*/ 0 w 514490"/>
                <a:gd name="connsiteY1" fmla="*/ 27699 h 966696"/>
                <a:gd name="connsiteX2" fmla="*/ 420396 w 514490"/>
                <a:gd name="connsiteY2" fmla="*/ 0 h 966696"/>
                <a:gd name="connsiteX3" fmla="*/ 374283 w 514490"/>
                <a:gd name="connsiteY3" fmla="*/ 105143 h 966696"/>
                <a:gd name="connsiteX4" fmla="*/ 341887 w 514490"/>
                <a:gd name="connsiteY4" fmla="*/ 238026 h 966696"/>
                <a:gd name="connsiteX5" fmla="*/ 330958 w 514490"/>
                <a:gd name="connsiteY5" fmla="*/ 371040 h 966696"/>
                <a:gd name="connsiteX6" fmla="*/ 338854 w 514490"/>
                <a:gd name="connsiteY6" fmla="*/ 498371 h 966696"/>
                <a:gd name="connsiteX7" fmla="*/ 365779 w 514490"/>
                <a:gd name="connsiteY7" fmla="*/ 630841 h 966696"/>
                <a:gd name="connsiteX8" fmla="*/ 411493 w 514490"/>
                <a:gd name="connsiteY8" fmla="*/ 760655 h 966696"/>
                <a:gd name="connsiteX9" fmla="*/ 475669 w 514490"/>
                <a:gd name="connsiteY9" fmla="*/ 883659 h 966696"/>
                <a:gd name="connsiteX10" fmla="*/ 514490 w 514490"/>
                <a:gd name="connsiteY10" fmla="*/ 936873 h 966696"/>
                <a:gd name="connsiteX11" fmla="*/ 61870 w 514490"/>
                <a:gd name="connsiteY11" fmla="*/ 966696 h 96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4490" h="966696">
                  <a:moveTo>
                    <a:pt x="61870" y="966696"/>
                  </a:moveTo>
                  <a:lnTo>
                    <a:pt x="0" y="27699"/>
                  </a:lnTo>
                  <a:lnTo>
                    <a:pt x="420396" y="0"/>
                  </a:lnTo>
                  <a:lnTo>
                    <a:pt x="374283" y="105143"/>
                  </a:lnTo>
                  <a:cubicBezTo>
                    <a:pt x="360230" y="146828"/>
                    <a:pt x="349303" y="191222"/>
                    <a:pt x="341887" y="238026"/>
                  </a:cubicBezTo>
                  <a:cubicBezTo>
                    <a:pt x="334977" y="281637"/>
                    <a:pt x="331359" y="326155"/>
                    <a:pt x="330958" y="371040"/>
                  </a:cubicBezTo>
                  <a:lnTo>
                    <a:pt x="338854" y="498371"/>
                  </a:lnTo>
                  <a:lnTo>
                    <a:pt x="365779" y="630841"/>
                  </a:lnTo>
                  <a:cubicBezTo>
                    <a:pt x="377967" y="675015"/>
                    <a:pt x="393227" y="718467"/>
                    <a:pt x="411493" y="760655"/>
                  </a:cubicBezTo>
                  <a:cubicBezTo>
                    <a:pt x="430382" y="804273"/>
                    <a:pt x="451909" y="845354"/>
                    <a:pt x="475669" y="883659"/>
                  </a:cubicBezTo>
                  <a:lnTo>
                    <a:pt x="514490" y="936873"/>
                  </a:lnTo>
                  <a:lnTo>
                    <a:pt x="61870" y="96669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4" name="Freeform: Shape 29"/>
            <p:cNvSpPr/>
            <p:nvPr/>
          </p:nvSpPr>
          <p:spPr>
            <a:xfrm>
              <a:off x="3140041" y="4820462"/>
              <a:ext cx="337392" cy="950443"/>
            </a:xfrm>
            <a:custGeom>
              <a:avLst/>
              <a:gdLst>
                <a:gd name="connsiteX0" fmla="*/ 0 w 337392"/>
                <a:gd name="connsiteY0" fmla="*/ 0 h 941033"/>
                <a:gd name="connsiteX1" fmla="*/ 256770 w 337392"/>
                <a:gd name="connsiteY1" fmla="*/ 0 h 941033"/>
                <a:gd name="connsiteX2" fmla="*/ 252283 w 337392"/>
                <a:gd name="connsiteY2" fmla="*/ 8823 h 941033"/>
                <a:gd name="connsiteX3" fmla="*/ 194756 w 337392"/>
                <a:gd name="connsiteY3" fmla="*/ 240469 h 941033"/>
                <a:gd name="connsiteX4" fmla="*/ 243256 w 337392"/>
                <a:gd name="connsiteY4" fmla="*/ 734529 h 941033"/>
                <a:gd name="connsiteX5" fmla="*/ 287446 w 337392"/>
                <a:gd name="connsiteY5" fmla="*/ 848724 h 941033"/>
                <a:gd name="connsiteX6" fmla="*/ 337392 w 337392"/>
                <a:gd name="connsiteY6" fmla="*/ 941033 h 941033"/>
                <a:gd name="connsiteX7" fmla="*/ 0 w 337392"/>
                <a:gd name="connsiteY7" fmla="*/ 941033 h 941033"/>
                <a:gd name="connsiteX8" fmla="*/ 0 w 337392"/>
                <a:gd name="connsiteY8" fmla="*/ 0 h 941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392" h="941033">
                  <a:moveTo>
                    <a:pt x="0" y="0"/>
                  </a:moveTo>
                  <a:lnTo>
                    <a:pt x="256770" y="0"/>
                  </a:lnTo>
                  <a:lnTo>
                    <a:pt x="252283" y="8823"/>
                  </a:lnTo>
                  <a:cubicBezTo>
                    <a:pt x="224852" y="75610"/>
                    <a:pt x="204969" y="153564"/>
                    <a:pt x="194756" y="240469"/>
                  </a:cubicBezTo>
                  <a:cubicBezTo>
                    <a:pt x="175723" y="402418"/>
                    <a:pt x="192946" y="577862"/>
                    <a:pt x="243256" y="734529"/>
                  </a:cubicBezTo>
                  <a:cubicBezTo>
                    <a:pt x="256260" y="775024"/>
                    <a:pt x="271084" y="813163"/>
                    <a:pt x="287446" y="848724"/>
                  </a:cubicBezTo>
                  <a:lnTo>
                    <a:pt x="337392" y="941033"/>
                  </a:lnTo>
                  <a:lnTo>
                    <a:pt x="0" y="94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5" name="Block Arc 30"/>
            <p:cNvSpPr/>
            <p:nvPr/>
          </p:nvSpPr>
          <p:spPr>
            <a:xfrm rot="15825317">
              <a:off x="2666707" y="4883534"/>
              <a:ext cx="946667" cy="824300"/>
            </a:xfrm>
            <a:prstGeom prst="blockArc">
              <a:avLst>
                <a:gd name="adj1" fmla="val 10800000"/>
                <a:gd name="adj2" fmla="val 582025"/>
                <a:gd name="adj3" fmla="val 1043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7" name="Freeform: Shape 40"/>
            <p:cNvSpPr/>
            <p:nvPr/>
          </p:nvSpPr>
          <p:spPr bwMode="auto">
            <a:xfrm>
              <a:off x="3576313" y="5095783"/>
              <a:ext cx="410611" cy="410611"/>
            </a:xfrm>
            <a:custGeom>
              <a:avLst/>
              <a:gdLst/>
              <a:ahLst/>
              <a:cxnLst>
                <a:cxn ang="0">
                  <a:pos x="64" y="42"/>
                </a:cxn>
                <a:cxn ang="0">
                  <a:pos x="63" y="44"/>
                </a:cxn>
                <a:cxn ang="0">
                  <a:pos x="33" y="64"/>
                </a:cxn>
                <a:cxn ang="0">
                  <a:pos x="32" y="64"/>
                </a:cxn>
                <a:cxn ang="0">
                  <a:pos x="30" y="64"/>
                </a:cxn>
                <a:cxn ang="0">
                  <a:pos x="1" y="44"/>
                </a:cxn>
                <a:cxn ang="0">
                  <a:pos x="0" y="42"/>
                </a:cxn>
                <a:cxn ang="0">
                  <a:pos x="0" y="23"/>
                </a:cxn>
                <a:cxn ang="0">
                  <a:pos x="1" y="20"/>
                </a:cxn>
                <a:cxn ang="0">
                  <a:pos x="30" y="1"/>
                </a:cxn>
                <a:cxn ang="0">
                  <a:pos x="32" y="0"/>
                </a:cxn>
                <a:cxn ang="0">
                  <a:pos x="33" y="1"/>
                </a:cxn>
                <a:cxn ang="0">
                  <a:pos x="63" y="20"/>
                </a:cxn>
                <a:cxn ang="0">
                  <a:pos x="64" y="23"/>
                </a:cxn>
                <a:cxn ang="0">
                  <a:pos x="64" y="42"/>
                </a:cxn>
                <a:cxn ang="0">
                  <a:pos x="12" y="32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12" y="32"/>
                </a:cxn>
                <a:cxn ang="0">
                  <a:pos x="29" y="21"/>
                </a:cxn>
                <a:cxn ang="0">
                  <a:pos x="29" y="8"/>
                </a:cxn>
                <a:cxn ang="0">
                  <a:pos x="7" y="23"/>
                </a:cxn>
                <a:cxn ang="0">
                  <a:pos x="17" y="29"/>
                </a:cxn>
                <a:cxn ang="0">
                  <a:pos x="29" y="21"/>
                </a:cxn>
                <a:cxn ang="0">
                  <a:pos x="29" y="56"/>
                </a:cxn>
                <a:cxn ang="0">
                  <a:pos x="29" y="44"/>
                </a:cxn>
                <a:cxn ang="0">
                  <a:pos x="17" y="36"/>
                </a:cxn>
                <a:cxn ang="0">
                  <a:pos x="7" y="42"/>
                </a:cxn>
                <a:cxn ang="0">
                  <a:pos x="29" y="56"/>
                </a:cxn>
                <a:cxn ang="0">
                  <a:pos x="41" y="32"/>
                </a:cxn>
                <a:cxn ang="0">
                  <a:pos x="32" y="26"/>
                </a:cxn>
                <a:cxn ang="0">
                  <a:pos x="22" y="32"/>
                </a:cxn>
                <a:cxn ang="0">
                  <a:pos x="32" y="39"/>
                </a:cxn>
                <a:cxn ang="0">
                  <a:pos x="41" y="32"/>
                </a:cxn>
                <a:cxn ang="0">
                  <a:pos x="56" y="23"/>
                </a:cxn>
                <a:cxn ang="0">
                  <a:pos x="35" y="8"/>
                </a:cxn>
                <a:cxn ang="0">
                  <a:pos x="35" y="21"/>
                </a:cxn>
                <a:cxn ang="0">
                  <a:pos x="46" y="29"/>
                </a:cxn>
                <a:cxn ang="0">
                  <a:pos x="56" y="23"/>
                </a:cxn>
                <a:cxn ang="0">
                  <a:pos x="56" y="42"/>
                </a:cxn>
                <a:cxn ang="0">
                  <a:pos x="46" y="36"/>
                </a:cxn>
                <a:cxn ang="0">
                  <a:pos x="35" y="44"/>
                </a:cxn>
                <a:cxn ang="0">
                  <a:pos x="35" y="56"/>
                </a:cxn>
                <a:cxn ang="0">
                  <a:pos x="56" y="42"/>
                </a:cxn>
                <a:cxn ang="0">
                  <a:pos x="58" y="37"/>
                </a:cxn>
                <a:cxn ang="0">
                  <a:pos x="58" y="28"/>
                </a:cxn>
                <a:cxn ang="0">
                  <a:pos x="51" y="32"/>
                </a:cxn>
                <a:cxn ang="0">
                  <a:pos x="58" y="37"/>
                </a:cxn>
              </a:cxnLst>
              <a:rect l="0" t="0" r="r" b="b"/>
              <a:pathLst>
                <a:path w="64" h="64">
                  <a:moveTo>
                    <a:pt x="64" y="42"/>
                  </a:moveTo>
                  <a:cubicBezTo>
                    <a:pt x="64" y="43"/>
                    <a:pt x="63" y="44"/>
                    <a:pt x="63" y="4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4"/>
                    <a:pt x="32" y="64"/>
                  </a:cubicBezTo>
                  <a:cubicBezTo>
                    <a:pt x="31" y="64"/>
                    <a:pt x="31" y="64"/>
                    <a:pt x="30" y="6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1"/>
                    <a:pt x="1" y="2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1"/>
                    <a:pt x="31" y="0"/>
                    <a:pt x="32" y="0"/>
                  </a:cubicBezTo>
                  <a:cubicBezTo>
                    <a:pt x="32" y="0"/>
                    <a:pt x="33" y="1"/>
                    <a:pt x="33" y="1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1"/>
                    <a:pt x="64" y="22"/>
                    <a:pt x="64" y="23"/>
                  </a:cubicBezTo>
                  <a:lnTo>
                    <a:pt x="64" y="42"/>
                  </a:lnTo>
                  <a:close/>
                  <a:moveTo>
                    <a:pt x="12" y="32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5" y="37"/>
                    <a:pt x="5" y="37"/>
                    <a:pt x="5" y="37"/>
                  </a:cubicBezTo>
                  <a:lnTo>
                    <a:pt x="12" y="32"/>
                  </a:lnTo>
                  <a:close/>
                  <a:moveTo>
                    <a:pt x="29" y="21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17" y="29"/>
                    <a:pt x="17" y="29"/>
                    <a:pt x="17" y="29"/>
                  </a:cubicBezTo>
                  <a:lnTo>
                    <a:pt x="29" y="21"/>
                  </a:lnTo>
                  <a:close/>
                  <a:moveTo>
                    <a:pt x="29" y="56"/>
                  </a:moveTo>
                  <a:cubicBezTo>
                    <a:pt x="29" y="44"/>
                    <a:pt x="29" y="44"/>
                    <a:pt x="29" y="4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7" y="42"/>
                    <a:pt x="7" y="42"/>
                    <a:pt x="7" y="42"/>
                  </a:cubicBezTo>
                  <a:lnTo>
                    <a:pt x="29" y="56"/>
                  </a:lnTo>
                  <a:close/>
                  <a:moveTo>
                    <a:pt x="41" y="32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1" y="32"/>
                  </a:lnTo>
                  <a:close/>
                  <a:moveTo>
                    <a:pt x="56" y="23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46" y="29"/>
                    <a:pt x="46" y="29"/>
                    <a:pt x="46" y="29"/>
                  </a:cubicBezTo>
                  <a:lnTo>
                    <a:pt x="56" y="23"/>
                  </a:lnTo>
                  <a:close/>
                  <a:moveTo>
                    <a:pt x="56" y="42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56"/>
                    <a:pt x="35" y="56"/>
                    <a:pt x="35" y="56"/>
                  </a:cubicBezTo>
                  <a:lnTo>
                    <a:pt x="56" y="42"/>
                  </a:lnTo>
                  <a:close/>
                  <a:moveTo>
                    <a:pt x="58" y="37"/>
                  </a:moveTo>
                  <a:cubicBezTo>
                    <a:pt x="58" y="28"/>
                    <a:pt x="58" y="28"/>
                    <a:pt x="58" y="28"/>
                  </a:cubicBezTo>
                  <a:cubicBezTo>
                    <a:pt x="51" y="32"/>
                    <a:pt x="51" y="32"/>
                    <a:pt x="51" y="32"/>
                  </a:cubicBezTo>
                  <a:lnTo>
                    <a:pt x="58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Rectangle 51"/>
            <p:cNvSpPr/>
            <p:nvPr/>
          </p:nvSpPr>
          <p:spPr>
            <a:xfrm>
              <a:off x="4145518" y="5008572"/>
              <a:ext cx="4788093" cy="585032"/>
            </a:xfrm>
            <a:prstGeom prst="rect">
              <a:avLst/>
            </a:prstGeom>
          </p:spPr>
          <p:txBody>
            <a:bodyPr wrap="square" lIns="28800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65" dirty="0">
                  <a:solidFill>
                    <a:schemeClr val="bg1"/>
                  </a:solidFill>
                </a:rPr>
                <a:t>请替换文字内容复制你的内容到此 </a:t>
              </a:r>
              <a:br>
                <a:rPr lang="zh-CN" altLang="en-US" sz="1065" dirty="0">
                  <a:solidFill>
                    <a:schemeClr val="bg1"/>
                  </a:solidFill>
                </a:rPr>
              </a:br>
              <a:r>
                <a:rPr lang="zh-CN" altLang="en-US" sz="1065" dirty="0">
                  <a:solidFill>
                    <a:schemeClr val="bg1"/>
                  </a:solidFill>
                </a:rPr>
                <a:t>如需更改请在（设置形状格式）菜单下（文本选项）中调整</a:t>
              </a:r>
              <a:endParaRPr lang="zh-CN" altLang="en-US" sz="1065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4"/>
          <p:cNvGrpSpPr/>
          <p:nvPr>
            <p:custDataLst>
              <p:tags r:id="rId1"/>
            </p:custDataLst>
          </p:nvPr>
        </p:nvGrpSpPr>
        <p:grpSpPr>
          <a:xfrm>
            <a:off x="3033320" y="2240868"/>
            <a:ext cx="6355985" cy="3167236"/>
            <a:chOff x="3196400" y="2208755"/>
            <a:chExt cx="5818660" cy="2899483"/>
          </a:xfrm>
        </p:grpSpPr>
        <p:sp>
          <p:nvSpPr>
            <p:cNvPr id="17" name="Freeform: Shape 22"/>
            <p:cNvSpPr/>
            <p:nvPr/>
          </p:nvSpPr>
          <p:spPr bwMode="auto">
            <a:xfrm>
              <a:off x="3196400" y="2208755"/>
              <a:ext cx="5818660" cy="2899483"/>
            </a:xfrm>
            <a:custGeom>
              <a:avLst/>
              <a:gdLst>
                <a:gd name="T0" fmla="*/ 0 w 2659"/>
                <a:gd name="T1" fmla="*/ 1064 h 1325"/>
                <a:gd name="T2" fmla="*/ 995 w 2659"/>
                <a:gd name="T3" fmla="*/ 456 h 1325"/>
                <a:gd name="T4" fmla="*/ 1482 w 2659"/>
                <a:gd name="T5" fmla="*/ 651 h 1325"/>
                <a:gd name="T6" fmla="*/ 2287 w 2659"/>
                <a:gd name="T7" fmla="*/ 147 h 1325"/>
                <a:gd name="T8" fmla="*/ 2226 w 2659"/>
                <a:gd name="T9" fmla="*/ 23 h 1325"/>
                <a:gd name="T10" fmla="*/ 2659 w 2659"/>
                <a:gd name="T11" fmla="*/ 0 h 1325"/>
                <a:gd name="T12" fmla="*/ 2439 w 2659"/>
                <a:gd name="T13" fmla="*/ 366 h 1325"/>
                <a:gd name="T14" fmla="*/ 2373 w 2659"/>
                <a:gd name="T15" fmla="*/ 261 h 1325"/>
                <a:gd name="T16" fmla="*/ 1506 w 2659"/>
                <a:gd name="T17" fmla="*/ 826 h 1325"/>
                <a:gd name="T18" fmla="*/ 1073 w 2659"/>
                <a:gd name="T19" fmla="*/ 674 h 1325"/>
                <a:gd name="T20" fmla="*/ 199 w 2659"/>
                <a:gd name="T21" fmla="*/ 1325 h 1325"/>
                <a:gd name="T22" fmla="*/ 0 w 2659"/>
                <a:gd name="T23" fmla="*/ 1064 h 1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59" h="1325">
                  <a:moveTo>
                    <a:pt x="0" y="1064"/>
                  </a:moveTo>
                  <a:lnTo>
                    <a:pt x="995" y="456"/>
                  </a:lnTo>
                  <a:lnTo>
                    <a:pt x="1482" y="651"/>
                  </a:lnTo>
                  <a:lnTo>
                    <a:pt x="2287" y="147"/>
                  </a:lnTo>
                  <a:lnTo>
                    <a:pt x="2226" y="23"/>
                  </a:lnTo>
                  <a:lnTo>
                    <a:pt x="2659" y="0"/>
                  </a:lnTo>
                  <a:lnTo>
                    <a:pt x="2439" y="366"/>
                  </a:lnTo>
                  <a:lnTo>
                    <a:pt x="2373" y="261"/>
                  </a:lnTo>
                  <a:lnTo>
                    <a:pt x="1506" y="826"/>
                  </a:lnTo>
                  <a:lnTo>
                    <a:pt x="1073" y="674"/>
                  </a:lnTo>
                  <a:lnTo>
                    <a:pt x="199" y="1325"/>
                  </a:lnTo>
                  <a:lnTo>
                    <a:pt x="0" y="106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Oval 7"/>
            <p:cNvSpPr/>
            <p:nvPr/>
          </p:nvSpPr>
          <p:spPr>
            <a:xfrm>
              <a:off x="3505200" y="4495800"/>
              <a:ext cx="304800" cy="304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en-US" sz="1200" b="1"/>
                <a:t>1</a:t>
              </a:r>
              <a:endParaRPr lang="en-US" sz="1200" b="1"/>
            </a:p>
          </p:txBody>
        </p:sp>
        <p:sp>
          <p:nvSpPr>
            <p:cNvPr id="19" name="Oval 8"/>
            <p:cNvSpPr/>
            <p:nvPr/>
          </p:nvSpPr>
          <p:spPr>
            <a:xfrm>
              <a:off x="5294279" y="3316645"/>
              <a:ext cx="304800" cy="304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en-US" sz="1200" b="1"/>
                <a:t>2</a:t>
              </a:r>
              <a:endParaRPr lang="en-US" sz="1200" b="1"/>
            </a:p>
          </p:txBody>
        </p:sp>
        <p:sp>
          <p:nvSpPr>
            <p:cNvPr id="20" name="Oval 9"/>
            <p:cNvSpPr/>
            <p:nvPr/>
          </p:nvSpPr>
          <p:spPr>
            <a:xfrm>
              <a:off x="6300443" y="3659221"/>
              <a:ext cx="304800" cy="304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en-US" sz="1200" b="1"/>
                <a:t>3</a:t>
              </a:r>
              <a:endParaRPr lang="en-US" sz="1200" b="1"/>
            </a:p>
          </p:txBody>
        </p:sp>
        <p:sp>
          <p:nvSpPr>
            <p:cNvPr id="21" name="Oval 10"/>
            <p:cNvSpPr/>
            <p:nvPr/>
          </p:nvSpPr>
          <p:spPr>
            <a:xfrm>
              <a:off x="8374380" y="2355392"/>
              <a:ext cx="304800" cy="3048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2500" lnSpcReduction="20000"/>
            </a:bodyPr>
            <a:lstStyle/>
            <a:p>
              <a:pPr algn="ctr"/>
              <a:r>
                <a:rPr lang="en-US" sz="1200" b="1"/>
                <a:t>4</a:t>
              </a:r>
              <a:endParaRPr lang="en-US" sz="1200" b="1"/>
            </a:p>
          </p:txBody>
        </p:sp>
      </p:grpSp>
      <p:grpSp>
        <p:nvGrpSpPr>
          <p:cNvPr id="5" name="千图PPT彼岸天：ID 8661124库_组合 2"/>
          <p:cNvGrpSpPr/>
          <p:nvPr>
            <p:custDataLst>
              <p:tags r:id="rId2"/>
            </p:custDataLst>
          </p:nvPr>
        </p:nvGrpSpPr>
        <p:grpSpPr>
          <a:xfrm>
            <a:off x="777021" y="4762099"/>
            <a:ext cx="2087640" cy="819970"/>
            <a:chOff x="777021" y="4762099"/>
            <a:chExt cx="2087640" cy="819970"/>
          </a:xfrm>
        </p:grpSpPr>
        <p:sp>
          <p:nvSpPr>
            <p:cNvPr id="15" name="TextBox 15"/>
            <p:cNvSpPr txBox="1"/>
            <p:nvPr/>
          </p:nvSpPr>
          <p:spPr bwMode="auto">
            <a:xfrm>
              <a:off x="1605685" y="4762099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1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1"/>
                </a:solidFill>
                <a:effectLst/>
              </a:endParaRPr>
            </a:p>
          </p:txBody>
        </p:sp>
        <p:sp>
          <p:nvSpPr>
            <p:cNvPr id="16" name="TextBox 16"/>
            <p:cNvSpPr txBox="1"/>
            <p:nvPr/>
          </p:nvSpPr>
          <p:spPr bwMode="auto">
            <a:xfrm>
              <a:off x="777021" y="5072057"/>
              <a:ext cx="2087640" cy="51001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9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900" b="0" dirty="0">
                  <a:solidFill>
                    <a:schemeClr val="tx1"/>
                  </a:solidFill>
                  <a:effectLst/>
                </a:rPr>
              </a:br>
              <a:endParaRPr lang="zh-CN" altLang="en-US" sz="9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6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3047086" y="2684129"/>
            <a:ext cx="2087640" cy="819970"/>
            <a:chOff x="3047086" y="2684129"/>
            <a:chExt cx="2087640" cy="819970"/>
          </a:xfrm>
        </p:grpSpPr>
        <p:sp>
          <p:nvSpPr>
            <p:cNvPr id="13" name="TextBox 17"/>
            <p:cNvSpPr txBox="1"/>
            <p:nvPr/>
          </p:nvSpPr>
          <p:spPr bwMode="auto">
            <a:xfrm>
              <a:off x="3875750" y="2684129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r" latinLnBrk="0"/>
              <a:r>
                <a:rPr lang="zh-CN" altLang="en-US" sz="1400" dirty="0">
                  <a:solidFill>
                    <a:schemeClr val="accent2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2"/>
                </a:solidFill>
                <a:effectLst/>
              </a:endParaRPr>
            </a:p>
          </p:txBody>
        </p:sp>
        <p:sp>
          <p:nvSpPr>
            <p:cNvPr id="14" name="TextBox 18"/>
            <p:cNvSpPr txBox="1"/>
            <p:nvPr/>
          </p:nvSpPr>
          <p:spPr bwMode="auto">
            <a:xfrm>
              <a:off x="3047086" y="2994087"/>
              <a:ext cx="2087640" cy="51001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9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900" b="0" dirty="0">
                  <a:solidFill>
                    <a:schemeClr val="tx1"/>
                  </a:solidFill>
                  <a:effectLst/>
                </a:rPr>
              </a:br>
              <a:endParaRPr lang="zh-CN" altLang="en-US" sz="9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7" name="千图PPT彼岸天：ID 8661124库_组合 6"/>
          <p:cNvGrpSpPr/>
          <p:nvPr>
            <p:custDataLst>
              <p:tags r:id="rId4"/>
            </p:custDataLst>
          </p:nvPr>
        </p:nvGrpSpPr>
        <p:grpSpPr>
          <a:xfrm>
            <a:off x="9382011" y="2610713"/>
            <a:ext cx="2087640" cy="819970"/>
            <a:chOff x="9382011" y="2610713"/>
            <a:chExt cx="2087640" cy="819970"/>
          </a:xfrm>
        </p:grpSpPr>
        <p:sp>
          <p:nvSpPr>
            <p:cNvPr id="11" name="TextBox 19"/>
            <p:cNvSpPr txBox="1"/>
            <p:nvPr/>
          </p:nvSpPr>
          <p:spPr bwMode="auto">
            <a:xfrm>
              <a:off x="9382011" y="2610713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4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4"/>
                </a:solidFill>
                <a:effectLst/>
              </a:endParaRPr>
            </a:p>
          </p:txBody>
        </p:sp>
        <p:sp>
          <p:nvSpPr>
            <p:cNvPr id="12" name="TextBox 20"/>
            <p:cNvSpPr txBox="1"/>
            <p:nvPr/>
          </p:nvSpPr>
          <p:spPr bwMode="auto">
            <a:xfrm>
              <a:off x="9382011" y="2920671"/>
              <a:ext cx="2087640" cy="51001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9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900" b="0" dirty="0">
                  <a:solidFill>
                    <a:schemeClr val="tx1"/>
                  </a:solidFill>
                  <a:effectLst/>
                </a:rPr>
              </a:br>
              <a:endParaRPr lang="zh-CN" altLang="en-US" sz="900" b="0" dirty="0"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8" name="千图PPT彼岸天：ID 8661124库_组合 3"/>
          <p:cNvGrpSpPr/>
          <p:nvPr>
            <p:custDataLst>
              <p:tags r:id="rId5"/>
            </p:custDataLst>
          </p:nvPr>
        </p:nvGrpSpPr>
        <p:grpSpPr>
          <a:xfrm>
            <a:off x="6925611" y="4158224"/>
            <a:ext cx="2087640" cy="819970"/>
            <a:chOff x="6925611" y="4158224"/>
            <a:chExt cx="2087640" cy="819970"/>
          </a:xfrm>
        </p:grpSpPr>
        <p:sp>
          <p:nvSpPr>
            <p:cNvPr id="9" name="TextBox 21"/>
            <p:cNvSpPr txBox="1"/>
            <p:nvPr/>
          </p:nvSpPr>
          <p:spPr bwMode="auto">
            <a:xfrm>
              <a:off x="6925611" y="4158224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/>
            </a:bodyPr>
            <a:lstStyle/>
            <a:p>
              <a:pPr algn="l" latinLnBrk="0"/>
              <a:r>
                <a:rPr lang="zh-CN" altLang="en-US" sz="1400" dirty="0">
                  <a:solidFill>
                    <a:schemeClr val="accent3"/>
                  </a:solidFill>
                  <a:effectLst/>
                </a:rPr>
                <a:t>输入标题文本</a:t>
              </a:r>
              <a:endParaRPr lang="zh-CN" altLang="en-US" sz="1400" dirty="0">
                <a:solidFill>
                  <a:schemeClr val="accent3"/>
                </a:solidFill>
                <a:effectLst/>
              </a:endParaRPr>
            </a:p>
          </p:txBody>
        </p:sp>
        <p:sp>
          <p:nvSpPr>
            <p:cNvPr id="10" name="TextBox 23"/>
            <p:cNvSpPr txBox="1"/>
            <p:nvPr/>
          </p:nvSpPr>
          <p:spPr bwMode="auto">
            <a:xfrm>
              <a:off x="6925611" y="4468182"/>
              <a:ext cx="2087640" cy="51001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900" b="0" dirty="0">
                  <a:solidFill>
                    <a:schemeClr val="tx1"/>
                  </a:solidFill>
                  <a:effectLst/>
                </a:rPr>
                <a:t>请替换文字内容复制你的内容到此 </a:t>
              </a:r>
              <a:br>
                <a:rPr lang="zh-CN" altLang="en-US" sz="900" b="0" dirty="0">
                  <a:solidFill>
                    <a:schemeClr val="tx1"/>
                  </a:solidFill>
                  <a:effectLst/>
                </a:rPr>
              </a:br>
              <a:endParaRPr lang="zh-CN" altLang="en-US" sz="900" b="0" dirty="0">
                <a:solidFill>
                  <a:schemeClr val="tx1"/>
                </a:solidFill>
                <a:effectLst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千图PPT彼岸天：ID 8661124库_组合 50"/>
          <p:cNvGrpSpPr/>
          <p:nvPr>
            <p:custDataLst>
              <p:tags r:id="rId1"/>
            </p:custDataLst>
          </p:nvPr>
        </p:nvGrpSpPr>
        <p:grpSpPr>
          <a:xfrm>
            <a:off x="3827513" y="1179763"/>
            <a:ext cx="4808356" cy="4808356"/>
            <a:chOff x="3827513" y="1179763"/>
            <a:chExt cx="4808356" cy="4808356"/>
          </a:xfrm>
        </p:grpSpPr>
        <p:sp>
          <p:nvSpPr>
            <p:cNvPr id="4" name="Diamond 46"/>
            <p:cNvSpPr/>
            <p:nvPr/>
          </p:nvSpPr>
          <p:spPr>
            <a:xfrm>
              <a:off x="3827513" y="1179763"/>
              <a:ext cx="4808356" cy="4808356"/>
            </a:xfrm>
            <a:prstGeom prst="diamond">
              <a:avLst/>
            </a:prstGeom>
            <a:solidFill>
              <a:schemeClr val="accent4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0" name="TextBox 7"/>
            <p:cNvSpPr txBox="1"/>
            <p:nvPr/>
          </p:nvSpPr>
          <p:spPr>
            <a:xfrm rot="18900000">
              <a:off x="5531279" y="1834571"/>
              <a:ext cx="800220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</a:rPr>
                <a:t>关键词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千图PPT彼岸天：ID 8661124库_组合 49"/>
          <p:cNvGrpSpPr/>
          <p:nvPr>
            <p:custDataLst>
              <p:tags r:id="rId2"/>
            </p:custDataLst>
          </p:nvPr>
        </p:nvGrpSpPr>
        <p:grpSpPr>
          <a:xfrm>
            <a:off x="4286456" y="2106091"/>
            <a:ext cx="3882028" cy="3882028"/>
            <a:chOff x="4286456" y="2106091"/>
            <a:chExt cx="3882028" cy="3882028"/>
          </a:xfrm>
        </p:grpSpPr>
        <p:sp>
          <p:nvSpPr>
            <p:cNvPr id="5" name="Diamond 2"/>
            <p:cNvSpPr/>
            <p:nvPr/>
          </p:nvSpPr>
          <p:spPr>
            <a:xfrm>
              <a:off x="4286456" y="2106091"/>
              <a:ext cx="3882028" cy="3882028"/>
            </a:xfrm>
            <a:prstGeom prst="diamond">
              <a:avLst/>
            </a:prstGeom>
            <a:solidFill>
              <a:schemeClr val="accent3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TextBox 6"/>
            <p:cNvSpPr txBox="1"/>
            <p:nvPr/>
          </p:nvSpPr>
          <p:spPr>
            <a:xfrm rot="18900000">
              <a:off x="5439420" y="2713219"/>
              <a:ext cx="800220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</a:rPr>
                <a:t>关键词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千图PPT彼岸天：ID 8661124库_组合 48"/>
          <p:cNvGrpSpPr/>
          <p:nvPr>
            <p:custDataLst>
              <p:tags r:id="rId3"/>
            </p:custDataLst>
          </p:nvPr>
        </p:nvGrpSpPr>
        <p:grpSpPr>
          <a:xfrm>
            <a:off x="4674658" y="2882496"/>
            <a:ext cx="3105623" cy="3105623"/>
            <a:chOff x="4674658" y="2882496"/>
            <a:chExt cx="3105623" cy="3105623"/>
          </a:xfrm>
        </p:grpSpPr>
        <p:sp>
          <p:nvSpPr>
            <p:cNvPr id="6" name="Diamond 3"/>
            <p:cNvSpPr/>
            <p:nvPr/>
          </p:nvSpPr>
          <p:spPr>
            <a:xfrm>
              <a:off x="4674658" y="2882496"/>
              <a:ext cx="3105623" cy="3105623"/>
            </a:xfrm>
            <a:prstGeom prst="diamond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8" name="TextBox 5"/>
            <p:cNvSpPr txBox="1"/>
            <p:nvPr/>
          </p:nvSpPr>
          <p:spPr>
            <a:xfrm rot="18900000">
              <a:off x="5342237" y="3633303"/>
              <a:ext cx="800220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</a:rPr>
                <a:t>关键词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4"/>
            </p:custDataLst>
          </p:nvPr>
        </p:nvGrpSpPr>
        <p:grpSpPr>
          <a:xfrm>
            <a:off x="5062861" y="3658901"/>
            <a:ext cx="2394812" cy="2329218"/>
            <a:chOff x="5062861" y="3658901"/>
            <a:chExt cx="2394812" cy="2329218"/>
          </a:xfrm>
        </p:grpSpPr>
        <p:sp>
          <p:nvSpPr>
            <p:cNvPr id="7" name="Diamond 4"/>
            <p:cNvSpPr/>
            <p:nvPr/>
          </p:nvSpPr>
          <p:spPr>
            <a:xfrm>
              <a:off x="5062861" y="3658901"/>
              <a:ext cx="2329217" cy="2329218"/>
            </a:xfrm>
            <a:prstGeom prst="diamond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11" name="Group 8"/>
            <p:cNvGrpSpPr/>
            <p:nvPr/>
          </p:nvGrpSpPr>
          <p:grpSpPr>
            <a:xfrm>
              <a:off x="6019877" y="4129306"/>
              <a:ext cx="427734" cy="536499"/>
              <a:chOff x="9985375" y="3051175"/>
              <a:chExt cx="649288" cy="814388"/>
            </a:xfrm>
            <a:solidFill>
              <a:schemeClr val="bg1"/>
            </a:solidFill>
          </p:grpSpPr>
          <p:sp>
            <p:nvSpPr>
              <p:cNvPr id="47" name="Freeform: Shape 44"/>
              <p:cNvSpPr/>
              <p:nvPr/>
            </p:nvSpPr>
            <p:spPr bwMode="auto">
              <a:xfrm>
                <a:off x="10088563" y="3051175"/>
                <a:ext cx="442913" cy="198438"/>
              </a:xfrm>
              <a:custGeom>
                <a:avLst/>
                <a:gdLst>
                  <a:gd name="T0" fmla="*/ 98 w 116"/>
                  <a:gd name="T1" fmla="*/ 52 h 52"/>
                  <a:gd name="T2" fmla="*/ 110 w 116"/>
                  <a:gd name="T3" fmla="*/ 17 h 52"/>
                  <a:gd name="T4" fmla="*/ 81 w 116"/>
                  <a:gd name="T5" fmla="*/ 22 h 52"/>
                  <a:gd name="T6" fmla="*/ 58 w 116"/>
                  <a:gd name="T7" fmla="*/ 0 h 52"/>
                  <a:gd name="T8" fmla="*/ 35 w 116"/>
                  <a:gd name="T9" fmla="*/ 22 h 52"/>
                  <a:gd name="T10" fmla="*/ 7 w 116"/>
                  <a:gd name="T11" fmla="*/ 17 h 52"/>
                  <a:gd name="T12" fmla="*/ 18 w 116"/>
                  <a:gd name="T13" fmla="*/ 52 h 52"/>
                  <a:gd name="T14" fmla="*/ 98 w 116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6" h="52">
                    <a:moveTo>
                      <a:pt x="98" y="52"/>
                    </a:moveTo>
                    <a:cubicBezTo>
                      <a:pt x="111" y="40"/>
                      <a:pt x="116" y="24"/>
                      <a:pt x="110" y="17"/>
                    </a:cubicBezTo>
                    <a:cubicBezTo>
                      <a:pt x="104" y="12"/>
                      <a:pt x="93" y="14"/>
                      <a:pt x="81" y="22"/>
                    </a:cubicBezTo>
                    <a:cubicBezTo>
                      <a:pt x="78" y="9"/>
                      <a:pt x="69" y="0"/>
                      <a:pt x="58" y="0"/>
                    </a:cubicBezTo>
                    <a:cubicBezTo>
                      <a:pt x="47" y="0"/>
                      <a:pt x="38" y="9"/>
                      <a:pt x="35" y="22"/>
                    </a:cubicBezTo>
                    <a:cubicBezTo>
                      <a:pt x="24" y="14"/>
                      <a:pt x="12" y="12"/>
                      <a:pt x="7" y="17"/>
                    </a:cubicBezTo>
                    <a:cubicBezTo>
                      <a:pt x="0" y="24"/>
                      <a:pt x="5" y="40"/>
                      <a:pt x="18" y="52"/>
                    </a:cubicBezTo>
                    <a:lnTo>
                      <a:pt x="98" y="5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" name="Freeform: Shape 45"/>
              <p:cNvSpPr/>
              <p:nvPr/>
            </p:nvSpPr>
            <p:spPr bwMode="auto">
              <a:xfrm>
                <a:off x="9985375" y="3298825"/>
                <a:ext cx="649288" cy="566738"/>
              </a:xfrm>
              <a:custGeom>
                <a:avLst/>
                <a:gdLst>
                  <a:gd name="T0" fmla="*/ 165 w 170"/>
                  <a:gd name="T1" fmla="*/ 95 h 149"/>
                  <a:gd name="T2" fmla="*/ 165 w 170"/>
                  <a:gd name="T3" fmla="*/ 95 h 149"/>
                  <a:gd name="T4" fmla="*/ 170 w 170"/>
                  <a:gd name="T5" fmla="*/ 66 h 149"/>
                  <a:gd name="T6" fmla="*/ 132 w 170"/>
                  <a:gd name="T7" fmla="*/ 0 h 149"/>
                  <a:gd name="T8" fmla="*/ 38 w 170"/>
                  <a:gd name="T9" fmla="*/ 0 h 149"/>
                  <a:gd name="T10" fmla="*/ 0 w 170"/>
                  <a:gd name="T11" fmla="*/ 66 h 149"/>
                  <a:gd name="T12" fmla="*/ 9 w 170"/>
                  <a:gd name="T13" fmla="*/ 101 h 149"/>
                  <a:gd name="T14" fmla="*/ 12 w 170"/>
                  <a:gd name="T15" fmla="*/ 114 h 149"/>
                  <a:gd name="T16" fmla="*/ 10 w 170"/>
                  <a:gd name="T17" fmla="*/ 136 h 149"/>
                  <a:gd name="T18" fmla="*/ 43 w 170"/>
                  <a:gd name="T19" fmla="*/ 142 h 149"/>
                  <a:gd name="T20" fmla="*/ 43 w 170"/>
                  <a:gd name="T21" fmla="*/ 142 h 149"/>
                  <a:gd name="T22" fmla="*/ 61 w 170"/>
                  <a:gd name="T23" fmla="*/ 142 h 149"/>
                  <a:gd name="T24" fmla="*/ 61 w 170"/>
                  <a:gd name="T25" fmla="*/ 142 h 149"/>
                  <a:gd name="T26" fmla="*/ 85 w 170"/>
                  <a:gd name="T27" fmla="*/ 146 h 149"/>
                  <a:gd name="T28" fmla="*/ 110 w 170"/>
                  <a:gd name="T29" fmla="*/ 142 h 149"/>
                  <a:gd name="T30" fmla="*/ 110 w 170"/>
                  <a:gd name="T31" fmla="*/ 142 h 149"/>
                  <a:gd name="T32" fmla="*/ 127 w 170"/>
                  <a:gd name="T33" fmla="*/ 142 h 149"/>
                  <a:gd name="T34" fmla="*/ 160 w 170"/>
                  <a:gd name="T35" fmla="*/ 136 h 149"/>
                  <a:gd name="T36" fmla="*/ 158 w 170"/>
                  <a:gd name="T37" fmla="*/ 115 h 149"/>
                  <a:gd name="T38" fmla="*/ 158 w 170"/>
                  <a:gd name="T39" fmla="*/ 115 h 149"/>
                  <a:gd name="T40" fmla="*/ 162 w 170"/>
                  <a:gd name="T41" fmla="*/ 101 h 149"/>
                  <a:gd name="T42" fmla="*/ 165 w 170"/>
                  <a:gd name="T43" fmla="*/ 95 h 149"/>
                  <a:gd name="T44" fmla="*/ 91 w 170"/>
                  <a:gd name="T45" fmla="*/ 113 h 149"/>
                  <a:gd name="T46" fmla="*/ 79 w 170"/>
                  <a:gd name="T47" fmla="*/ 113 h 149"/>
                  <a:gd name="T48" fmla="*/ 79 w 170"/>
                  <a:gd name="T49" fmla="*/ 102 h 149"/>
                  <a:gd name="T50" fmla="*/ 58 w 170"/>
                  <a:gd name="T51" fmla="*/ 96 h 149"/>
                  <a:gd name="T52" fmla="*/ 62 w 170"/>
                  <a:gd name="T53" fmla="*/ 83 h 149"/>
                  <a:gd name="T54" fmla="*/ 81 w 170"/>
                  <a:gd name="T55" fmla="*/ 88 h 149"/>
                  <a:gd name="T56" fmla="*/ 92 w 170"/>
                  <a:gd name="T57" fmla="*/ 83 h 149"/>
                  <a:gd name="T58" fmla="*/ 80 w 170"/>
                  <a:gd name="T59" fmla="*/ 75 h 149"/>
                  <a:gd name="T60" fmla="*/ 59 w 170"/>
                  <a:gd name="T61" fmla="*/ 55 h 149"/>
                  <a:gd name="T62" fmla="*/ 80 w 170"/>
                  <a:gd name="T63" fmla="*/ 37 h 149"/>
                  <a:gd name="T64" fmla="*/ 80 w 170"/>
                  <a:gd name="T65" fmla="*/ 25 h 149"/>
                  <a:gd name="T66" fmla="*/ 92 w 170"/>
                  <a:gd name="T67" fmla="*/ 25 h 149"/>
                  <a:gd name="T68" fmla="*/ 92 w 170"/>
                  <a:gd name="T69" fmla="*/ 37 h 149"/>
                  <a:gd name="T70" fmla="*/ 109 w 170"/>
                  <a:gd name="T71" fmla="*/ 41 h 149"/>
                  <a:gd name="T72" fmla="*/ 105 w 170"/>
                  <a:gd name="T73" fmla="*/ 54 h 149"/>
                  <a:gd name="T74" fmla="*/ 89 w 170"/>
                  <a:gd name="T75" fmla="*/ 50 h 149"/>
                  <a:gd name="T76" fmla="*/ 80 w 170"/>
                  <a:gd name="T77" fmla="*/ 54 h 149"/>
                  <a:gd name="T78" fmla="*/ 92 w 170"/>
                  <a:gd name="T79" fmla="*/ 62 h 149"/>
                  <a:gd name="T80" fmla="*/ 112 w 170"/>
                  <a:gd name="T81" fmla="*/ 82 h 149"/>
                  <a:gd name="T82" fmla="*/ 91 w 170"/>
                  <a:gd name="T83" fmla="*/ 101 h 149"/>
                  <a:gd name="T84" fmla="*/ 91 w 170"/>
                  <a:gd name="T85" fmla="*/ 113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70" h="149">
                    <a:moveTo>
                      <a:pt x="165" y="95"/>
                    </a:moveTo>
                    <a:cubicBezTo>
                      <a:pt x="165" y="95"/>
                      <a:pt x="165" y="95"/>
                      <a:pt x="165" y="95"/>
                    </a:cubicBezTo>
                    <a:cubicBezTo>
                      <a:pt x="168" y="86"/>
                      <a:pt x="170" y="76"/>
                      <a:pt x="170" y="66"/>
                    </a:cubicBezTo>
                    <a:cubicBezTo>
                      <a:pt x="170" y="39"/>
                      <a:pt x="155" y="14"/>
                      <a:pt x="132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15" y="14"/>
                      <a:pt x="0" y="39"/>
                      <a:pt x="0" y="66"/>
                    </a:cubicBezTo>
                    <a:cubicBezTo>
                      <a:pt x="0" y="79"/>
                      <a:pt x="3" y="91"/>
                      <a:pt x="9" y="101"/>
                    </a:cubicBezTo>
                    <a:cubicBezTo>
                      <a:pt x="11" y="106"/>
                      <a:pt x="13" y="112"/>
                      <a:pt x="12" y="114"/>
                    </a:cubicBezTo>
                    <a:cubicBezTo>
                      <a:pt x="8" y="121"/>
                      <a:pt x="7" y="129"/>
                      <a:pt x="10" y="136"/>
                    </a:cubicBezTo>
                    <a:cubicBezTo>
                      <a:pt x="16" y="146"/>
                      <a:pt x="30" y="148"/>
                      <a:pt x="43" y="142"/>
                    </a:cubicBezTo>
                    <a:cubicBezTo>
                      <a:pt x="43" y="142"/>
                      <a:pt x="43" y="142"/>
                      <a:pt x="43" y="142"/>
                    </a:cubicBezTo>
                    <a:cubicBezTo>
                      <a:pt x="43" y="142"/>
                      <a:pt x="50" y="139"/>
                      <a:pt x="61" y="142"/>
                    </a:cubicBezTo>
                    <a:cubicBezTo>
                      <a:pt x="61" y="142"/>
                      <a:pt x="61" y="142"/>
                      <a:pt x="61" y="142"/>
                    </a:cubicBezTo>
                    <a:cubicBezTo>
                      <a:pt x="69" y="144"/>
                      <a:pt x="77" y="146"/>
                      <a:pt x="85" y="146"/>
                    </a:cubicBezTo>
                    <a:cubicBezTo>
                      <a:pt x="94" y="146"/>
                      <a:pt x="102" y="144"/>
                      <a:pt x="110" y="142"/>
                    </a:cubicBezTo>
                    <a:cubicBezTo>
                      <a:pt x="110" y="142"/>
                      <a:pt x="110" y="142"/>
                      <a:pt x="110" y="142"/>
                    </a:cubicBezTo>
                    <a:cubicBezTo>
                      <a:pt x="119" y="140"/>
                      <a:pt x="125" y="141"/>
                      <a:pt x="127" y="142"/>
                    </a:cubicBezTo>
                    <a:cubicBezTo>
                      <a:pt x="140" y="149"/>
                      <a:pt x="154" y="146"/>
                      <a:pt x="160" y="136"/>
                    </a:cubicBezTo>
                    <a:cubicBezTo>
                      <a:pt x="163" y="130"/>
                      <a:pt x="163" y="122"/>
                      <a:pt x="158" y="115"/>
                    </a:cubicBezTo>
                    <a:cubicBezTo>
                      <a:pt x="158" y="115"/>
                      <a:pt x="158" y="115"/>
                      <a:pt x="158" y="115"/>
                    </a:cubicBezTo>
                    <a:cubicBezTo>
                      <a:pt x="157" y="113"/>
                      <a:pt x="160" y="106"/>
                      <a:pt x="162" y="101"/>
                    </a:cubicBezTo>
                    <a:cubicBezTo>
                      <a:pt x="163" y="99"/>
                      <a:pt x="165" y="95"/>
                      <a:pt x="165" y="95"/>
                    </a:cubicBezTo>
                    <a:close/>
                    <a:moveTo>
                      <a:pt x="91" y="113"/>
                    </a:moveTo>
                    <a:cubicBezTo>
                      <a:pt x="79" y="113"/>
                      <a:pt x="79" y="113"/>
                      <a:pt x="79" y="113"/>
                    </a:cubicBezTo>
                    <a:cubicBezTo>
                      <a:pt x="79" y="102"/>
                      <a:pt x="79" y="102"/>
                      <a:pt x="79" y="102"/>
                    </a:cubicBezTo>
                    <a:cubicBezTo>
                      <a:pt x="71" y="101"/>
                      <a:pt x="63" y="99"/>
                      <a:pt x="58" y="96"/>
                    </a:cubicBezTo>
                    <a:cubicBezTo>
                      <a:pt x="62" y="83"/>
                      <a:pt x="62" y="83"/>
                      <a:pt x="62" y="83"/>
                    </a:cubicBezTo>
                    <a:cubicBezTo>
                      <a:pt x="66" y="85"/>
                      <a:pt x="75" y="88"/>
                      <a:pt x="81" y="88"/>
                    </a:cubicBezTo>
                    <a:cubicBezTo>
                      <a:pt x="87" y="88"/>
                      <a:pt x="92" y="86"/>
                      <a:pt x="92" y="83"/>
                    </a:cubicBezTo>
                    <a:cubicBezTo>
                      <a:pt x="92" y="80"/>
                      <a:pt x="90" y="78"/>
                      <a:pt x="80" y="75"/>
                    </a:cubicBezTo>
                    <a:cubicBezTo>
                      <a:pt x="65" y="70"/>
                      <a:pt x="59" y="65"/>
                      <a:pt x="59" y="55"/>
                    </a:cubicBezTo>
                    <a:cubicBezTo>
                      <a:pt x="59" y="46"/>
                      <a:pt x="67" y="39"/>
                      <a:pt x="80" y="37"/>
                    </a:cubicBezTo>
                    <a:cubicBezTo>
                      <a:pt x="80" y="25"/>
                      <a:pt x="80" y="25"/>
                      <a:pt x="80" y="25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2" y="37"/>
                      <a:pt x="92" y="37"/>
                      <a:pt x="92" y="37"/>
                    </a:cubicBezTo>
                    <a:cubicBezTo>
                      <a:pt x="99" y="37"/>
                      <a:pt x="106" y="39"/>
                      <a:pt x="109" y="41"/>
                    </a:cubicBezTo>
                    <a:cubicBezTo>
                      <a:pt x="105" y="54"/>
                      <a:pt x="105" y="54"/>
                      <a:pt x="105" y="54"/>
                    </a:cubicBezTo>
                    <a:cubicBezTo>
                      <a:pt x="102" y="52"/>
                      <a:pt x="96" y="50"/>
                      <a:pt x="89" y="50"/>
                    </a:cubicBezTo>
                    <a:cubicBezTo>
                      <a:pt x="84" y="50"/>
                      <a:pt x="80" y="51"/>
                      <a:pt x="80" y="54"/>
                    </a:cubicBezTo>
                    <a:cubicBezTo>
                      <a:pt x="80" y="57"/>
                      <a:pt x="81" y="59"/>
                      <a:pt x="92" y="62"/>
                    </a:cubicBezTo>
                    <a:cubicBezTo>
                      <a:pt x="107" y="67"/>
                      <a:pt x="112" y="73"/>
                      <a:pt x="112" y="82"/>
                    </a:cubicBezTo>
                    <a:cubicBezTo>
                      <a:pt x="112" y="91"/>
                      <a:pt x="105" y="99"/>
                      <a:pt x="91" y="101"/>
                    </a:cubicBezTo>
                    <a:lnTo>
                      <a:pt x="91" y="11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2" name="TextBox 9"/>
            <p:cNvSpPr txBox="1"/>
            <p:nvPr/>
          </p:nvSpPr>
          <p:spPr>
            <a:xfrm>
              <a:off x="5821206" y="4833909"/>
              <a:ext cx="800220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ctr"/>
              <a:r>
                <a:rPr lang="zh-CN" altLang="en-US" sz="1600" b="1">
                  <a:solidFill>
                    <a:schemeClr val="bg1"/>
                  </a:solidFill>
                </a:rPr>
                <a:t>关键词</a:t>
              </a:r>
              <a:endParaRPr lang="zh-CN" altLang="en-US" sz="1600" b="1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Connector 12"/>
            <p:cNvCxnSpPr/>
            <p:nvPr/>
          </p:nvCxnSpPr>
          <p:spPr>
            <a:xfrm>
              <a:off x="7188460" y="5047077"/>
              <a:ext cx="269213" cy="269213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千图PPT彼岸天：ID 8661124库_组合 52"/>
          <p:cNvGrpSpPr/>
          <p:nvPr>
            <p:custDataLst>
              <p:tags r:id="rId5"/>
            </p:custDataLst>
          </p:nvPr>
        </p:nvGrpSpPr>
        <p:grpSpPr>
          <a:xfrm>
            <a:off x="7202763" y="2036348"/>
            <a:ext cx="4176036" cy="1034006"/>
            <a:chOff x="7202763" y="2036348"/>
            <a:chExt cx="4176036" cy="1034006"/>
          </a:xfrm>
        </p:grpSpPr>
        <p:cxnSp>
          <p:nvCxnSpPr>
            <p:cNvPr id="13" name="Straight Connector 10"/>
            <p:cNvCxnSpPr/>
            <p:nvPr/>
          </p:nvCxnSpPr>
          <p:spPr>
            <a:xfrm flipV="1">
              <a:off x="7202763" y="2487102"/>
              <a:ext cx="583251" cy="583252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1"/>
            <p:cNvCxnSpPr/>
            <p:nvPr/>
          </p:nvCxnSpPr>
          <p:spPr>
            <a:xfrm>
              <a:off x="7780942" y="2487102"/>
              <a:ext cx="674084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: Shape 18"/>
            <p:cNvSpPr/>
            <p:nvPr/>
          </p:nvSpPr>
          <p:spPr bwMode="auto">
            <a:xfrm>
              <a:off x="8579862" y="2243432"/>
              <a:ext cx="421023" cy="423809"/>
            </a:xfrm>
            <a:custGeom>
              <a:avLst/>
              <a:gdLst>
                <a:gd name="T0" fmla="*/ 76 w 151"/>
                <a:gd name="T1" fmla="*/ 0 h 152"/>
                <a:gd name="T2" fmla="*/ 9 w 151"/>
                <a:gd name="T3" fmla="*/ 142 h 152"/>
                <a:gd name="T4" fmla="*/ 0 w 151"/>
                <a:gd name="T5" fmla="*/ 152 h 152"/>
                <a:gd name="T6" fmla="*/ 151 w 151"/>
                <a:gd name="T7" fmla="*/ 38 h 152"/>
                <a:gd name="T8" fmla="*/ 57 w 151"/>
                <a:gd name="T9" fmla="*/ 142 h 152"/>
                <a:gd name="T10" fmla="*/ 28 w 151"/>
                <a:gd name="T11" fmla="*/ 123 h 152"/>
                <a:gd name="T12" fmla="*/ 57 w 151"/>
                <a:gd name="T13" fmla="*/ 142 h 152"/>
                <a:gd name="T14" fmla="*/ 19 w 151"/>
                <a:gd name="T15" fmla="*/ 104 h 152"/>
                <a:gd name="T16" fmla="*/ 66 w 151"/>
                <a:gd name="T17" fmla="*/ 95 h 152"/>
                <a:gd name="T18" fmla="*/ 66 w 151"/>
                <a:gd name="T19" fmla="*/ 85 h 152"/>
                <a:gd name="T20" fmla="*/ 19 w 151"/>
                <a:gd name="T21" fmla="*/ 76 h 152"/>
                <a:gd name="T22" fmla="*/ 66 w 151"/>
                <a:gd name="T23" fmla="*/ 85 h 152"/>
                <a:gd name="T24" fmla="*/ 19 w 151"/>
                <a:gd name="T25" fmla="*/ 66 h 152"/>
                <a:gd name="T26" fmla="*/ 66 w 151"/>
                <a:gd name="T27" fmla="*/ 57 h 152"/>
                <a:gd name="T28" fmla="*/ 66 w 151"/>
                <a:gd name="T29" fmla="*/ 47 h 152"/>
                <a:gd name="T30" fmla="*/ 19 w 151"/>
                <a:gd name="T31" fmla="*/ 38 h 152"/>
                <a:gd name="T32" fmla="*/ 66 w 151"/>
                <a:gd name="T33" fmla="*/ 47 h 152"/>
                <a:gd name="T34" fmla="*/ 19 w 151"/>
                <a:gd name="T35" fmla="*/ 29 h 152"/>
                <a:gd name="T36" fmla="*/ 66 w 151"/>
                <a:gd name="T37" fmla="*/ 19 h 152"/>
                <a:gd name="T38" fmla="*/ 113 w 151"/>
                <a:gd name="T39" fmla="*/ 133 h 152"/>
                <a:gd name="T40" fmla="*/ 95 w 151"/>
                <a:gd name="T41" fmla="*/ 114 h 152"/>
                <a:gd name="T42" fmla="*/ 113 w 151"/>
                <a:gd name="T43" fmla="*/ 133 h 152"/>
                <a:gd name="T44" fmla="*/ 95 w 151"/>
                <a:gd name="T45" fmla="*/ 104 h 152"/>
                <a:gd name="T46" fmla="*/ 113 w 151"/>
                <a:gd name="T47" fmla="*/ 85 h 152"/>
                <a:gd name="T48" fmla="*/ 113 w 151"/>
                <a:gd name="T49" fmla="*/ 76 h 152"/>
                <a:gd name="T50" fmla="*/ 95 w 151"/>
                <a:gd name="T51" fmla="*/ 57 h 152"/>
                <a:gd name="T52" fmla="*/ 113 w 151"/>
                <a:gd name="T53" fmla="*/ 76 h 152"/>
                <a:gd name="T54" fmla="*/ 123 w 151"/>
                <a:gd name="T55" fmla="*/ 133 h 152"/>
                <a:gd name="T56" fmla="*/ 142 w 151"/>
                <a:gd name="T57" fmla="*/ 114 h 152"/>
                <a:gd name="T58" fmla="*/ 142 w 151"/>
                <a:gd name="T59" fmla="*/ 104 h 152"/>
                <a:gd name="T60" fmla="*/ 123 w 151"/>
                <a:gd name="T61" fmla="*/ 85 h 152"/>
                <a:gd name="T62" fmla="*/ 142 w 151"/>
                <a:gd name="T63" fmla="*/ 104 h 152"/>
                <a:gd name="T64" fmla="*/ 123 w 151"/>
                <a:gd name="T65" fmla="*/ 76 h 152"/>
                <a:gd name="T66" fmla="*/ 142 w 151"/>
                <a:gd name="T67" fmla="*/ 5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1" h="152">
                  <a:moveTo>
                    <a:pt x="76" y="38"/>
                  </a:moveTo>
                  <a:lnTo>
                    <a:pt x="76" y="0"/>
                  </a:lnTo>
                  <a:lnTo>
                    <a:pt x="9" y="0"/>
                  </a:lnTo>
                  <a:lnTo>
                    <a:pt x="9" y="142"/>
                  </a:lnTo>
                  <a:lnTo>
                    <a:pt x="0" y="142"/>
                  </a:lnTo>
                  <a:lnTo>
                    <a:pt x="0" y="152"/>
                  </a:lnTo>
                  <a:lnTo>
                    <a:pt x="151" y="152"/>
                  </a:lnTo>
                  <a:lnTo>
                    <a:pt x="151" y="38"/>
                  </a:lnTo>
                  <a:lnTo>
                    <a:pt x="76" y="38"/>
                  </a:lnTo>
                  <a:close/>
                  <a:moveTo>
                    <a:pt x="57" y="142"/>
                  </a:moveTo>
                  <a:lnTo>
                    <a:pt x="28" y="142"/>
                  </a:lnTo>
                  <a:lnTo>
                    <a:pt x="28" y="123"/>
                  </a:lnTo>
                  <a:lnTo>
                    <a:pt x="57" y="123"/>
                  </a:lnTo>
                  <a:lnTo>
                    <a:pt x="57" y="142"/>
                  </a:lnTo>
                  <a:close/>
                  <a:moveTo>
                    <a:pt x="66" y="104"/>
                  </a:moveTo>
                  <a:lnTo>
                    <a:pt x="19" y="104"/>
                  </a:lnTo>
                  <a:lnTo>
                    <a:pt x="19" y="95"/>
                  </a:lnTo>
                  <a:lnTo>
                    <a:pt x="66" y="95"/>
                  </a:lnTo>
                  <a:lnTo>
                    <a:pt x="66" y="104"/>
                  </a:lnTo>
                  <a:close/>
                  <a:moveTo>
                    <a:pt x="66" y="85"/>
                  </a:moveTo>
                  <a:lnTo>
                    <a:pt x="19" y="85"/>
                  </a:lnTo>
                  <a:lnTo>
                    <a:pt x="19" y="76"/>
                  </a:lnTo>
                  <a:lnTo>
                    <a:pt x="66" y="76"/>
                  </a:lnTo>
                  <a:lnTo>
                    <a:pt x="66" y="85"/>
                  </a:lnTo>
                  <a:close/>
                  <a:moveTo>
                    <a:pt x="66" y="66"/>
                  </a:moveTo>
                  <a:lnTo>
                    <a:pt x="19" y="66"/>
                  </a:lnTo>
                  <a:lnTo>
                    <a:pt x="19" y="57"/>
                  </a:lnTo>
                  <a:lnTo>
                    <a:pt x="66" y="57"/>
                  </a:lnTo>
                  <a:lnTo>
                    <a:pt x="66" y="66"/>
                  </a:lnTo>
                  <a:close/>
                  <a:moveTo>
                    <a:pt x="66" y="47"/>
                  </a:moveTo>
                  <a:lnTo>
                    <a:pt x="19" y="47"/>
                  </a:lnTo>
                  <a:lnTo>
                    <a:pt x="19" y="38"/>
                  </a:lnTo>
                  <a:lnTo>
                    <a:pt x="66" y="38"/>
                  </a:lnTo>
                  <a:lnTo>
                    <a:pt x="66" y="47"/>
                  </a:lnTo>
                  <a:close/>
                  <a:moveTo>
                    <a:pt x="66" y="29"/>
                  </a:moveTo>
                  <a:lnTo>
                    <a:pt x="19" y="29"/>
                  </a:lnTo>
                  <a:lnTo>
                    <a:pt x="19" y="19"/>
                  </a:lnTo>
                  <a:lnTo>
                    <a:pt x="66" y="19"/>
                  </a:lnTo>
                  <a:lnTo>
                    <a:pt x="66" y="29"/>
                  </a:lnTo>
                  <a:close/>
                  <a:moveTo>
                    <a:pt x="113" y="133"/>
                  </a:moveTo>
                  <a:lnTo>
                    <a:pt x="95" y="133"/>
                  </a:lnTo>
                  <a:lnTo>
                    <a:pt x="95" y="114"/>
                  </a:lnTo>
                  <a:lnTo>
                    <a:pt x="113" y="114"/>
                  </a:lnTo>
                  <a:lnTo>
                    <a:pt x="113" y="133"/>
                  </a:lnTo>
                  <a:close/>
                  <a:moveTo>
                    <a:pt x="113" y="104"/>
                  </a:moveTo>
                  <a:lnTo>
                    <a:pt x="95" y="104"/>
                  </a:lnTo>
                  <a:lnTo>
                    <a:pt x="95" y="85"/>
                  </a:lnTo>
                  <a:lnTo>
                    <a:pt x="113" y="85"/>
                  </a:lnTo>
                  <a:lnTo>
                    <a:pt x="113" y="104"/>
                  </a:lnTo>
                  <a:close/>
                  <a:moveTo>
                    <a:pt x="113" y="76"/>
                  </a:moveTo>
                  <a:lnTo>
                    <a:pt x="95" y="76"/>
                  </a:lnTo>
                  <a:lnTo>
                    <a:pt x="95" y="57"/>
                  </a:lnTo>
                  <a:lnTo>
                    <a:pt x="113" y="57"/>
                  </a:lnTo>
                  <a:lnTo>
                    <a:pt x="113" y="76"/>
                  </a:lnTo>
                  <a:close/>
                  <a:moveTo>
                    <a:pt x="142" y="133"/>
                  </a:moveTo>
                  <a:lnTo>
                    <a:pt x="123" y="133"/>
                  </a:lnTo>
                  <a:lnTo>
                    <a:pt x="123" y="114"/>
                  </a:lnTo>
                  <a:lnTo>
                    <a:pt x="142" y="114"/>
                  </a:lnTo>
                  <a:lnTo>
                    <a:pt x="142" y="133"/>
                  </a:lnTo>
                  <a:close/>
                  <a:moveTo>
                    <a:pt x="142" y="104"/>
                  </a:moveTo>
                  <a:lnTo>
                    <a:pt x="123" y="104"/>
                  </a:lnTo>
                  <a:lnTo>
                    <a:pt x="123" y="85"/>
                  </a:lnTo>
                  <a:lnTo>
                    <a:pt x="142" y="85"/>
                  </a:lnTo>
                  <a:lnTo>
                    <a:pt x="142" y="104"/>
                  </a:lnTo>
                  <a:close/>
                  <a:moveTo>
                    <a:pt x="142" y="76"/>
                  </a:moveTo>
                  <a:lnTo>
                    <a:pt x="123" y="76"/>
                  </a:lnTo>
                  <a:lnTo>
                    <a:pt x="123" y="57"/>
                  </a:lnTo>
                  <a:lnTo>
                    <a:pt x="142" y="57"/>
                  </a:lnTo>
                  <a:lnTo>
                    <a:pt x="142" y="7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TextBox 21"/>
            <p:cNvSpPr txBox="1"/>
            <p:nvPr/>
          </p:nvSpPr>
          <p:spPr>
            <a:xfrm>
              <a:off x="9048729" y="2036348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25" name="TextBox 22"/>
            <p:cNvSpPr txBox="1"/>
            <p:nvPr/>
          </p:nvSpPr>
          <p:spPr>
            <a:xfrm>
              <a:off x="9048729" y="2421226"/>
              <a:ext cx="2330070" cy="600164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</p:grpSp>
      <p:grpSp>
        <p:nvGrpSpPr>
          <p:cNvPr id="54" name="千图PPT彼岸天：ID 8661124库_组合 53"/>
          <p:cNvGrpSpPr/>
          <p:nvPr>
            <p:custDataLst>
              <p:tags r:id="rId6"/>
            </p:custDataLst>
          </p:nvPr>
        </p:nvGrpSpPr>
        <p:grpSpPr>
          <a:xfrm>
            <a:off x="7440127" y="4803529"/>
            <a:ext cx="3661521" cy="985043"/>
            <a:chOff x="7440127" y="4803529"/>
            <a:chExt cx="3661521" cy="985043"/>
          </a:xfrm>
        </p:grpSpPr>
        <p:cxnSp>
          <p:nvCxnSpPr>
            <p:cNvPr id="16" name="Straight Arrow Connector 13"/>
            <p:cNvCxnSpPr/>
            <p:nvPr/>
          </p:nvCxnSpPr>
          <p:spPr>
            <a:xfrm rot="10800000" flipH="1">
              <a:off x="7440127" y="5315497"/>
              <a:ext cx="641112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: Shape 20"/>
            <p:cNvSpPr/>
            <p:nvPr/>
          </p:nvSpPr>
          <p:spPr bwMode="auto">
            <a:xfrm>
              <a:off x="8247629" y="5081618"/>
              <a:ext cx="424404" cy="441494"/>
            </a:xfrm>
            <a:custGeom>
              <a:avLst/>
              <a:gdLst>
                <a:gd name="T0" fmla="*/ 121 w 123"/>
                <a:gd name="T1" fmla="*/ 42 h 128"/>
                <a:gd name="T2" fmla="*/ 86 w 123"/>
                <a:gd name="T3" fmla="*/ 34 h 128"/>
                <a:gd name="T4" fmla="*/ 86 w 123"/>
                <a:gd name="T5" fmla="*/ 24 h 128"/>
                <a:gd name="T6" fmla="*/ 38 w 123"/>
                <a:gd name="T7" fmla="*/ 24 h 128"/>
                <a:gd name="T8" fmla="*/ 37 w 123"/>
                <a:gd name="T9" fmla="*/ 34 h 128"/>
                <a:gd name="T10" fmla="*/ 3 w 123"/>
                <a:gd name="T11" fmla="*/ 42 h 128"/>
                <a:gd name="T12" fmla="*/ 0 w 123"/>
                <a:gd name="T13" fmla="*/ 56 h 128"/>
                <a:gd name="T14" fmla="*/ 6 w 123"/>
                <a:gd name="T15" fmla="*/ 91 h 128"/>
                <a:gd name="T16" fmla="*/ 15 w 123"/>
                <a:gd name="T17" fmla="*/ 119 h 128"/>
                <a:gd name="T18" fmla="*/ 27 w 123"/>
                <a:gd name="T19" fmla="*/ 119 h 128"/>
                <a:gd name="T20" fmla="*/ 36 w 123"/>
                <a:gd name="T21" fmla="*/ 91 h 128"/>
                <a:gd name="T22" fmla="*/ 42 w 123"/>
                <a:gd name="T23" fmla="*/ 90 h 128"/>
                <a:gd name="T24" fmla="*/ 54 w 123"/>
                <a:gd name="T25" fmla="*/ 128 h 128"/>
                <a:gd name="T26" fmla="*/ 70 w 123"/>
                <a:gd name="T27" fmla="*/ 128 h 128"/>
                <a:gd name="T28" fmla="*/ 82 w 123"/>
                <a:gd name="T29" fmla="*/ 90 h 128"/>
                <a:gd name="T30" fmla="*/ 88 w 123"/>
                <a:gd name="T31" fmla="*/ 91 h 128"/>
                <a:gd name="T32" fmla="*/ 97 w 123"/>
                <a:gd name="T33" fmla="*/ 119 h 128"/>
                <a:gd name="T34" fmla="*/ 109 w 123"/>
                <a:gd name="T35" fmla="*/ 119 h 128"/>
                <a:gd name="T36" fmla="*/ 118 w 123"/>
                <a:gd name="T37" fmla="*/ 91 h 128"/>
                <a:gd name="T38" fmla="*/ 123 w 123"/>
                <a:gd name="T39" fmla="*/ 56 h 128"/>
                <a:gd name="T40" fmla="*/ 18 w 123"/>
                <a:gd name="T41" fmla="*/ 86 h 128"/>
                <a:gd name="T42" fmla="*/ 15 w 123"/>
                <a:gd name="T43" fmla="*/ 113 h 128"/>
                <a:gd name="T44" fmla="*/ 12 w 123"/>
                <a:gd name="T45" fmla="*/ 86 h 128"/>
                <a:gd name="T46" fmla="*/ 6 w 123"/>
                <a:gd name="T47" fmla="*/ 56 h 128"/>
                <a:gd name="T48" fmla="*/ 9 w 123"/>
                <a:gd name="T49" fmla="*/ 42 h 128"/>
                <a:gd name="T50" fmla="*/ 33 w 123"/>
                <a:gd name="T51" fmla="*/ 42 h 128"/>
                <a:gd name="T52" fmla="*/ 34 w 123"/>
                <a:gd name="T53" fmla="*/ 52 h 128"/>
                <a:gd name="T54" fmla="*/ 35 w 123"/>
                <a:gd name="T55" fmla="*/ 83 h 128"/>
                <a:gd name="T56" fmla="*/ 30 w 123"/>
                <a:gd name="T57" fmla="*/ 110 h 128"/>
                <a:gd name="T58" fmla="*/ 24 w 123"/>
                <a:gd name="T59" fmla="*/ 110 h 128"/>
                <a:gd name="T60" fmla="*/ 58 w 123"/>
                <a:gd name="T61" fmla="*/ 83 h 128"/>
                <a:gd name="T62" fmla="*/ 54 w 123"/>
                <a:gd name="T63" fmla="*/ 120 h 128"/>
                <a:gd name="T64" fmla="*/ 50 w 123"/>
                <a:gd name="T65" fmla="*/ 84 h 128"/>
                <a:gd name="T66" fmla="*/ 42 w 123"/>
                <a:gd name="T67" fmla="*/ 56 h 128"/>
                <a:gd name="T68" fmla="*/ 42 w 123"/>
                <a:gd name="T69" fmla="*/ 44 h 128"/>
                <a:gd name="T70" fmla="*/ 46 w 123"/>
                <a:gd name="T71" fmla="*/ 24 h 128"/>
                <a:gd name="T72" fmla="*/ 78 w 123"/>
                <a:gd name="T73" fmla="*/ 24 h 128"/>
                <a:gd name="T74" fmla="*/ 82 w 123"/>
                <a:gd name="T75" fmla="*/ 44 h 128"/>
                <a:gd name="T76" fmla="*/ 82 w 123"/>
                <a:gd name="T77" fmla="*/ 76 h 128"/>
                <a:gd name="T78" fmla="*/ 74 w 123"/>
                <a:gd name="T79" fmla="*/ 116 h 128"/>
                <a:gd name="T80" fmla="*/ 66 w 123"/>
                <a:gd name="T81" fmla="*/ 116 h 128"/>
                <a:gd name="T82" fmla="*/ 58 w 123"/>
                <a:gd name="T83" fmla="*/ 83 h 128"/>
                <a:gd name="T84" fmla="*/ 100 w 123"/>
                <a:gd name="T85" fmla="*/ 110 h 128"/>
                <a:gd name="T86" fmla="*/ 94 w 123"/>
                <a:gd name="T87" fmla="*/ 110 h 128"/>
                <a:gd name="T88" fmla="*/ 88 w 123"/>
                <a:gd name="T89" fmla="*/ 83 h 128"/>
                <a:gd name="T90" fmla="*/ 90 w 123"/>
                <a:gd name="T91" fmla="*/ 52 h 128"/>
                <a:gd name="T92" fmla="*/ 91 w 123"/>
                <a:gd name="T93" fmla="*/ 42 h 128"/>
                <a:gd name="T94" fmla="*/ 115 w 123"/>
                <a:gd name="T95" fmla="*/ 42 h 128"/>
                <a:gd name="T96" fmla="*/ 118 w 123"/>
                <a:gd name="T97" fmla="*/ 56 h 128"/>
                <a:gd name="T98" fmla="*/ 112 w 123"/>
                <a:gd name="T99" fmla="*/ 86 h 128"/>
                <a:gd name="T100" fmla="*/ 109 w 123"/>
                <a:gd name="T101" fmla="*/ 113 h 128"/>
                <a:gd name="T102" fmla="*/ 106 w 123"/>
                <a:gd name="T103" fmla="*/ 8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3" h="128">
                  <a:moveTo>
                    <a:pt x="119" y="48"/>
                  </a:moveTo>
                  <a:cubicBezTo>
                    <a:pt x="120" y="46"/>
                    <a:pt x="121" y="44"/>
                    <a:pt x="121" y="42"/>
                  </a:cubicBezTo>
                  <a:cubicBezTo>
                    <a:pt x="121" y="32"/>
                    <a:pt x="112" y="24"/>
                    <a:pt x="103" y="24"/>
                  </a:cubicBezTo>
                  <a:cubicBezTo>
                    <a:pt x="95" y="24"/>
                    <a:pt x="89" y="28"/>
                    <a:pt x="86" y="34"/>
                  </a:cubicBezTo>
                  <a:cubicBezTo>
                    <a:pt x="86" y="33"/>
                    <a:pt x="85" y="32"/>
                    <a:pt x="84" y="32"/>
                  </a:cubicBezTo>
                  <a:cubicBezTo>
                    <a:pt x="85" y="29"/>
                    <a:pt x="86" y="26"/>
                    <a:pt x="86" y="24"/>
                  </a:cubicBezTo>
                  <a:cubicBezTo>
                    <a:pt x="86" y="10"/>
                    <a:pt x="75" y="0"/>
                    <a:pt x="62" y="0"/>
                  </a:cubicBezTo>
                  <a:cubicBezTo>
                    <a:pt x="49" y="0"/>
                    <a:pt x="38" y="10"/>
                    <a:pt x="38" y="24"/>
                  </a:cubicBezTo>
                  <a:cubicBezTo>
                    <a:pt x="38" y="26"/>
                    <a:pt x="38" y="29"/>
                    <a:pt x="39" y="32"/>
                  </a:cubicBezTo>
                  <a:cubicBezTo>
                    <a:pt x="38" y="32"/>
                    <a:pt x="38" y="33"/>
                    <a:pt x="37" y="34"/>
                  </a:cubicBezTo>
                  <a:cubicBezTo>
                    <a:pt x="34" y="28"/>
                    <a:pt x="28" y="24"/>
                    <a:pt x="21" y="24"/>
                  </a:cubicBezTo>
                  <a:cubicBezTo>
                    <a:pt x="11" y="24"/>
                    <a:pt x="3" y="32"/>
                    <a:pt x="3" y="42"/>
                  </a:cubicBezTo>
                  <a:cubicBezTo>
                    <a:pt x="3" y="44"/>
                    <a:pt x="3" y="46"/>
                    <a:pt x="4" y="48"/>
                  </a:cubicBezTo>
                  <a:cubicBezTo>
                    <a:pt x="2" y="50"/>
                    <a:pt x="0" y="53"/>
                    <a:pt x="0" y="56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5"/>
                    <a:pt x="2" y="89"/>
                    <a:pt x="6" y="91"/>
                  </a:cubicBezTo>
                  <a:cubicBezTo>
                    <a:pt x="6" y="110"/>
                    <a:pt x="6" y="110"/>
                    <a:pt x="6" y="110"/>
                  </a:cubicBezTo>
                  <a:cubicBezTo>
                    <a:pt x="6" y="115"/>
                    <a:pt x="10" y="119"/>
                    <a:pt x="15" y="119"/>
                  </a:cubicBezTo>
                  <a:cubicBezTo>
                    <a:pt x="17" y="119"/>
                    <a:pt x="19" y="118"/>
                    <a:pt x="21" y="117"/>
                  </a:cubicBezTo>
                  <a:cubicBezTo>
                    <a:pt x="22" y="118"/>
                    <a:pt x="25" y="119"/>
                    <a:pt x="27" y="119"/>
                  </a:cubicBezTo>
                  <a:cubicBezTo>
                    <a:pt x="32" y="119"/>
                    <a:pt x="36" y="115"/>
                    <a:pt x="36" y="110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0"/>
                    <a:pt x="38" y="89"/>
                    <a:pt x="39" y="88"/>
                  </a:cubicBezTo>
                  <a:cubicBezTo>
                    <a:pt x="40" y="88"/>
                    <a:pt x="41" y="89"/>
                    <a:pt x="42" y="90"/>
                  </a:cubicBezTo>
                  <a:cubicBezTo>
                    <a:pt x="42" y="116"/>
                    <a:pt x="42" y="116"/>
                    <a:pt x="42" y="116"/>
                  </a:cubicBezTo>
                  <a:cubicBezTo>
                    <a:pt x="42" y="122"/>
                    <a:pt x="47" y="128"/>
                    <a:pt x="54" y="128"/>
                  </a:cubicBezTo>
                  <a:cubicBezTo>
                    <a:pt x="57" y="128"/>
                    <a:pt x="60" y="127"/>
                    <a:pt x="62" y="125"/>
                  </a:cubicBezTo>
                  <a:cubicBezTo>
                    <a:pt x="64" y="127"/>
                    <a:pt x="67" y="128"/>
                    <a:pt x="70" y="128"/>
                  </a:cubicBezTo>
                  <a:cubicBezTo>
                    <a:pt x="76" y="128"/>
                    <a:pt x="82" y="122"/>
                    <a:pt x="82" y="116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89"/>
                    <a:pt x="84" y="88"/>
                    <a:pt x="84" y="88"/>
                  </a:cubicBezTo>
                  <a:cubicBezTo>
                    <a:pt x="85" y="89"/>
                    <a:pt x="86" y="90"/>
                    <a:pt x="88" y="91"/>
                  </a:cubicBezTo>
                  <a:cubicBezTo>
                    <a:pt x="88" y="110"/>
                    <a:pt x="88" y="110"/>
                    <a:pt x="88" y="110"/>
                  </a:cubicBezTo>
                  <a:cubicBezTo>
                    <a:pt x="88" y="115"/>
                    <a:pt x="92" y="119"/>
                    <a:pt x="97" y="119"/>
                  </a:cubicBezTo>
                  <a:cubicBezTo>
                    <a:pt x="99" y="119"/>
                    <a:pt x="101" y="118"/>
                    <a:pt x="103" y="117"/>
                  </a:cubicBezTo>
                  <a:cubicBezTo>
                    <a:pt x="104" y="118"/>
                    <a:pt x="106" y="119"/>
                    <a:pt x="109" y="119"/>
                  </a:cubicBezTo>
                  <a:cubicBezTo>
                    <a:pt x="114" y="119"/>
                    <a:pt x="118" y="115"/>
                    <a:pt x="118" y="110"/>
                  </a:cubicBezTo>
                  <a:cubicBezTo>
                    <a:pt x="118" y="91"/>
                    <a:pt x="118" y="91"/>
                    <a:pt x="118" y="91"/>
                  </a:cubicBezTo>
                  <a:cubicBezTo>
                    <a:pt x="121" y="89"/>
                    <a:pt x="123" y="85"/>
                    <a:pt x="123" y="80"/>
                  </a:cubicBezTo>
                  <a:cubicBezTo>
                    <a:pt x="123" y="56"/>
                    <a:pt x="123" y="56"/>
                    <a:pt x="123" y="56"/>
                  </a:cubicBezTo>
                  <a:cubicBezTo>
                    <a:pt x="123" y="53"/>
                    <a:pt x="122" y="50"/>
                    <a:pt x="119" y="48"/>
                  </a:cubicBezTo>
                  <a:close/>
                  <a:moveTo>
                    <a:pt x="18" y="86"/>
                  </a:moveTo>
                  <a:cubicBezTo>
                    <a:pt x="18" y="110"/>
                    <a:pt x="18" y="110"/>
                    <a:pt x="18" y="110"/>
                  </a:cubicBezTo>
                  <a:cubicBezTo>
                    <a:pt x="18" y="112"/>
                    <a:pt x="17" y="113"/>
                    <a:pt x="15" y="113"/>
                  </a:cubicBezTo>
                  <a:cubicBezTo>
                    <a:pt x="13" y="113"/>
                    <a:pt x="12" y="112"/>
                    <a:pt x="12" y="110"/>
                  </a:cubicBezTo>
                  <a:cubicBezTo>
                    <a:pt x="12" y="86"/>
                    <a:pt x="12" y="86"/>
                    <a:pt x="12" y="86"/>
                  </a:cubicBezTo>
                  <a:cubicBezTo>
                    <a:pt x="9" y="86"/>
                    <a:pt x="6" y="84"/>
                    <a:pt x="6" y="80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6" y="53"/>
                    <a:pt x="9" y="51"/>
                    <a:pt x="12" y="51"/>
                  </a:cubicBezTo>
                  <a:cubicBezTo>
                    <a:pt x="12" y="51"/>
                    <a:pt x="9" y="48"/>
                    <a:pt x="9" y="42"/>
                  </a:cubicBezTo>
                  <a:cubicBezTo>
                    <a:pt x="9" y="35"/>
                    <a:pt x="14" y="30"/>
                    <a:pt x="21" y="30"/>
                  </a:cubicBezTo>
                  <a:cubicBezTo>
                    <a:pt x="27" y="30"/>
                    <a:pt x="33" y="35"/>
                    <a:pt x="33" y="42"/>
                  </a:cubicBezTo>
                  <a:cubicBezTo>
                    <a:pt x="33" y="48"/>
                    <a:pt x="30" y="51"/>
                    <a:pt x="30" y="51"/>
                  </a:cubicBezTo>
                  <a:cubicBezTo>
                    <a:pt x="31" y="51"/>
                    <a:pt x="33" y="51"/>
                    <a:pt x="34" y="52"/>
                  </a:cubicBezTo>
                  <a:cubicBezTo>
                    <a:pt x="34" y="76"/>
                    <a:pt x="34" y="76"/>
                    <a:pt x="34" y="76"/>
                  </a:cubicBezTo>
                  <a:cubicBezTo>
                    <a:pt x="34" y="78"/>
                    <a:pt x="34" y="80"/>
                    <a:pt x="35" y="83"/>
                  </a:cubicBezTo>
                  <a:cubicBezTo>
                    <a:pt x="34" y="85"/>
                    <a:pt x="32" y="86"/>
                    <a:pt x="30" y="86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30" y="112"/>
                    <a:pt x="28" y="113"/>
                    <a:pt x="27" y="113"/>
                  </a:cubicBezTo>
                  <a:cubicBezTo>
                    <a:pt x="25" y="113"/>
                    <a:pt x="24" y="112"/>
                    <a:pt x="24" y="110"/>
                  </a:cubicBezTo>
                  <a:cubicBezTo>
                    <a:pt x="24" y="86"/>
                    <a:pt x="24" y="86"/>
                    <a:pt x="24" y="86"/>
                  </a:cubicBezTo>
                  <a:moveTo>
                    <a:pt x="58" y="83"/>
                  </a:moveTo>
                  <a:cubicBezTo>
                    <a:pt x="58" y="116"/>
                    <a:pt x="58" y="116"/>
                    <a:pt x="58" y="116"/>
                  </a:cubicBezTo>
                  <a:cubicBezTo>
                    <a:pt x="58" y="118"/>
                    <a:pt x="56" y="120"/>
                    <a:pt x="54" y="120"/>
                  </a:cubicBezTo>
                  <a:cubicBezTo>
                    <a:pt x="52" y="120"/>
                    <a:pt x="50" y="118"/>
                    <a:pt x="50" y="116"/>
                  </a:cubicBezTo>
                  <a:cubicBezTo>
                    <a:pt x="50" y="84"/>
                    <a:pt x="50" y="84"/>
                    <a:pt x="50" y="84"/>
                  </a:cubicBezTo>
                  <a:cubicBezTo>
                    <a:pt x="45" y="84"/>
                    <a:pt x="42" y="80"/>
                    <a:pt x="42" y="76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42" y="56"/>
                    <a:pt x="42" y="56"/>
                    <a:pt x="42" y="56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42" y="39"/>
                    <a:pt x="45" y="36"/>
                    <a:pt x="50" y="36"/>
                  </a:cubicBezTo>
                  <a:cubicBezTo>
                    <a:pt x="50" y="36"/>
                    <a:pt x="46" y="33"/>
                    <a:pt x="46" y="24"/>
                  </a:cubicBezTo>
                  <a:cubicBezTo>
                    <a:pt x="46" y="15"/>
                    <a:pt x="53" y="8"/>
                    <a:pt x="62" y="8"/>
                  </a:cubicBezTo>
                  <a:cubicBezTo>
                    <a:pt x="71" y="8"/>
                    <a:pt x="78" y="15"/>
                    <a:pt x="78" y="24"/>
                  </a:cubicBezTo>
                  <a:cubicBezTo>
                    <a:pt x="78" y="32"/>
                    <a:pt x="74" y="36"/>
                    <a:pt x="74" y="36"/>
                  </a:cubicBezTo>
                  <a:cubicBezTo>
                    <a:pt x="78" y="36"/>
                    <a:pt x="82" y="39"/>
                    <a:pt x="82" y="44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82" y="76"/>
                    <a:pt x="82" y="76"/>
                    <a:pt x="82" y="76"/>
                  </a:cubicBezTo>
                  <a:cubicBezTo>
                    <a:pt x="82" y="80"/>
                    <a:pt x="78" y="84"/>
                    <a:pt x="74" y="84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4" y="118"/>
                    <a:pt x="72" y="120"/>
                    <a:pt x="70" y="120"/>
                  </a:cubicBezTo>
                  <a:cubicBezTo>
                    <a:pt x="68" y="120"/>
                    <a:pt x="66" y="118"/>
                    <a:pt x="66" y="116"/>
                  </a:cubicBezTo>
                  <a:cubicBezTo>
                    <a:pt x="66" y="83"/>
                    <a:pt x="66" y="83"/>
                    <a:pt x="66" y="83"/>
                  </a:cubicBezTo>
                  <a:lnTo>
                    <a:pt x="58" y="83"/>
                  </a:lnTo>
                  <a:close/>
                  <a:moveTo>
                    <a:pt x="100" y="86"/>
                  </a:moveTo>
                  <a:cubicBezTo>
                    <a:pt x="100" y="110"/>
                    <a:pt x="100" y="110"/>
                    <a:pt x="100" y="110"/>
                  </a:cubicBezTo>
                  <a:cubicBezTo>
                    <a:pt x="100" y="112"/>
                    <a:pt x="98" y="113"/>
                    <a:pt x="97" y="113"/>
                  </a:cubicBezTo>
                  <a:cubicBezTo>
                    <a:pt x="95" y="113"/>
                    <a:pt x="94" y="112"/>
                    <a:pt x="94" y="110"/>
                  </a:cubicBezTo>
                  <a:cubicBezTo>
                    <a:pt x="94" y="86"/>
                    <a:pt x="94" y="86"/>
                    <a:pt x="94" y="86"/>
                  </a:cubicBezTo>
                  <a:cubicBezTo>
                    <a:pt x="91" y="86"/>
                    <a:pt x="89" y="85"/>
                    <a:pt x="88" y="83"/>
                  </a:cubicBezTo>
                  <a:cubicBezTo>
                    <a:pt x="89" y="80"/>
                    <a:pt x="90" y="78"/>
                    <a:pt x="90" y="76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1" y="51"/>
                    <a:pt x="92" y="51"/>
                    <a:pt x="94" y="51"/>
                  </a:cubicBezTo>
                  <a:cubicBezTo>
                    <a:pt x="94" y="51"/>
                    <a:pt x="91" y="48"/>
                    <a:pt x="91" y="42"/>
                  </a:cubicBezTo>
                  <a:cubicBezTo>
                    <a:pt x="91" y="35"/>
                    <a:pt x="96" y="30"/>
                    <a:pt x="103" y="30"/>
                  </a:cubicBezTo>
                  <a:cubicBezTo>
                    <a:pt x="109" y="30"/>
                    <a:pt x="115" y="35"/>
                    <a:pt x="115" y="42"/>
                  </a:cubicBezTo>
                  <a:cubicBezTo>
                    <a:pt x="115" y="48"/>
                    <a:pt x="112" y="51"/>
                    <a:pt x="112" y="51"/>
                  </a:cubicBezTo>
                  <a:cubicBezTo>
                    <a:pt x="115" y="51"/>
                    <a:pt x="118" y="53"/>
                    <a:pt x="118" y="56"/>
                  </a:cubicBezTo>
                  <a:cubicBezTo>
                    <a:pt x="118" y="80"/>
                    <a:pt x="118" y="80"/>
                    <a:pt x="118" y="80"/>
                  </a:cubicBezTo>
                  <a:cubicBezTo>
                    <a:pt x="118" y="84"/>
                    <a:pt x="115" y="86"/>
                    <a:pt x="112" y="86"/>
                  </a:cubicBezTo>
                  <a:cubicBezTo>
                    <a:pt x="112" y="110"/>
                    <a:pt x="112" y="110"/>
                    <a:pt x="112" y="110"/>
                  </a:cubicBezTo>
                  <a:cubicBezTo>
                    <a:pt x="112" y="112"/>
                    <a:pt x="110" y="113"/>
                    <a:pt x="109" y="113"/>
                  </a:cubicBezTo>
                  <a:cubicBezTo>
                    <a:pt x="107" y="113"/>
                    <a:pt x="106" y="112"/>
                    <a:pt x="106" y="110"/>
                  </a:cubicBezTo>
                  <a:cubicBezTo>
                    <a:pt x="106" y="86"/>
                    <a:pt x="106" y="86"/>
                    <a:pt x="106" y="86"/>
                  </a:cubicBezTo>
                  <a:lnTo>
                    <a:pt x="100" y="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TextBox 23"/>
            <p:cNvSpPr txBox="1"/>
            <p:nvPr/>
          </p:nvSpPr>
          <p:spPr>
            <a:xfrm>
              <a:off x="8771578" y="4803529"/>
              <a:ext cx="1415772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27" name="TextBox 24"/>
            <p:cNvSpPr txBox="1"/>
            <p:nvPr/>
          </p:nvSpPr>
          <p:spPr>
            <a:xfrm>
              <a:off x="8771578" y="5188408"/>
              <a:ext cx="2330070" cy="600164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</p:grpSp>
      <p:grpSp>
        <p:nvGrpSpPr>
          <p:cNvPr id="52" name="千图PPT彼岸天：ID 8661124库_组合 51"/>
          <p:cNvGrpSpPr/>
          <p:nvPr>
            <p:custDataLst>
              <p:tags r:id="rId7"/>
            </p:custDataLst>
          </p:nvPr>
        </p:nvGrpSpPr>
        <p:grpSpPr>
          <a:xfrm>
            <a:off x="835628" y="1794998"/>
            <a:ext cx="4081613" cy="985043"/>
            <a:chOff x="835628" y="1794998"/>
            <a:chExt cx="4081613" cy="985043"/>
          </a:xfrm>
        </p:grpSpPr>
        <p:cxnSp>
          <p:nvCxnSpPr>
            <p:cNvPr id="17" name="Straight Connector 14"/>
            <p:cNvCxnSpPr/>
            <p:nvPr/>
          </p:nvCxnSpPr>
          <p:spPr>
            <a:xfrm flipH="1" flipV="1">
              <a:off x="4523061" y="2251525"/>
              <a:ext cx="394180" cy="39418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5"/>
            <p:cNvCxnSpPr/>
            <p:nvPr/>
          </p:nvCxnSpPr>
          <p:spPr>
            <a:xfrm flipH="1">
              <a:off x="4008047" y="2260806"/>
              <a:ext cx="517609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19"/>
            <p:cNvGrpSpPr/>
            <p:nvPr/>
          </p:nvGrpSpPr>
          <p:grpSpPr>
            <a:xfrm>
              <a:off x="3269399" y="2174761"/>
              <a:ext cx="591305" cy="261420"/>
              <a:chOff x="2865438" y="5287963"/>
              <a:chExt cx="754062" cy="333375"/>
            </a:xfrm>
            <a:solidFill>
              <a:schemeClr val="accent4"/>
            </a:solidFill>
          </p:grpSpPr>
          <p:sp>
            <p:nvSpPr>
              <p:cNvPr id="40" name="Freeform: Shape 37"/>
              <p:cNvSpPr/>
              <p:nvPr/>
            </p:nvSpPr>
            <p:spPr bwMode="auto">
              <a:xfrm>
                <a:off x="3173413" y="5508626"/>
                <a:ext cx="92075" cy="93663"/>
              </a:xfrm>
              <a:custGeom>
                <a:avLst/>
                <a:gdLst>
                  <a:gd name="T0" fmla="*/ 23 w 24"/>
                  <a:gd name="T1" fmla="*/ 7 h 24"/>
                  <a:gd name="T2" fmla="*/ 24 w 24"/>
                  <a:gd name="T3" fmla="*/ 3 h 24"/>
                  <a:gd name="T4" fmla="*/ 22 w 24"/>
                  <a:gd name="T5" fmla="*/ 1 h 24"/>
                  <a:gd name="T6" fmla="*/ 20 w 24"/>
                  <a:gd name="T7" fmla="*/ 0 h 24"/>
                  <a:gd name="T8" fmla="*/ 16 w 24"/>
                  <a:gd name="T9" fmla="*/ 2 h 24"/>
                  <a:gd name="T10" fmla="*/ 0 w 24"/>
                  <a:gd name="T11" fmla="*/ 22 h 24"/>
                  <a:gd name="T12" fmla="*/ 8 w 24"/>
                  <a:gd name="T13" fmla="*/ 24 h 24"/>
                  <a:gd name="T14" fmla="*/ 8 w 24"/>
                  <a:gd name="T15" fmla="*/ 24 h 24"/>
                  <a:gd name="T16" fmla="*/ 21 w 24"/>
                  <a:gd name="T17" fmla="*/ 9 h 24"/>
                  <a:gd name="T18" fmla="*/ 23 w 24"/>
                  <a:gd name="T19" fmla="*/ 7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24">
                    <a:moveTo>
                      <a:pt x="23" y="7"/>
                    </a:moveTo>
                    <a:cubicBezTo>
                      <a:pt x="23" y="6"/>
                      <a:pt x="24" y="5"/>
                      <a:pt x="24" y="3"/>
                    </a:cubicBezTo>
                    <a:cubicBezTo>
                      <a:pt x="23" y="2"/>
                      <a:pt x="23" y="2"/>
                      <a:pt x="22" y="1"/>
                    </a:cubicBezTo>
                    <a:cubicBezTo>
                      <a:pt x="22" y="0"/>
                      <a:pt x="21" y="0"/>
                      <a:pt x="20" y="0"/>
                    </a:cubicBezTo>
                    <a:cubicBezTo>
                      <a:pt x="18" y="0"/>
                      <a:pt x="17" y="1"/>
                      <a:pt x="16" y="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3" y="23"/>
                      <a:pt x="5" y="23"/>
                      <a:pt x="8" y="24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1" y="8"/>
                      <a:pt x="22" y="7"/>
                      <a:pt x="23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1" name="Freeform: Shape 38"/>
              <p:cNvSpPr/>
              <p:nvPr/>
            </p:nvSpPr>
            <p:spPr bwMode="auto">
              <a:xfrm>
                <a:off x="3127375" y="5505451"/>
                <a:ext cx="80962" cy="80963"/>
              </a:xfrm>
              <a:custGeom>
                <a:avLst/>
                <a:gdLst>
                  <a:gd name="T0" fmla="*/ 21 w 21"/>
                  <a:gd name="T1" fmla="*/ 4 h 21"/>
                  <a:gd name="T2" fmla="*/ 19 w 21"/>
                  <a:gd name="T3" fmla="*/ 1 h 21"/>
                  <a:gd name="T4" fmla="*/ 17 w 21"/>
                  <a:gd name="T5" fmla="*/ 0 h 21"/>
                  <a:gd name="T6" fmla="*/ 13 w 21"/>
                  <a:gd name="T7" fmla="*/ 2 h 21"/>
                  <a:gd name="T8" fmla="*/ 0 w 21"/>
                  <a:gd name="T9" fmla="*/ 18 h 21"/>
                  <a:gd name="T10" fmla="*/ 8 w 21"/>
                  <a:gd name="T11" fmla="*/ 21 h 21"/>
                  <a:gd name="T12" fmla="*/ 20 w 21"/>
                  <a:gd name="T13" fmla="*/ 7 h 21"/>
                  <a:gd name="T14" fmla="*/ 21 w 21"/>
                  <a:gd name="T15" fmla="*/ 4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" h="21">
                    <a:moveTo>
                      <a:pt x="21" y="4"/>
                    </a:moveTo>
                    <a:cubicBezTo>
                      <a:pt x="21" y="2"/>
                      <a:pt x="20" y="1"/>
                      <a:pt x="19" y="1"/>
                    </a:cubicBezTo>
                    <a:cubicBezTo>
                      <a:pt x="19" y="0"/>
                      <a:pt x="18" y="0"/>
                      <a:pt x="17" y="0"/>
                    </a:cubicBezTo>
                    <a:cubicBezTo>
                      <a:pt x="16" y="0"/>
                      <a:pt x="14" y="1"/>
                      <a:pt x="13" y="2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3" y="19"/>
                      <a:pt x="5" y="20"/>
                      <a:pt x="8" y="21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1" y="6"/>
                      <a:pt x="21" y="5"/>
                      <a:pt x="2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2" name="Freeform: Shape 39"/>
              <p:cNvSpPr/>
              <p:nvPr/>
            </p:nvSpPr>
            <p:spPr bwMode="auto">
              <a:xfrm>
                <a:off x="3219450" y="5548313"/>
                <a:ext cx="73025" cy="69850"/>
              </a:xfrm>
              <a:custGeom>
                <a:avLst/>
                <a:gdLst>
                  <a:gd name="T0" fmla="*/ 14 w 19"/>
                  <a:gd name="T1" fmla="*/ 0 h 18"/>
                  <a:gd name="T2" fmla="*/ 13 w 19"/>
                  <a:gd name="T3" fmla="*/ 0 h 18"/>
                  <a:gd name="T4" fmla="*/ 0 w 19"/>
                  <a:gd name="T5" fmla="*/ 16 h 18"/>
                  <a:gd name="T6" fmla="*/ 9 w 19"/>
                  <a:gd name="T7" fmla="*/ 18 h 18"/>
                  <a:gd name="T8" fmla="*/ 17 w 19"/>
                  <a:gd name="T9" fmla="*/ 8 h 18"/>
                  <a:gd name="T10" fmla="*/ 17 w 19"/>
                  <a:gd name="T11" fmla="*/ 7 h 18"/>
                  <a:gd name="T12" fmla="*/ 18 w 19"/>
                  <a:gd name="T13" fmla="*/ 6 h 18"/>
                  <a:gd name="T14" fmla="*/ 17 w 19"/>
                  <a:gd name="T15" fmla="*/ 1 h 18"/>
                  <a:gd name="T16" fmla="*/ 14 w 19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18">
                    <a:moveTo>
                      <a:pt x="14" y="0"/>
                    </a:moveTo>
                    <a:cubicBezTo>
                      <a:pt x="14" y="0"/>
                      <a:pt x="13" y="0"/>
                      <a:pt x="13" y="0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3" y="16"/>
                      <a:pt x="6" y="17"/>
                      <a:pt x="9" y="18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6"/>
                      <a:pt x="18" y="6"/>
                      <a:pt x="18" y="6"/>
                    </a:cubicBezTo>
                    <a:cubicBezTo>
                      <a:pt x="19" y="5"/>
                      <a:pt x="19" y="2"/>
                      <a:pt x="17" y="1"/>
                    </a:cubicBezTo>
                    <a:cubicBezTo>
                      <a:pt x="16" y="0"/>
                      <a:pt x="15" y="0"/>
                      <a:pt x="1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Freeform: Shape 40"/>
              <p:cNvSpPr/>
              <p:nvPr/>
            </p:nvSpPr>
            <p:spPr bwMode="auto">
              <a:xfrm>
                <a:off x="3094038" y="5529263"/>
                <a:ext cx="41275" cy="38100"/>
              </a:xfrm>
              <a:custGeom>
                <a:avLst/>
                <a:gdLst>
                  <a:gd name="T0" fmla="*/ 9 w 11"/>
                  <a:gd name="T1" fmla="*/ 1 h 10"/>
                  <a:gd name="T2" fmla="*/ 6 w 11"/>
                  <a:gd name="T3" fmla="*/ 0 h 10"/>
                  <a:gd name="T4" fmla="*/ 6 w 11"/>
                  <a:gd name="T5" fmla="*/ 0 h 10"/>
                  <a:gd name="T6" fmla="*/ 0 w 11"/>
                  <a:gd name="T7" fmla="*/ 7 h 10"/>
                  <a:gd name="T8" fmla="*/ 5 w 11"/>
                  <a:gd name="T9" fmla="*/ 10 h 10"/>
                  <a:gd name="T10" fmla="*/ 10 w 11"/>
                  <a:gd name="T11" fmla="*/ 4 h 10"/>
                  <a:gd name="T12" fmla="*/ 9 w 11"/>
                  <a:gd name="T13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9" y="1"/>
                    </a:moveTo>
                    <a:cubicBezTo>
                      <a:pt x="8" y="0"/>
                      <a:pt x="7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2" y="8"/>
                      <a:pt x="3" y="9"/>
                      <a:pt x="5" y="10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0" y="2"/>
                      <a:pt x="9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Freeform: Shape 41"/>
              <p:cNvSpPr/>
              <p:nvPr/>
            </p:nvSpPr>
            <p:spPr bwMode="auto">
              <a:xfrm>
                <a:off x="3268663" y="5602288"/>
                <a:ext cx="15875" cy="19050"/>
              </a:xfrm>
              <a:custGeom>
                <a:avLst/>
                <a:gdLst>
                  <a:gd name="T0" fmla="*/ 0 w 4"/>
                  <a:gd name="T1" fmla="*/ 5 h 5"/>
                  <a:gd name="T2" fmla="*/ 0 w 4"/>
                  <a:gd name="T3" fmla="*/ 5 h 5"/>
                  <a:gd name="T4" fmla="*/ 4 w 4"/>
                  <a:gd name="T5" fmla="*/ 4 h 5"/>
                  <a:gd name="T6" fmla="*/ 4 w 4"/>
                  <a:gd name="T7" fmla="*/ 0 h 5"/>
                  <a:gd name="T8" fmla="*/ 0 w 4"/>
                  <a:gd name="T9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2" y="5"/>
                      <a:pt x="4" y="4"/>
                      <a:pt x="4" y="4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0" y="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Freeform: Shape 42"/>
              <p:cNvSpPr/>
              <p:nvPr/>
            </p:nvSpPr>
            <p:spPr bwMode="auto">
              <a:xfrm>
                <a:off x="3170238" y="5294313"/>
                <a:ext cx="449262" cy="254000"/>
              </a:xfrm>
              <a:custGeom>
                <a:avLst/>
                <a:gdLst>
                  <a:gd name="T0" fmla="*/ 117 w 118"/>
                  <a:gd name="T1" fmla="*/ 9 h 65"/>
                  <a:gd name="T2" fmla="*/ 101 w 118"/>
                  <a:gd name="T3" fmla="*/ 0 h 65"/>
                  <a:gd name="T4" fmla="*/ 85 w 118"/>
                  <a:gd name="T5" fmla="*/ 10 h 65"/>
                  <a:gd name="T6" fmla="*/ 85 w 118"/>
                  <a:gd name="T7" fmla="*/ 13 h 65"/>
                  <a:gd name="T8" fmla="*/ 63 w 118"/>
                  <a:gd name="T9" fmla="*/ 21 h 65"/>
                  <a:gd name="T10" fmla="*/ 62 w 118"/>
                  <a:gd name="T11" fmla="*/ 20 h 65"/>
                  <a:gd name="T12" fmla="*/ 36 w 118"/>
                  <a:gd name="T13" fmla="*/ 7 h 65"/>
                  <a:gd name="T14" fmla="*/ 36 w 118"/>
                  <a:gd name="T15" fmla="*/ 7 h 65"/>
                  <a:gd name="T16" fmla="*/ 30 w 118"/>
                  <a:gd name="T17" fmla="*/ 5 h 65"/>
                  <a:gd name="T18" fmla="*/ 25 w 118"/>
                  <a:gd name="T19" fmla="*/ 7 h 65"/>
                  <a:gd name="T20" fmla="*/ 25 w 118"/>
                  <a:gd name="T21" fmla="*/ 7 h 65"/>
                  <a:gd name="T22" fmla="*/ 7 w 118"/>
                  <a:gd name="T23" fmla="*/ 17 h 65"/>
                  <a:gd name="T24" fmla="*/ 3 w 118"/>
                  <a:gd name="T25" fmla="*/ 29 h 65"/>
                  <a:gd name="T26" fmla="*/ 2 w 118"/>
                  <a:gd name="T27" fmla="*/ 39 h 65"/>
                  <a:gd name="T28" fmla="*/ 3 w 118"/>
                  <a:gd name="T29" fmla="*/ 40 h 65"/>
                  <a:gd name="T30" fmla="*/ 8 w 118"/>
                  <a:gd name="T31" fmla="*/ 38 h 65"/>
                  <a:gd name="T32" fmla="*/ 21 w 118"/>
                  <a:gd name="T33" fmla="*/ 20 h 65"/>
                  <a:gd name="T34" fmla="*/ 22 w 118"/>
                  <a:gd name="T35" fmla="*/ 18 h 65"/>
                  <a:gd name="T36" fmla="*/ 24 w 118"/>
                  <a:gd name="T37" fmla="*/ 19 h 65"/>
                  <a:gd name="T38" fmla="*/ 28 w 118"/>
                  <a:gd name="T39" fmla="*/ 21 h 65"/>
                  <a:gd name="T40" fmla="*/ 34 w 118"/>
                  <a:gd name="T41" fmla="*/ 24 h 65"/>
                  <a:gd name="T42" fmla="*/ 34 w 118"/>
                  <a:gd name="T43" fmla="*/ 24 h 65"/>
                  <a:gd name="T44" fmla="*/ 46 w 118"/>
                  <a:gd name="T45" fmla="*/ 34 h 65"/>
                  <a:gd name="T46" fmla="*/ 58 w 118"/>
                  <a:gd name="T47" fmla="*/ 46 h 65"/>
                  <a:gd name="T48" fmla="*/ 58 w 118"/>
                  <a:gd name="T49" fmla="*/ 46 h 65"/>
                  <a:gd name="T50" fmla="*/ 58 w 118"/>
                  <a:gd name="T51" fmla="*/ 46 h 65"/>
                  <a:gd name="T52" fmla="*/ 59 w 118"/>
                  <a:gd name="T53" fmla="*/ 65 h 65"/>
                  <a:gd name="T54" fmla="*/ 86 w 118"/>
                  <a:gd name="T55" fmla="*/ 52 h 65"/>
                  <a:gd name="T56" fmla="*/ 102 w 118"/>
                  <a:gd name="T57" fmla="*/ 58 h 65"/>
                  <a:gd name="T58" fmla="*/ 118 w 118"/>
                  <a:gd name="T59" fmla="*/ 49 h 65"/>
                  <a:gd name="T60" fmla="*/ 117 w 118"/>
                  <a:gd name="T61" fmla="*/ 9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18" h="65">
                    <a:moveTo>
                      <a:pt x="117" y="9"/>
                    </a:moveTo>
                    <a:cubicBezTo>
                      <a:pt x="117" y="4"/>
                      <a:pt x="110" y="0"/>
                      <a:pt x="101" y="0"/>
                    </a:cubicBezTo>
                    <a:cubicBezTo>
                      <a:pt x="92" y="0"/>
                      <a:pt x="85" y="5"/>
                      <a:pt x="85" y="10"/>
                    </a:cubicBezTo>
                    <a:cubicBezTo>
                      <a:pt x="85" y="13"/>
                      <a:pt x="85" y="13"/>
                      <a:pt x="85" y="13"/>
                    </a:cubicBezTo>
                    <a:cubicBezTo>
                      <a:pt x="63" y="21"/>
                      <a:pt x="63" y="21"/>
                      <a:pt x="63" y="21"/>
                    </a:cubicBezTo>
                    <a:cubicBezTo>
                      <a:pt x="62" y="20"/>
                      <a:pt x="62" y="20"/>
                      <a:pt x="62" y="20"/>
                    </a:cubicBezTo>
                    <a:cubicBezTo>
                      <a:pt x="60" y="18"/>
                      <a:pt x="45" y="11"/>
                      <a:pt x="36" y="7"/>
                    </a:cubicBezTo>
                    <a:cubicBezTo>
                      <a:pt x="36" y="7"/>
                      <a:pt x="36" y="7"/>
                      <a:pt x="36" y="7"/>
                    </a:cubicBezTo>
                    <a:cubicBezTo>
                      <a:pt x="34" y="6"/>
                      <a:pt x="32" y="5"/>
                      <a:pt x="30" y="5"/>
                    </a:cubicBezTo>
                    <a:cubicBezTo>
                      <a:pt x="27" y="5"/>
                      <a:pt x="25" y="7"/>
                      <a:pt x="25" y="7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3" y="29"/>
                      <a:pt x="3" y="29"/>
                      <a:pt x="3" y="29"/>
                    </a:cubicBezTo>
                    <a:cubicBezTo>
                      <a:pt x="0" y="37"/>
                      <a:pt x="1" y="39"/>
                      <a:pt x="2" y="39"/>
                    </a:cubicBezTo>
                    <a:cubicBezTo>
                      <a:pt x="2" y="39"/>
                      <a:pt x="2" y="40"/>
                      <a:pt x="3" y="40"/>
                    </a:cubicBezTo>
                    <a:cubicBezTo>
                      <a:pt x="5" y="40"/>
                      <a:pt x="7" y="39"/>
                      <a:pt x="8" y="38"/>
                    </a:cubicBezTo>
                    <a:cubicBezTo>
                      <a:pt x="16" y="33"/>
                      <a:pt x="21" y="20"/>
                      <a:pt x="21" y="20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4" y="19"/>
                      <a:pt x="24" y="19"/>
                      <a:pt x="24" y="19"/>
                    </a:cubicBezTo>
                    <a:cubicBezTo>
                      <a:pt x="25" y="20"/>
                      <a:pt x="26" y="20"/>
                      <a:pt x="28" y="21"/>
                    </a:cubicBezTo>
                    <a:cubicBezTo>
                      <a:pt x="30" y="22"/>
                      <a:pt x="33" y="23"/>
                      <a:pt x="34" y="24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8" y="28"/>
                      <a:pt x="42" y="31"/>
                      <a:pt x="46" y="34"/>
                    </a:cubicBezTo>
                    <a:cubicBezTo>
                      <a:pt x="51" y="38"/>
                      <a:pt x="56" y="41"/>
                      <a:pt x="58" y="46"/>
                    </a:cubicBezTo>
                    <a:cubicBezTo>
                      <a:pt x="58" y="46"/>
                      <a:pt x="58" y="46"/>
                      <a:pt x="58" y="46"/>
                    </a:cubicBezTo>
                    <a:cubicBezTo>
                      <a:pt x="58" y="46"/>
                      <a:pt x="58" y="46"/>
                      <a:pt x="58" y="46"/>
                    </a:cubicBezTo>
                    <a:cubicBezTo>
                      <a:pt x="59" y="54"/>
                      <a:pt x="59" y="61"/>
                      <a:pt x="59" y="65"/>
                    </a:cubicBezTo>
                    <a:cubicBezTo>
                      <a:pt x="86" y="52"/>
                      <a:pt x="86" y="52"/>
                      <a:pt x="86" y="52"/>
                    </a:cubicBezTo>
                    <a:cubicBezTo>
                      <a:pt x="88" y="56"/>
                      <a:pt x="94" y="58"/>
                      <a:pt x="102" y="58"/>
                    </a:cubicBezTo>
                    <a:cubicBezTo>
                      <a:pt x="111" y="58"/>
                      <a:pt x="118" y="54"/>
                      <a:pt x="118" y="49"/>
                    </a:cubicBezTo>
                    <a:lnTo>
                      <a:pt x="117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Freeform: Shape 43"/>
              <p:cNvSpPr/>
              <p:nvPr/>
            </p:nvSpPr>
            <p:spPr bwMode="auto">
              <a:xfrm>
                <a:off x="2865438" y="5287963"/>
                <a:ext cx="517525" cy="327025"/>
              </a:xfrm>
              <a:custGeom>
                <a:avLst/>
                <a:gdLst>
                  <a:gd name="T0" fmla="*/ 123 w 136"/>
                  <a:gd name="T1" fmla="*/ 38 h 84"/>
                  <a:gd name="T2" fmla="*/ 112 w 136"/>
                  <a:gd name="T3" fmla="*/ 29 h 84"/>
                  <a:gd name="T4" fmla="*/ 107 w 136"/>
                  <a:gd name="T5" fmla="*/ 26 h 84"/>
                  <a:gd name="T6" fmla="*/ 104 w 136"/>
                  <a:gd name="T7" fmla="*/ 25 h 84"/>
                  <a:gd name="T8" fmla="*/ 90 w 136"/>
                  <a:gd name="T9" fmla="*/ 43 h 84"/>
                  <a:gd name="T10" fmla="*/ 90 w 136"/>
                  <a:gd name="T11" fmla="*/ 43 h 84"/>
                  <a:gd name="T12" fmla="*/ 83 w 136"/>
                  <a:gd name="T13" fmla="*/ 45 h 84"/>
                  <a:gd name="T14" fmla="*/ 79 w 136"/>
                  <a:gd name="T15" fmla="*/ 43 h 84"/>
                  <a:gd name="T16" fmla="*/ 80 w 136"/>
                  <a:gd name="T17" fmla="*/ 30 h 84"/>
                  <a:gd name="T18" fmla="*/ 84 w 136"/>
                  <a:gd name="T19" fmla="*/ 17 h 84"/>
                  <a:gd name="T20" fmla="*/ 95 w 136"/>
                  <a:gd name="T21" fmla="*/ 10 h 84"/>
                  <a:gd name="T22" fmla="*/ 87 w 136"/>
                  <a:gd name="T23" fmla="*/ 8 h 84"/>
                  <a:gd name="T24" fmla="*/ 57 w 136"/>
                  <a:gd name="T25" fmla="*/ 19 h 84"/>
                  <a:gd name="T26" fmla="*/ 57 w 136"/>
                  <a:gd name="T27" fmla="*/ 20 h 84"/>
                  <a:gd name="T28" fmla="*/ 32 w 136"/>
                  <a:gd name="T29" fmla="*/ 9 h 84"/>
                  <a:gd name="T30" fmla="*/ 16 w 136"/>
                  <a:gd name="T31" fmla="*/ 0 h 84"/>
                  <a:gd name="T32" fmla="*/ 0 w 136"/>
                  <a:gd name="T33" fmla="*/ 10 h 84"/>
                  <a:gd name="T34" fmla="*/ 0 w 136"/>
                  <a:gd name="T35" fmla="*/ 49 h 84"/>
                  <a:gd name="T36" fmla="*/ 17 w 136"/>
                  <a:gd name="T37" fmla="*/ 58 h 84"/>
                  <a:gd name="T38" fmla="*/ 33 w 136"/>
                  <a:gd name="T39" fmla="*/ 51 h 84"/>
                  <a:gd name="T40" fmla="*/ 57 w 136"/>
                  <a:gd name="T41" fmla="*/ 62 h 84"/>
                  <a:gd name="T42" fmla="*/ 57 w 136"/>
                  <a:gd name="T43" fmla="*/ 63 h 84"/>
                  <a:gd name="T44" fmla="*/ 58 w 136"/>
                  <a:gd name="T45" fmla="*/ 66 h 84"/>
                  <a:gd name="T46" fmla="*/ 63 w 136"/>
                  <a:gd name="T47" fmla="*/ 60 h 84"/>
                  <a:gd name="T48" fmla="*/ 66 w 136"/>
                  <a:gd name="T49" fmla="*/ 58 h 84"/>
                  <a:gd name="T50" fmla="*/ 71 w 136"/>
                  <a:gd name="T51" fmla="*/ 60 h 84"/>
                  <a:gd name="T52" fmla="*/ 73 w 136"/>
                  <a:gd name="T53" fmla="*/ 62 h 84"/>
                  <a:gd name="T54" fmla="*/ 79 w 136"/>
                  <a:gd name="T55" fmla="*/ 55 h 84"/>
                  <a:gd name="T56" fmla="*/ 86 w 136"/>
                  <a:gd name="T57" fmla="*/ 52 h 84"/>
                  <a:gd name="T58" fmla="*/ 91 w 136"/>
                  <a:gd name="T59" fmla="*/ 54 h 84"/>
                  <a:gd name="T60" fmla="*/ 93 w 136"/>
                  <a:gd name="T61" fmla="*/ 57 h 84"/>
                  <a:gd name="T62" fmla="*/ 94 w 136"/>
                  <a:gd name="T63" fmla="*/ 57 h 84"/>
                  <a:gd name="T64" fmla="*/ 101 w 136"/>
                  <a:gd name="T65" fmla="*/ 53 h 84"/>
                  <a:gd name="T66" fmla="*/ 106 w 136"/>
                  <a:gd name="T67" fmla="*/ 55 h 84"/>
                  <a:gd name="T68" fmla="*/ 108 w 136"/>
                  <a:gd name="T69" fmla="*/ 60 h 84"/>
                  <a:gd name="T70" fmla="*/ 108 w 136"/>
                  <a:gd name="T71" fmla="*/ 63 h 84"/>
                  <a:gd name="T72" fmla="*/ 113 w 136"/>
                  <a:gd name="T73" fmla="*/ 65 h 84"/>
                  <a:gd name="T74" fmla="*/ 114 w 136"/>
                  <a:gd name="T75" fmla="*/ 76 h 84"/>
                  <a:gd name="T76" fmla="*/ 113 w 136"/>
                  <a:gd name="T77" fmla="*/ 78 h 84"/>
                  <a:gd name="T78" fmla="*/ 113 w 136"/>
                  <a:gd name="T79" fmla="*/ 84 h 84"/>
                  <a:gd name="T80" fmla="*/ 114 w 136"/>
                  <a:gd name="T81" fmla="*/ 84 h 84"/>
                  <a:gd name="T82" fmla="*/ 119 w 136"/>
                  <a:gd name="T83" fmla="*/ 80 h 84"/>
                  <a:gd name="T84" fmla="*/ 119 w 136"/>
                  <a:gd name="T85" fmla="*/ 64 h 84"/>
                  <a:gd name="T86" fmla="*/ 118 w 136"/>
                  <a:gd name="T87" fmla="*/ 62 h 84"/>
                  <a:gd name="T88" fmla="*/ 106 w 136"/>
                  <a:gd name="T89" fmla="*/ 50 h 84"/>
                  <a:gd name="T90" fmla="*/ 108 w 136"/>
                  <a:gd name="T91" fmla="*/ 48 h 84"/>
                  <a:gd name="T92" fmla="*/ 121 w 136"/>
                  <a:gd name="T93" fmla="*/ 61 h 84"/>
                  <a:gd name="T94" fmla="*/ 122 w 136"/>
                  <a:gd name="T95" fmla="*/ 63 h 84"/>
                  <a:gd name="T96" fmla="*/ 122 w 136"/>
                  <a:gd name="T97" fmla="*/ 79 h 84"/>
                  <a:gd name="T98" fmla="*/ 123 w 136"/>
                  <a:gd name="T99" fmla="*/ 79 h 84"/>
                  <a:gd name="T100" fmla="*/ 128 w 136"/>
                  <a:gd name="T101" fmla="*/ 76 h 84"/>
                  <a:gd name="T102" fmla="*/ 128 w 136"/>
                  <a:gd name="T103" fmla="*/ 66 h 84"/>
                  <a:gd name="T104" fmla="*/ 127 w 136"/>
                  <a:gd name="T105" fmla="*/ 53 h 84"/>
                  <a:gd name="T106" fmla="*/ 111 w 136"/>
                  <a:gd name="T107" fmla="*/ 38 h 84"/>
                  <a:gd name="T108" fmla="*/ 113 w 136"/>
                  <a:gd name="T109" fmla="*/ 36 h 84"/>
                  <a:gd name="T110" fmla="*/ 129 w 136"/>
                  <a:gd name="T111" fmla="*/ 52 h 84"/>
                  <a:gd name="T112" fmla="*/ 131 w 136"/>
                  <a:gd name="T113" fmla="*/ 66 h 84"/>
                  <a:gd name="T114" fmla="*/ 131 w 136"/>
                  <a:gd name="T115" fmla="*/ 75 h 84"/>
                  <a:gd name="T116" fmla="*/ 131 w 136"/>
                  <a:gd name="T117" fmla="*/ 75 h 84"/>
                  <a:gd name="T118" fmla="*/ 135 w 136"/>
                  <a:gd name="T119" fmla="*/ 74 h 84"/>
                  <a:gd name="T120" fmla="*/ 135 w 136"/>
                  <a:gd name="T121" fmla="*/ 73 h 84"/>
                  <a:gd name="T122" fmla="*/ 134 w 136"/>
                  <a:gd name="T123" fmla="*/ 49 h 84"/>
                  <a:gd name="T124" fmla="*/ 123 w 136"/>
                  <a:gd name="T125" fmla="*/ 38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36" h="84">
                    <a:moveTo>
                      <a:pt x="123" y="38"/>
                    </a:moveTo>
                    <a:cubicBezTo>
                      <a:pt x="120" y="35"/>
                      <a:pt x="115" y="32"/>
                      <a:pt x="112" y="29"/>
                    </a:cubicBezTo>
                    <a:cubicBezTo>
                      <a:pt x="111" y="28"/>
                      <a:pt x="109" y="27"/>
                      <a:pt x="107" y="26"/>
                    </a:cubicBezTo>
                    <a:cubicBezTo>
                      <a:pt x="106" y="26"/>
                      <a:pt x="105" y="26"/>
                      <a:pt x="104" y="25"/>
                    </a:cubicBezTo>
                    <a:cubicBezTo>
                      <a:pt x="102" y="29"/>
                      <a:pt x="97" y="39"/>
                      <a:pt x="90" y="43"/>
                    </a:cubicBezTo>
                    <a:cubicBezTo>
                      <a:pt x="90" y="43"/>
                      <a:pt x="90" y="43"/>
                      <a:pt x="90" y="43"/>
                    </a:cubicBezTo>
                    <a:cubicBezTo>
                      <a:pt x="89" y="43"/>
                      <a:pt x="86" y="45"/>
                      <a:pt x="83" y="45"/>
                    </a:cubicBezTo>
                    <a:cubicBezTo>
                      <a:pt x="81" y="45"/>
                      <a:pt x="79" y="44"/>
                      <a:pt x="79" y="43"/>
                    </a:cubicBezTo>
                    <a:cubicBezTo>
                      <a:pt x="77" y="41"/>
                      <a:pt x="77" y="37"/>
                      <a:pt x="80" y="30"/>
                    </a:cubicBezTo>
                    <a:cubicBezTo>
                      <a:pt x="84" y="17"/>
                      <a:pt x="84" y="17"/>
                      <a:pt x="84" y="17"/>
                    </a:cubicBezTo>
                    <a:cubicBezTo>
                      <a:pt x="95" y="10"/>
                      <a:pt x="95" y="10"/>
                      <a:pt x="95" y="10"/>
                    </a:cubicBezTo>
                    <a:cubicBezTo>
                      <a:pt x="93" y="9"/>
                      <a:pt x="90" y="8"/>
                      <a:pt x="87" y="8"/>
                    </a:cubicBezTo>
                    <a:cubicBezTo>
                      <a:pt x="74" y="9"/>
                      <a:pt x="57" y="19"/>
                      <a:pt x="57" y="19"/>
                    </a:cubicBezTo>
                    <a:cubicBezTo>
                      <a:pt x="57" y="20"/>
                      <a:pt x="57" y="20"/>
                      <a:pt x="57" y="20"/>
                    </a:cubicBezTo>
                    <a:cubicBezTo>
                      <a:pt x="32" y="9"/>
                      <a:pt x="32" y="9"/>
                      <a:pt x="32" y="9"/>
                    </a:cubicBezTo>
                    <a:cubicBezTo>
                      <a:pt x="32" y="4"/>
                      <a:pt x="25" y="0"/>
                      <a:pt x="16" y="0"/>
                    </a:cubicBezTo>
                    <a:cubicBezTo>
                      <a:pt x="7" y="1"/>
                      <a:pt x="0" y="5"/>
                      <a:pt x="0" y="1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55"/>
                      <a:pt x="8" y="59"/>
                      <a:pt x="17" y="58"/>
                    </a:cubicBezTo>
                    <a:cubicBezTo>
                      <a:pt x="25" y="58"/>
                      <a:pt x="31" y="55"/>
                      <a:pt x="33" y="51"/>
                    </a:cubicBezTo>
                    <a:cubicBezTo>
                      <a:pt x="57" y="62"/>
                      <a:pt x="57" y="62"/>
                      <a:pt x="57" y="62"/>
                    </a:cubicBezTo>
                    <a:cubicBezTo>
                      <a:pt x="57" y="63"/>
                      <a:pt x="57" y="63"/>
                      <a:pt x="57" y="63"/>
                    </a:cubicBezTo>
                    <a:cubicBezTo>
                      <a:pt x="57" y="64"/>
                      <a:pt x="57" y="65"/>
                      <a:pt x="58" y="66"/>
                    </a:cubicBezTo>
                    <a:cubicBezTo>
                      <a:pt x="63" y="60"/>
                      <a:pt x="63" y="60"/>
                      <a:pt x="63" y="60"/>
                    </a:cubicBezTo>
                    <a:cubicBezTo>
                      <a:pt x="63" y="59"/>
                      <a:pt x="65" y="58"/>
                      <a:pt x="66" y="58"/>
                    </a:cubicBezTo>
                    <a:cubicBezTo>
                      <a:pt x="68" y="58"/>
                      <a:pt x="70" y="59"/>
                      <a:pt x="71" y="60"/>
                    </a:cubicBezTo>
                    <a:cubicBezTo>
                      <a:pt x="72" y="61"/>
                      <a:pt x="73" y="62"/>
                      <a:pt x="73" y="62"/>
                    </a:cubicBezTo>
                    <a:cubicBezTo>
                      <a:pt x="79" y="55"/>
                      <a:pt x="79" y="55"/>
                      <a:pt x="79" y="55"/>
                    </a:cubicBezTo>
                    <a:cubicBezTo>
                      <a:pt x="81" y="53"/>
                      <a:pt x="83" y="52"/>
                      <a:pt x="86" y="52"/>
                    </a:cubicBezTo>
                    <a:cubicBezTo>
                      <a:pt x="88" y="52"/>
                      <a:pt x="90" y="53"/>
                      <a:pt x="91" y="54"/>
                    </a:cubicBezTo>
                    <a:cubicBezTo>
                      <a:pt x="92" y="55"/>
                      <a:pt x="93" y="56"/>
                      <a:pt x="93" y="57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96" y="54"/>
                      <a:pt x="98" y="53"/>
                      <a:pt x="101" y="53"/>
                    </a:cubicBezTo>
                    <a:cubicBezTo>
                      <a:pt x="103" y="53"/>
                      <a:pt x="104" y="54"/>
                      <a:pt x="106" y="55"/>
                    </a:cubicBezTo>
                    <a:cubicBezTo>
                      <a:pt x="107" y="56"/>
                      <a:pt x="108" y="58"/>
                      <a:pt x="108" y="60"/>
                    </a:cubicBezTo>
                    <a:cubicBezTo>
                      <a:pt x="109" y="61"/>
                      <a:pt x="108" y="62"/>
                      <a:pt x="108" y="63"/>
                    </a:cubicBezTo>
                    <a:cubicBezTo>
                      <a:pt x="110" y="63"/>
                      <a:pt x="111" y="64"/>
                      <a:pt x="113" y="65"/>
                    </a:cubicBezTo>
                    <a:cubicBezTo>
                      <a:pt x="116" y="68"/>
                      <a:pt x="117" y="73"/>
                      <a:pt x="114" y="76"/>
                    </a:cubicBezTo>
                    <a:cubicBezTo>
                      <a:pt x="113" y="78"/>
                      <a:pt x="113" y="78"/>
                      <a:pt x="113" y="78"/>
                    </a:cubicBezTo>
                    <a:cubicBezTo>
                      <a:pt x="113" y="84"/>
                      <a:pt x="113" y="84"/>
                      <a:pt x="113" y="84"/>
                    </a:cubicBezTo>
                    <a:cubicBezTo>
                      <a:pt x="113" y="84"/>
                      <a:pt x="113" y="84"/>
                      <a:pt x="114" y="84"/>
                    </a:cubicBezTo>
                    <a:cubicBezTo>
                      <a:pt x="117" y="84"/>
                      <a:pt x="119" y="81"/>
                      <a:pt x="119" y="80"/>
                    </a:cubicBezTo>
                    <a:cubicBezTo>
                      <a:pt x="119" y="78"/>
                      <a:pt x="120" y="69"/>
                      <a:pt x="119" y="64"/>
                    </a:cubicBezTo>
                    <a:cubicBezTo>
                      <a:pt x="119" y="63"/>
                      <a:pt x="118" y="63"/>
                      <a:pt x="118" y="62"/>
                    </a:cubicBezTo>
                    <a:cubicBezTo>
                      <a:pt x="117" y="59"/>
                      <a:pt x="109" y="53"/>
                      <a:pt x="106" y="50"/>
                    </a:cubicBezTo>
                    <a:cubicBezTo>
                      <a:pt x="108" y="48"/>
                      <a:pt x="108" y="48"/>
                      <a:pt x="108" y="48"/>
                    </a:cubicBezTo>
                    <a:cubicBezTo>
                      <a:pt x="109" y="49"/>
                      <a:pt x="119" y="56"/>
                      <a:pt x="121" y="61"/>
                    </a:cubicBezTo>
                    <a:cubicBezTo>
                      <a:pt x="121" y="62"/>
                      <a:pt x="121" y="62"/>
                      <a:pt x="122" y="63"/>
                    </a:cubicBezTo>
                    <a:cubicBezTo>
                      <a:pt x="123" y="68"/>
                      <a:pt x="122" y="76"/>
                      <a:pt x="122" y="79"/>
                    </a:cubicBezTo>
                    <a:cubicBezTo>
                      <a:pt x="123" y="79"/>
                      <a:pt x="123" y="79"/>
                      <a:pt x="123" y="79"/>
                    </a:cubicBezTo>
                    <a:cubicBezTo>
                      <a:pt x="127" y="79"/>
                      <a:pt x="128" y="77"/>
                      <a:pt x="128" y="76"/>
                    </a:cubicBezTo>
                    <a:cubicBezTo>
                      <a:pt x="128" y="76"/>
                      <a:pt x="128" y="71"/>
                      <a:pt x="128" y="66"/>
                    </a:cubicBezTo>
                    <a:cubicBezTo>
                      <a:pt x="128" y="58"/>
                      <a:pt x="127" y="54"/>
                      <a:pt x="127" y="53"/>
                    </a:cubicBezTo>
                    <a:cubicBezTo>
                      <a:pt x="125" y="49"/>
                      <a:pt x="115" y="41"/>
                      <a:pt x="111" y="38"/>
                    </a:cubicBezTo>
                    <a:cubicBezTo>
                      <a:pt x="113" y="36"/>
                      <a:pt x="113" y="36"/>
                      <a:pt x="113" y="36"/>
                    </a:cubicBezTo>
                    <a:cubicBezTo>
                      <a:pt x="113" y="36"/>
                      <a:pt x="127" y="46"/>
                      <a:pt x="129" y="52"/>
                    </a:cubicBezTo>
                    <a:cubicBezTo>
                      <a:pt x="130" y="54"/>
                      <a:pt x="131" y="59"/>
                      <a:pt x="131" y="66"/>
                    </a:cubicBezTo>
                    <a:cubicBezTo>
                      <a:pt x="131" y="70"/>
                      <a:pt x="131" y="74"/>
                      <a:pt x="131" y="75"/>
                    </a:cubicBezTo>
                    <a:cubicBezTo>
                      <a:pt x="131" y="75"/>
                      <a:pt x="131" y="75"/>
                      <a:pt x="131" y="75"/>
                    </a:cubicBezTo>
                    <a:cubicBezTo>
                      <a:pt x="133" y="75"/>
                      <a:pt x="134" y="75"/>
                      <a:pt x="135" y="74"/>
                    </a:cubicBezTo>
                    <a:cubicBezTo>
                      <a:pt x="135" y="73"/>
                      <a:pt x="135" y="73"/>
                      <a:pt x="135" y="73"/>
                    </a:cubicBezTo>
                    <a:cubicBezTo>
                      <a:pt x="135" y="73"/>
                      <a:pt x="136" y="63"/>
                      <a:pt x="134" y="49"/>
                    </a:cubicBezTo>
                    <a:cubicBezTo>
                      <a:pt x="133" y="45"/>
                      <a:pt x="128" y="42"/>
                      <a:pt x="12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8" name="TextBox 25"/>
            <p:cNvSpPr txBox="1"/>
            <p:nvPr/>
          </p:nvSpPr>
          <p:spPr>
            <a:xfrm>
              <a:off x="1749925" y="1794998"/>
              <a:ext cx="1415773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29" name="TextBox 26"/>
            <p:cNvSpPr txBox="1"/>
            <p:nvPr/>
          </p:nvSpPr>
          <p:spPr>
            <a:xfrm>
              <a:off x="835628" y="2179877"/>
              <a:ext cx="2330070" cy="600164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</p:grpSp>
      <p:grpSp>
        <p:nvGrpSpPr>
          <p:cNvPr id="55" name="千图PPT彼岸天：ID 8661124库_组合 54"/>
          <p:cNvGrpSpPr/>
          <p:nvPr>
            <p:custDataLst>
              <p:tags r:id="rId8"/>
            </p:custDataLst>
          </p:nvPr>
        </p:nvGrpSpPr>
        <p:grpSpPr>
          <a:xfrm>
            <a:off x="813202" y="4480249"/>
            <a:ext cx="4081916" cy="985043"/>
            <a:chOff x="813202" y="4480249"/>
            <a:chExt cx="4081916" cy="985043"/>
          </a:xfrm>
        </p:grpSpPr>
        <p:cxnSp>
          <p:nvCxnSpPr>
            <p:cNvPr id="19" name="Straight Connector 16"/>
            <p:cNvCxnSpPr/>
            <p:nvPr/>
          </p:nvCxnSpPr>
          <p:spPr>
            <a:xfrm flipH="1">
              <a:off x="4546938" y="4626452"/>
              <a:ext cx="348180" cy="34818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7"/>
            <p:cNvCxnSpPr/>
            <p:nvPr/>
          </p:nvCxnSpPr>
          <p:spPr>
            <a:xfrm flipH="1">
              <a:off x="3735749" y="4971439"/>
              <a:ext cx="809188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7"/>
            <p:cNvSpPr txBox="1"/>
            <p:nvPr/>
          </p:nvSpPr>
          <p:spPr>
            <a:xfrm>
              <a:off x="1727499" y="4480249"/>
              <a:ext cx="1415773" cy="338554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pPr algn="r"/>
              <a:r>
                <a:rPr lang="zh-CN" altLang="en-US" sz="1600" b="1" dirty="0"/>
                <a:t>输入标题文本</a:t>
              </a:r>
              <a:endParaRPr lang="zh-CN" altLang="en-US" sz="1600" b="1" dirty="0"/>
            </a:p>
          </p:txBody>
        </p:sp>
        <p:sp>
          <p:nvSpPr>
            <p:cNvPr id="31" name="TextBox 28"/>
            <p:cNvSpPr txBox="1"/>
            <p:nvPr/>
          </p:nvSpPr>
          <p:spPr>
            <a:xfrm>
              <a:off x="813202" y="4865128"/>
              <a:ext cx="2330070" cy="600164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/>
                <a:t>请替换文字内容复制你的内容到此</a:t>
              </a:r>
              <a:endParaRPr lang="zh-CN" altLang="en-US" sz="1100" dirty="0"/>
            </a:p>
          </p:txBody>
        </p:sp>
        <p:grpSp>
          <p:nvGrpSpPr>
            <p:cNvPr id="32" name="Group 29"/>
            <p:cNvGrpSpPr/>
            <p:nvPr/>
          </p:nvGrpSpPr>
          <p:grpSpPr>
            <a:xfrm>
              <a:off x="3192965" y="4776082"/>
              <a:ext cx="398731" cy="386926"/>
              <a:chOff x="7961313" y="1244600"/>
              <a:chExt cx="482600" cy="468313"/>
            </a:xfrm>
            <a:solidFill>
              <a:schemeClr val="accent2"/>
            </a:solidFill>
          </p:grpSpPr>
          <p:sp>
            <p:nvSpPr>
              <p:cNvPr id="33" name="Freeform: Shape 30"/>
              <p:cNvSpPr/>
              <p:nvPr/>
            </p:nvSpPr>
            <p:spPr bwMode="auto">
              <a:xfrm>
                <a:off x="7961313" y="1244600"/>
                <a:ext cx="482600" cy="468313"/>
              </a:xfrm>
              <a:custGeom>
                <a:avLst/>
                <a:gdLst>
                  <a:gd name="T0" fmla="*/ 117 w 128"/>
                  <a:gd name="T1" fmla="*/ 0 h 122"/>
                  <a:gd name="T2" fmla="*/ 11 w 128"/>
                  <a:gd name="T3" fmla="*/ 0 h 122"/>
                  <a:gd name="T4" fmla="*/ 0 w 128"/>
                  <a:gd name="T5" fmla="*/ 11 h 122"/>
                  <a:gd name="T6" fmla="*/ 0 w 128"/>
                  <a:gd name="T7" fmla="*/ 93 h 122"/>
                  <a:gd name="T8" fmla="*/ 11 w 128"/>
                  <a:gd name="T9" fmla="*/ 104 h 122"/>
                  <a:gd name="T10" fmla="*/ 43 w 128"/>
                  <a:gd name="T11" fmla="*/ 104 h 122"/>
                  <a:gd name="T12" fmla="*/ 37 w 128"/>
                  <a:gd name="T13" fmla="*/ 110 h 122"/>
                  <a:gd name="T14" fmla="*/ 34 w 128"/>
                  <a:gd name="T15" fmla="*/ 113 h 122"/>
                  <a:gd name="T16" fmla="*/ 34 w 128"/>
                  <a:gd name="T17" fmla="*/ 118 h 122"/>
                  <a:gd name="T18" fmla="*/ 42 w 128"/>
                  <a:gd name="T19" fmla="*/ 122 h 122"/>
                  <a:gd name="T20" fmla="*/ 86 w 128"/>
                  <a:gd name="T21" fmla="*/ 122 h 122"/>
                  <a:gd name="T22" fmla="*/ 94 w 128"/>
                  <a:gd name="T23" fmla="*/ 118 h 122"/>
                  <a:gd name="T24" fmla="*/ 94 w 128"/>
                  <a:gd name="T25" fmla="*/ 113 h 122"/>
                  <a:gd name="T26" fmla="*/ 91 w 128"/>
                  <a:gd name="T27" fmla="*/ 110 h 122"/>
                  <a:gd name="T28" fmla="*/ 85 w 128"/>
                  <a:gd name="T29" fmla="*/ 104 h 122"/>
                  <a:gd name="T30" fmla="*/ 117 w 128"/>
                  <a:gd name="T31" fmla="*/ 104 h 122"/>
                  <a:gd name="T32" fmla="*/ 128 w 128"/>
                  <a:gd name="T33" fmla="*/ 93 h 122"/>
                  <a:gd name="T34" fmla="*/ 128 w 128"/>
                  <a:gd name="T35" fmla="*/ 11 h 122"/>
                  <a:gd name="T36" fmla="*/ 117 w 128"/>
                  <a:gd name="T37" fmla="*/ 0 h 122"/>
                  <a:gd name="T38" fmla="*/ 88 w 128"/>
                  <a:gd name="T39" fmla="*/ 113 h 122"/>
                  <a:gd name="T40" fmla="*/ 90 w 128"/>
                  <a:gd name="T41" fmla="*/ 116 h 122"/>
                  <a:gd name="T42" fmla="*/ 90 w 128"/>
                  <a:gd name="T43" fmla="*/ 116 h 122"/>
                  <a:gd name="T44" fmla="*/ 86 w 128"/>
                  <a:gd name="T45" fmla="*/ 118 h 122"/>
                  <a:gd name="T46" fmla="*/ 42 w 128"/>
                  <a:gd name="T47" fmla="*/ 118 h 122"/>
                  <a:gd name="T48" fmla="*/ 38 w 128"/>
                  <a:gd name="T49" fmla="*/ 116 h 122"/>
                  <a:gd name="T50" fmla="*/ 38 w 128"/>
                  <a:gd name="T51" fmla="*/ 116 h 122"/>
                  <a:gd name="T52" fmla="*/ 38 w 128"/>
                  <a:gd name="T53" fmla="*/ 116 h 122"/>
                  <a:gd name="T54" fmla="*/ 40 w 128"/>
                  <a:gd name="T55" fmla="*/ 113 h 122"/>
                  <a:gd name="T56" fmla="*/ 48 w 128"/>
                  <a:gd name="T57" fmla="*/ 104 h 122"/>
                  <a:gd name="T58" fmla="*/ 80 w 128"/>
                  <a:gd name="T59" fmla="*/ 104 h 122"/>
                  <a:gd name="T60" fmla="*/ 88 w 128"/>
                  <a:gd name="T61" fmla="*/ 113 h 122"/>
                  <a:gd name="T62" fmla="*/ 120 w 128"/>
                  <a:gd name="T63" fmla="*/ 93 h 122"/>
                  <a:gd name="T64" fmla="*/ 117 w 128"/>
                  <a:gd name="T65" fmla="*/ 96 h 122"/>
                  <a:gd name="T66" fmla="*/ 11 w 128"/>
                  <a:gd name="T67" fmla="*/ 96 h 122"/>
                  <a:gd name="T68" fmla="*/ 8 w 128"/>
                  <a:gd name="T69" fmla="*/ 93 h 122"/>
                  <a:gd name="T70" fmla="*/ 8 w 128"/>
                  <a:gd name="T71" fmla="*/ 11 h 122"/>
                  <a:gd name="T72" fmla="*/ 11 w 128"/>
                  <a:gd name="T73" fmla="*/ 8 h 122"/>
                  <a:gd name="T74" fmla="*/ 117 w 128"/>
                  <a:gd name="T75" fmla="*/ 8 h 122"/>
                  <a:gd name="T76" fmla="*/ 120 w 128"/>
                  <a:gd name="T77" fmla="*/ 11 h 122"/>
                  <a:gd name="T78" fmla="*/ 120 w 128"/>
                  <a:gd name="T79" fmla="*/ 93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8" h="122">
                    <a:moveTo>
                      <a:pt x="11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9"/>
                      <a:pt x="5" y="104"/>
                      <a:pt x="11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1" y="106"/>
                      <a:pt x="39" y="109"/>
                      <a:pt x="37" y="110"/>
                    </a:cubicBezTo>
                    <a:cubicBezTo>
                      <a:pt x="36" y="111"/>
                      <a:pt x="35" y="112"/>
                      <a:pt x="34" y="113"/>
                    </a:cubicBezTo>
                    <a:cubicBezTo>
                      <a:pt x="34" y="114"/>
                      <a:pt x="33" y="116"/>
                      <a:pt x="34" y="118"/>
                    </a:cubicBezTo>
                    <a:cubicBezTo>
                      <a:pt x="35" y="120"/>
                      <a:pt x="37" y="122"/>
                      <a:pt x="42" y="122"/>
                    </a:cubicBezTo>
                    <a:cubicBezTo>
                      <a:pt x="86" y="122"/>
                      <a:pt x="86" y="122"/>
                      <a:pt x="86" y="122"/>
                    </a:cubicBezTo>
                    <a:cubicBezTo>
                      <a:pt x="91" y="122"/>
                      <a:pt x="93" y="120"/>
                      <a:pt x="94" y="118"/>
                    </a:cubicBezTo>
                    <a:cubicBezTo>
                      <a:pt x="95" y="116"/>
                      <a:pt x="94" y="114"/>
                      <a:pt x="94" y="113"/>
                    </a:cubicBezTo>
                    <a:cubicBezTo>
                      <a:pt x="93" y="112"/>
                      <a:pt x="92" y="111"/>
                      <a:pt x="91" y="110"/>
                    </a:cubicBezTo>
                    <a:cubicBezTo>
                      <a:pt x="89" y="109"/>
                      <a:pt x="87" y="106"/>
                      <a:pt x="85" y="104"/>
                    </a:cubicBezTo>
                    <a:cubicBezTo>
                      <a:pt x="117" y="104"/>
                      <a:pt x="117" y="104"/>
                      <a:pt x="117" y="104"/>
                    </a:cubicBezTo>
                    <a:cubicBezTo>
                      <a:pt x="123" y="104"/>
                      <a:pt x="128" y="99"/>
                      <a:pt x="128" y="93"/>
                    </a:cubicBezTo>
                    <a:cubicBezTo>
                      <a:pt x="128" y="11"/>
                      <a:pt x="128" y="11"/>
                      <a:pt x="128" y="11"/>
                    </a:cubicBezTo>
                    <a:cubicBezTo>
                      <a:pt x="128" y="5"/>
                      <a:pt x="123" y="0"/>
                      <a:pt x="117" y="0"/>
                    </a:cubicBezTo>
                    <a:close/>
                    <a:moveTo>
                      <a:pt x="88" y="113"/>
                    </a:moveTo>
                    <a:cubicBezTo>
                      <a:pt x="89" y="114"/>
                      <a:pt x="90" y="115"/>
                      <a:pt x="90" y="116"/>
                    </a:cubicBezTo>
                    <a:cubicBezTo>
                      <a:pt x="90" y="116"/>
                      <a:pt x="91" y="116"/>
                      <a:pt x="90" y="116"/>
                    </a:cubicBezTo>
                    <a:cubicBezTo>
                      <a:pt x="90" y="117"/>
                      <a:pt x="88" y="118"/>
                      <a:pt x="86" y="118"/>
                    </a:cubicBezTo>
                    <a:cubicBezTo>
                      <a:pt x="42" y="118"/>
                      <a:pt x="42" y="118"/>
                      <a:pt x="42" y="118"/>
                    </a:cubicBezTo>
                    <a:cubicBezTo>
                      <a:pt x="40" y="118"/>
                      <a:pt x="38" y="117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5"/>
                      <a:pt x="39" y="114"/>
                      <a:pt x="40" y="113"/>
                    </a:cubicBezTo>
                    <a:cubicBezTo>
                      <a:pt x="44" y="109"/>
                      <a:pt x="47" y="106"/>
                      <a:pt x="48" y="104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1" y="106"/>
                      <a:pt x="84" y="109"/>
                      <a:pt x="88" y="113"/>
                    </a:cubicBezTo>
                    <a:close/>
                    <a:moveTo>
                      <a:pt x="120" y="93"/>
                    </a:moveTo>
                    <a:cubicBezTo>
                      <a:pt x="120" y="95"/>
                      <a:pt x="119" y="96"/>
                      <a:pt x="117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9" y="96"/>
                      <a:pt x="8" y="95"/>
                      <a:pt x="8" y="9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117" y="8"/>
                      <a:pt x="117" y="8"/>
                      <a:pt x="117" y="8"/>
                    </a:cubicBezTo>
                    <a:cubicBezTo>
                      <a:pt x="119" y="8"/>
                      <a:pt x="120" y="9"/>
                      <a:pt x="120" y="11"/>
                    </a:cubicBezTo>
                    <a:lnTo>
                      <a:pt x="120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4" name="Freeform: Shape 31"/>
              <p:cNvSpPr/>
              <p:nvPr/>
            </p:nvSpPr>
            <p:spPr bwMode="auto">
              <a:xfrm>
                <a:off x="8021638" y="1306513"/>
                <a:ext cx="361950" cy="244475"/>
              </a:xfrm>
              <a:custGeom>
                <a:avLst/>
                <a:gdLst>
                  <a:gd name="T0" fmla="*/ 89 w 96"/>
                  <a:gd name="T1" fmla="*/ 0 h 64"/>
                  <a:gd name="T2" fmla="*/ 7 w 96"/>
                  <a:gd name="T3" fmla="*/ 0 h 64"/>
                  <a:gd name="T4" fmla="*/ 0 w 96"/>
                  <a:gd name="T5" fmla="*/ 7 h 64"/>
                  <a:gd name="T6" fmla="*/ 0 w 96"/>
                  <a:gd name="T7" fmla="*/ 57 h 64"/>
                  <a:gd name="T8" fmla="*/ 7 w 96"/>
                  <a:gd name="T9" fmla="*/ 64 h 64"/>
                  <a:gd name="T10" fmla="*/ 89 w 96"/>
                  <a:gd name="T11" fmla="*/ 64 h 64"/>
                  <a:gd name="T12" fmla="*/ 96 w 96"/>
                  <a:gd name="T13" fmla="*/ 57 h 64"/>
                  <a:gd name="T14" fmla="*/ 96 w 96"/>
                  <a:gd name="T15" fmla="*/ 7 h 64"/>
                  <a:gd name="T16" fmla="*/ 89 w 96"/>
                  <a:gd name="T17" fmla="*/ 0 h 64"/>
                  <a:gd name="T18" fmla="*/ 92 w 96"/>
                  <a:gd name="T19" fmla="*/ 57 h 64"/>
                  <a:gd name="T20" fmla="*/ 89 w 96"/>
                  <a:gd name="T21" fmla="*/ 60 h 64"/>
                  <a:gd name="T22" fmla="*/ 7 w 96"/>
                  <a:gd name="T23" fmla="*/ 60 h 64"/>
                  <a:gd name="T24" fmla="*/ 4 w 96"/>
                  <a:gd name="T25" fmla="*/ 57 h 64"/>
                  <a:gd name="T26" fmla="*/ 4 w 96"/>
                  <a:gd name="T27" fmla="*/ 7 h 64"/>
                  <a:gd name="T28" fmla="*/ 7 w 96"/>
                  <a:gd name="T29" fmla="*/ 4 h 64"/>
                  <a:gd name="T30" fmla="*/ 89 w 96"/>
                  <a:gd name="T31" fmla="*/ 4 h 64"/>
                  <a:gd name="T32" fmla="*/ 92 w 96"/>
                  <a:gd name="T33" fmla="*/ 7 h 64"/>
                  <a:gd name="T34" fmla="*/ 92 w 96"/>
                  <a:gd name="T35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64">
                    <a:moveTo>
                      <a:pt x="8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61"/>
                      <a:pt x="3" y="64"/>
                      <a:pt x="7" y="64"/>
                    </a:cubicBezTo>
                    <a:cubicBezTo>
                      <a:pt x="89" y="64"/>
                      <a:pt x="89" y="64"/>
                      <a:pt x="89" y="64"/>
                    </a:cubicBezTo>
                    <a:cubicBezTo>
                      <a:pt x="93" y="64"/>
                      <a:pt x="96" y="61"/>
                      <a:pt x="96" y="5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3" y="0"/>
                      <a:pt x="89" y="0"/>
                    </a:cubicBezTo>
                    <a:close/>
                    <a:moveTo>
                      <a:pt x="92" y="57"/>
                    </a:moveTo>
                    <a:cubicBezTo>
                      <a:pt x="92" y="59"/>
                      <a:pt x="91" y="60"/>
                      <a:pt x="89" y="60"/>
                    </a:cubicBezTo>
                    <a:cubicBezTo>
                      <a:pt x="7" y="60"/>
                      <a:pt x="7" y="60"/>
                      <a:pt x="7" y="60"/>
                    </a:cubicBezTo>
                    <a:cubicBezTo>
                      <a:pt x="5" y="60"/>
                      <a:pt x="4" y="59"/>
                      <a:pt x="4" y="5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89" y="4"/>
                      <a:pt x="89" y="4"/>
                      <a:pt x="89" y="4"/>
                    </a:cubicBezTo>
                    <a:cubicBezTo>
                      <a:pt x="91" y="4"/>
                      <a:pt x="92" y="5"/>
                      <a:pt x="92" y="7"/>
                    </a:cubicBezTo>
                    <a:lnTo>
                      <a:pt x="9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Freeform: Shape 32"/>
              <p:cNvSpPr/>
              <p:nvPr/>
            </p:nvSpPr>
            <p:spPr bwMode="auto">
              <a:xfrm>
                <a:off x="8180388" y="1558925"/>
                <a:ext cx="44450" cy="46038"/>
              </a:xfrm>
              <a:custGeom>
                <a:avLst/>
                <a:gdLst>
                  <a:gd name="T0" fmla="*/ 6 w 12"/>
                  <a:gd name="T1" fmla="*/ 0 h 12"/>
                  <a:gd name="T2" fmla="*/ 0 w 12"/>
                  <a:gd name="T3" fmla="*/ 6 h 12"/>
                  <a:gd name="T4" fmla="*/ 6 w 12"/>
                  <a:gd name="T5" fmla="*/ 12 h 12"/>
                  <a:gd name="T6" fmla="*/ 12 w 12"/>
                  <a:gd name="T7" fmla="*/ 6 h 12"/>
                  <a:gd name="T8" fmla="*/ 6 w 12"/>
                  <a:gd name="T9" fmla="*/ 0 h 12"/>
                  <a:gd name="T10" fmla="*/ 6 w 12"/>
                  <a:gd name="T11" fmla="*/ 8 h 12"/>
                  <a:gd name="T12" fmla="*/ 4 w 12"/>
                  <a:gd name="T13" fmla="*/ 6 h 12"/>
                  <a:gd name="T14" fmla="*/ 6 w 12"/>
                  <a:gd name="T15" fmla="*/ 4 h 12"/>
                  <a:gd name="T16" fmla="*/ 8 w 12"/>
                  <a:gd name="T17" fmla="*/ 6 h 12"/>
                  <a:gd name="T18" fmla="*/ 6 w 12"/>
                  <a:gd name="T1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2">
                    <a:moveTo>
                      <a:pt x="6" y="0"/>
                    </a:move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9" y="12"/>
                      <a:pt x="12" y="9"/>
                      <a:pt x="12" y="6"/>
                    </a:cubicBezTo>
                    <a:cubicBezTo>
                      <a:pt x="12" y="3"/>
                      <a:pt x="9" y="0"/>
                      <a:pt x="6" y="0"/>
                    </a:cubicBezTo>
                    <a:close/>
                    <a:moveTo>
                      <a:pt x="6" y="8"/>
                    </a:moveTo>
                    <a:cubicBezTo>
                      <a:pt x="5" y="8"/>
                      <a:pt x="4" y="7"/>
                      <a:pt x="4" y="6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8" y="5"/>
                      <a:pt x="8" y="6"/>
                    </a:cubicBezTo>
                    <a:cubicBezTo>
                      <a:pt x="8" y="7"/>
                      <a:pt x="7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Freeform: Shape 33"/>
              <p:cNvSpPr/>
              <p:nvPr/>
            </p:nvSpPr>
            <p:spPr bwMode="auto">
              <a:xfrm>
                <a:off x="8142288" y="1428750"/>
                <a:ext cx="44450" cy="92075"/>
              </a:xfrm>
              <a:custGeom>
                <a:avLst/>
                <a:gdLst>
                  <a:gd name="T0" fmla="*/ 9 w 12"/>
                  <a:gd name="T1" fmla="*/ 0 h 24"/>
                  <a:gd name="T2" fmla="*/ 3 w 12"/>
                  <a:gd name="T3" fmla="*/ 0 h 24"/>
                  <a:gd name="T4" fmla="*/ 0 w 12"/>
                  <a:gd name="T5" fmla="*/ 3 h 24"/>
                  <a:gd name="T6" fmla="*/ 0 w 12"/>
                  <a:gd name="T7" fmla="*/ 21 h 24"/>
                  <a:gd name="T8" fmla="*/ 3 w 12"/>
                  <a:gd name="T9" fmla="*/ 24 h 24"/>
                  <a:gd name="T10" fmla="*/ 9 w 12"/>
                  <a:gd name="T11" fmla="*/ 24 h 24"/>
                  <a:gd name="T12" fmla="*/ 12 w 12"/>
                  <a:gd name="T13" fmla="*/ 21 h 24"/>
                  <a:gd name="T14" fmla="*/ 12 w 12"/>
                  <a:gd name="T15" fmla="*/ 3 h 24"/>
                  <a:gd name="T16" fmla="*/ 9 w 12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24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4"/>
                      <a:pt x="3" y="24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1" y="24"/>
                      <a:pt x="12" y="22"/>
                      <a:pt x="12" y="21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Freeform: Shape 34"/>
              <p:cNvSpPr/>
              <p:nvPr/>
            </p:nvSpPr>
            <p:spPr bwMode="auto">
              <a:xfrm>
                <a:off x="8293100" y="1336675"/>
                <a:ext cx="44450" cy="184150"/>
              </a:xfrm>
              <a:custGeom>
                <a:avLst/>
                <a:gdLst>
                  <a:gd name="T0" fmla="*/ 9 w 12"/>
                  <a:gd name="T1" fmla="*/ 0 h 48"/>
                  <a:gd name="T2" fmla="*/ 3 w 12"/>
                  <a:gd name="T3" fmla="*/ 0 h 48"/>
                  <a:gd name="T4" fmla="*/ 0 w 12"/>
                  <a:gd name="T5" fmla="*/ 3 h 48"/>
                  <a:gd name="T6" fmla="*/ 0 w 12"/>
                  <a:gd name="T7" fmla="*/ 45 h 48"/>
                  <a:gd name="T8" fmla="*/ 3 w 12"/>
                  <a:gd name="T9" fmla="*/ 48 h 48"/>
                  <a:gd name="T10" fmla="*/ 9 w 12"/>
                  <a:gd name="T11" fmla="*/ 48 h 48"/>
                  <a:gd name="T12" fmla="*/ 12 w 12"/>
                  <a:gd name="T13" fmla="*/ 45 h 48"/>
                  <a:gd name="T14" fmla="*/ 12 w 12"/>
                  <a:gd name="T15" fmla="*/ 3 h 48"/>
                  <a:gd name="T16" fmla="*/ 9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7"/>
                      <a:pt x="1" y="48"/>
                      <a:pt x="3" y="48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11" y="48"/>
                      <a:pt x="12" y="47"/>
                      <a:pt x="12" y="45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Freeform: Shape 35"/>
              <p:cNvSpPr/>
              <p:nvPr/>
            </p:nvSpPr>
            <p:spPr bwMode="auto">
              <a:xfrm>
                <a:off x="8216900" y="1398588"/>
                <a:ext cx="46037" cy="122238"/>
              </a:xfrm>
              <a:custGeom>
                <a:avLst/>
                <a:gdLst>
                  <a:gd name="T0" fmla="*/ 9 w 12"/>
                  <a:gd name="T1" fmla="*/ 0 h 32"/>
                  <a:gd name="T2" fmla="*/ 3 w 12"/>
                  <a:gd name="T3" fmla="*/ 0 h 32"/>
                  <a:gd name="T4" fmla="*/ 0 w 12"/>
                  <a:gd name="T5" fmla="*/ 3 h 32"/>
                  <a:gd name="T6" fmla="*/ 0 w 12"/>
                  <a:gd name="T7" fmla="*/ 29 h 32"/>
                  <a:gd name="T8" fmla="*/ 3 w 12"/>
                  <a:gd name="T9" fmla="*/ 32 h 32"/>
                  <a:gd name="T10" fmla="*/ 9 w 12"/>
                  <a:gd name="T11" fmla="*/ 32 h 32"/>
                  <a:gd name="T12" fmla="*/ 12 w 12"/>
                  <a:gd name="T13" fmla="*/ 29 h 32"/>
                  <a:gd name="T14" fmla="*/ 12 w 12"/>
                  <a:gd name="T15" fmla="*/ 3 h 32"/>
                  <a:gd name="T16" fmla="*/ 9 w 12"/>
                  <a:gd name="T1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32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1"/>
                      <a:pt x="1" y="32"/>
                      <a:pt x="3" y="32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11" y="32"/>
                      <a:pt x="12" y="31"/>
                      <a:pt x="12" y="29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Freeform: Shape 36"/>
              <p:cNvSpPr/>
              <p:nvPr/>
            </p:nvSpPr>
            <p:spPr bwMode="auto">
              <a:xfrm>
                <a:off x="8066088" y="1368425"/>
                <a:ext cx="46037" cy="152400"/>
              </a:xfrm>
              <a:custGeom>
                <a:avLst/>
                <a:gdLst>
                  <a:gd name="T0" fmla="*/ 9 w 12"/>
                  <a:gd name="T1" fmla="*/ 0 h 40"/>
                  <a:gd name="T2" fmla="*/ 3 w 12"/>
                  <a:gd name="T3" fmla="*/ 0 h 40"/>
                  <a:gd name="T4" fmla="*/ 0 w 12"/>
                  <a:gd name="T5" fmla="*/ 3 h 40"/>
                  <a:gd name="T6" fmla="*/ 0 w 12"/>
                  <a:gd name="T7" fmla="*/ 37 h 40"/>
                  <a:gd name="T8" fmla="*/ 3 w 12"/>
                  <a:gd name="T9" fmla="*/ 40 h 40"/>
                  <a:gd name="T10" fmla="*/ 9 w 12"/>
                  <a:gd name="T11" fmla="*/ 40 h 40"/>
                  <a:gd name="T12" fmla="*/ 12 w 12"/>
                  <a:gd name="T13" fmla="*/ 37 h 40"/>
                  <a:gd name="T14" fmla="*/ 12 w 12"/>
                  <a:gd name="T15" fmla="*/ 3 h 40"/>
                  <a:gd name="T16" fmla="*/ 9 w 12"/>
                  <a:gd name="T1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0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1" y="40"/>
                      <a:pt x="3" y="40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11" y="40"/>
                      <a:pt x="12" y="39"/>
                      <a:pt x="12" y="37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5000">
        <p14:flip dir="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00656" y="2595394"/>
            <a:ext cx="568696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defRPr/>
            </a:pPr>
            <a:r>
              <a:rPr lang="zh-CN" altLang="en-US" sz="4800" b="1" kern="0" dirty="0">
                <a:solidFill>
                  <a:schemeClr val="bg1"/>
                </a:solidFill>
                <a:cs typeface="+mn-ea"/>
                <a:sym typeface="+mn-lt"/>
              </a:rPr>
              <a:t>应急预案与活动预算</a:t>
            </a:r>
            <a:endParaRPr lang="zh-CN" altLang="en-US" sz="4800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3787537" y="344377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5664200" y="344377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3787537" y="379277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5664200" y="379277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16714" y="1341635"/>
            <a:ext cx="4517261" cy="988629"/>
            <a:chOff x="3974544" y="1008636"/>
            <a:chExt cx="3387946" cy="741472"/>
          </a:xfrm>
        </p:grpSpPr>
        <p:grpSp>
          <p:nvGrpSpPr>
            <p:cNvPr id="3" name="组合 2"/>
            <p:cNvGrpSpPr/>
            <p:nvPr/>
          </p:nvGrpSpPr>
          <p:grpSpPr>
            <a:xfrm>
              <a:off x="3974544" y="1008636"/>
              <a:ext cx="741472" cy="741472"/>
              <a:chOff x="3059832" y="3339719"/>
              <a:chExt cx="3607562" cy="3607562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0" name="同心圆 69"/>
              <p:cNvSpPr/>
              <p:nvPr/>
            </p:nvSpPr>
            <p:spPr>
              <a:xfrm>
                <a:off x="3168202" y="3448089"/>
                <a:ext cx="3390826" cy="3390826"/>
              </a:xfrm>
              <a:prstGeom prst="donut">
                <a:avLst>
                  <a:gd name="adj" fmla="val 4879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Group 5"/>
            <p:cNvGrpSpPr/>
            <p:nvPr/>
          </p:nvGrpSpPr>
          <p:grpSpPr>
            <a:xfrm>
              <a:off x="4039521" y="1170991"/>
              <a:ext cx="3322969" cy="530915"/>
              <a:chOff x="1598315" y="1418185"/>
              <a:chExt cx="4430626" cy="707886"/>
            </a:xfrm>
          </p:grpSpPr>
          <p:sp>
            <p:nvSpPr>
              <p:cNvPr id="5" name="TextBox 6"/>
              <p:cNvSpPr txBox="1"/>
              <p:nvPr/>
            </p:nvSpPr>
            <p:spPr>
              <a:xfrm>
                <a:off x="1598315" y="1418185"/>
                <a:ext cx="655949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335" b="0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rPr>
                  <a:t>01</a:t>
                </a:r>
                <a:endParaRPr kumimoji="0" lang="en-US" altLang="zh-CN" sz="5335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6" name="Group 7"/>
              <p:cNvGrpSpPr/>
              <p:nvPr/>
            </p:nvGrpSpPr>
            <p:grpSpPr>
              <a:xfrm>
                <a:off x="2066367" y="1529264"/>
                <a:ext cx="3962574" cy="563232"/>
                <a:chOff x="3943834" y="704409"/>
                <a:chExt cx="3962574" cy="563232"/>
              </a:xfrm>
            </p:grpSpPr>
            <p:sp>
              <p:nvSpPr>
                <p:cNvPr id="7" name="TextBox 8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480000" tIns="0" rIns="0" bIns="0" anchor="b" anchorCtr="0">
                  <a:normAutofit fontScale="85000" lnSpcReduction="20000"/>
                </a:bodyPr>
                <a:lstStyle/>
                <a:p>
                  <a:pPr lvl="0">
                    <a:defRPr/>
                  </a:pPr>
                  <a:r>
                    <a:rPr lang="zh-CN" altLang="en-US" sz="2135" b="1" kern="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活动介绍</a:t>
                  </a:r>
                  <a:endParaRPr kumimoji="0" lang="zh-CN" altLang="en-US" sz="2135" b="1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8" name="TextBox 9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480000" tIns="0" rIns="0" bIns="0" anchor="ctr" anchorCtr="0">
                  <a:normAutofit fontScale="77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1400" b="0" i="0" u="none" strike="noStrike" kern="0" cap="none" spc="0" normalizeH="0" baseline="0" noProof="0" dirty="0"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/>
                      <a:ea typeface="微软雅黑" panose="020B0503020204020204" pitchFamily="34" charset="-122"/>
                      <a:cs typeface="+mn-ea"/>
                      <a:sym typeface="+mn-lt"/>
                    </a:rPr>
                    <a:t>此部分内容作为文字排版占位显示 （建议使用主题字体）</a:t>
                  </a:r>
                  <a:endParaRPr kumimoji="0" lang="zh-CN" altLang="en-US" sz="1400" b="0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11" name="组合 10"/>
          <p:cNvGrpSpPr/>
          <p:nvPr/>
        </p:nvGrpSpPr>
        <p:grpSpPr>
          <a:xfrm>
            <a:off x="4916714" y="2458803"/>
            <a:ext cx="4517261" cy="988629"/>
            <a:chOff x="3974544" y="1846512"/>
            <a:chExt cx="3387946" cy="741472"/>
          </a:xfrm>
        </p:grpSpPr>
        <p:grpSp>
          <p:nvGrpSpPr>
            <p:cNvPr id="12" name="组合 11"/>
            <p:cNvGrpSpPr/>
            <p:nvPr/>
          </p:nvGrpSpPr>
          <p:grpSpPr>
            <a:xfrm>
              <a:off x="3974544" y="1846512"/>
              <a:ext cx="741472" cy="741472"/>
              <a:chOff x="3059832" y="3339719"/>
              <a:chExt cx="3607562" cy="3607562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9" name="同心圆 69"/>
              <p:cNvSpPr/>
              <p:nvPr/>
            </p:nvSpPr>
            <p:spPr>
              <a:xfrm>
                <a:off x="3168202" y="3448089"/>
                <a:ext cx="3390826" cy="3390826"/>
              </a:xfrm>
              <a:prstGeom prst="donut">
                <a:avLst>
                  <a:gd name="adj" fmla="val 4879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10"/>
            <p:cNvGrpSpPr/>
            <p:nvPr/>
          </p:nvGrpSpPr>
          <p:grpSpPr>
            <a:xfrm>
              <a:off x="4039521" y="2008868"/>
              <a:ext cx="3322969" cy="530915"/>
              <a:chOff x="1598315" y="2786337"/>
              <a:chExt cx="4430626" cy="707886"/>
            </a:xfrm>
          </p:grpSpPr>
          <p:sp>
            <p:nvSpPr>
              <p:cNvPr id="14" name="TextBox 11"/>
              <p:cNvSpPr txBox="1"/>
              <p:nvPr/>
            </p:nvSpPr>
            <p:spPr>
              <a:xfrm>
                <a:off x="1598315" y="2786337"/>
                <a:ext cx="718466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335" b="0" i="0" u="none" strike="noStrike" kern="0" cap="none" spc="0" normalizeH="0" baseline="0" noProof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rPr>
                  <a:t>02</a:t>
                </a:r>
                <a:endParaRPr kumimoji="0" lang="en-US" altLang="zh-CN" sz="5335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15" name="Group 12"/>
              <p:cNvGrpSpPr/>
              <p:nvPr/>
            </p:nvGrpSpPr>
            <p:grpSpPr>
              <a:xfrm>
                <a:off x="2066367" y="2897416"/>
                <a:ext cx="3962574" cy="563232"/>
                <a:chOff x="3943834" y="704409"/>
                <a:chExt cx="3962574" cy="563232"/>
              </a:xfrm>
            </p:grpSpPr>
            <p:sp>
              <p:nvSpPr>
                <p:cNvPr id="16" name="TextBox 13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480000" tIns="0" rIns="0" bIns="0" anchor="b" anchorCtr="0">
                  <a:normAutofit fontScale="85000" lnSpcReduction="20000"/>
                </a:bodyPr>
                <a:lstStyle/>
                <a:p>
                  <a:pPr lvl="0">
                    <a:defRPr/>
                  </a:pPr>
                  <a:r>
                    <a:rPr lang="zh-CN" altLang="en-US" sz="2135" b="1" kern="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活动流程</a:t>
                  </a:r>
                  <a:endParaRPr kumimoji="0" lang="zh-CN" altLang="en-US" sz="2135" b="1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TextBox 14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480000" tIns="0" rIns="0" bIns="0" anchor="ctr" anchorCtr="0">
                  <a:normAutofit fontScale="77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1400" b="0" i="0" u="none" strike="noStrike" kern="0" cap="none" spc="0" normalizeH="0" baseline="0" noProof="0"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/>
                      <a:ea typeface="微软雅黑" panose="020B0503020204020204" pitchFamily="34" charset="-122"/>
                      <a:cs typeface="+mn-ea"/>
                      <a:sym typeface="+mn-lt"/>
                    </a:rPr>
                    <a:t>此部分内容作为文字排版占位显示 （建议使用主题字体）</a:t>
                  </a:r>
                  <a:endParaRPr kumimoji="0" lang="zh-CN" altLang="en-US" sz="1400" b="0" i="0" u="none" strike="noStrike" kern="0" cap="none" spc="0" normalizeH="0" baseline="0" noProof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20" name="组合 19"/>
          <p:cNvGrpSpPr/>
          <p:nvPr/>
        </p:nvGrpSpPr>
        <p:grpSpPr>
          <a:xfrm>
            <a:off x="4916714" y="3575971"/>
            <a:ext cx="4517261" cy="988629"/>
            <a:chOff x="3974544" y="2684388"/>
            <a:chExt cx="3387946" cy="741472"/>
          </a:xfrm>
        </p:grpSpPr>
        <p:grpSp>
          <p:nvGrpSpPr>
            <p:cNvPr id="21" name="组合 20"/>
            <p:cNvGrpSpPr/>
            <p:nvPr/>
          </p:nvGrpSpPr>
          <p:grpSpPr>
            <a:xfrm>
              <a:off x="3974544" y="2684388"/>
              <a:ext cx="741472" cy="741472"/>
              <a:chOff x="3059832" y="3339719"/>
              <a:chExt cx="3607562" cy="3607562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8" name="同心圆 69"/>
              <p:cNvSpPr/>
              <p:nvPr/>
            </p:nvSpPr>
            <p:spPr>
              <a:xfrm>
                <a:off x="3168202" y="3448089"/>
                <a:ext cx="3390826" cy="3390826"/>
              </a:xfrm>
              <a:prstGeom prst="donut">
                <a:avLst>
                  <a:gd name="adj" fmla="val 4879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Group 15"/>
            <p:cNvGrpSpPr/>
            <p:nvPr/>
          </p:nvGrpSpPr>
          <p:grpSpPr>
            <a:xfrm>
              <a:off x="4039521" y="2846744"/>
              <a:ext cx="3322969" cy="530915"/>
              <a:chOff x="1598315" y="4154489"/>
              <a:chExt cx="4430626" cy="707886"/>
            </a:xfrm>
          </p:grpSpPr>
          <p:sp>
            <p:nvSpPr>
              <p:cNvPr id="23" name="TextBox 16"/>
              <p:cNvSpPr txBox="1"/>
              <p:nvPr/>
            </p:nvSpPr>
            <p:spPr>
              <a:xfrm>
                <a:off x="1598315" y="4154489"/>
                <a:ext cx="73289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335" b="0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rPr>
                  <a:t>03</a:t>
                </a:r>
                <a:endParaRPr kumimoji="0" lang="en-US" altLang="zh-CN" sz="5335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24" name="Group 17"/>
              <p:cNvGrpSpPr/>
              <p:nvPr/>
            </p:nvGrpSpPr>
            <p:grpSpPr>
              <a:xfrm>
                <a:off x="2066367" y="4265568"/>
                <a:ext cx="3962574" cy="563232"/>
                <a:chOff x="3943834" y="704409"/>
                <a:chExt cx="3962574" cy="563232"/>
              </a:xfrm>
            </p:grpSpPr>
            <p:sp>
              <p:nvSpPr>
                <p:cNvPr id="25" name="TextBox 18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480000" tIns="0" rIns="0" bIns="0" anchor="b" anchorCtr="0">
                  <a:normAutofit fontScale="85000" lnSpcReduction="20000"/>
                </a:bodyPr>
                <a:lstStyle/>
                <a:p>
                  <a:pPr lvl="0">
                    <a:defRPr/>
                  </a:pPr>
                  <a:r>
                    <a:rPr lang="zh-CN" altLang="en-US" sz="2135" b="1" kern="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前期准备</a:t>
                  </a:r>
                  <a:endParaRPr kumimoji="0" lang="zh-CN" altLang="en-US" sz="2135" b="1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TextBox 19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480000" tIns="0" rIns="0" bIns="0" anchor="ctr" anchorCtr="0">
                  <a:normAutofit fontScale="77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1400" b="0" i="0" u="none" strike="noStrike" kern="0" cap="none" spc="0" normalizeH="0" baseline="0" noProof="0" dirty="0"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/>
                      <a:ea typeface="微软雅黑" panose="020B0503020204020204" pitchFamily="34" charset="-122"/>
                      <a:cs typeface="+mn-ea"/>
                      <a:sym typeface="+mn-lt"/>
                    </a:rPr>
                    <a:t>此部分内容作为文字排版占位显示 （建议使用主题字体）</a:t>
                  </a:r>
                  <a:endParaRPr kumimoji="0" lang="zh-CN" altLang="en-US" sz="1400" b="0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29" name="组合 28"/>
          <p:cNvGrpSpPr/>
          <p:nvPr/>
        </p:nvGrpSpPr>
        <p:grpSpPr>
          <a:xfrm>
            <a:off x="4916714" y="4693139"/>
            <a:ext cx="4517261" cy="988629"/>
            <a:chOff x="3974544" y="3522264"/>
            <a:chExt cx="3387946" cy="741472"/>
          </a:xfrm>
        </p:grpSpPr>
        <p:grpSp>
          <p:nvGrpSpPr>
            <p:cNvPr id="30" name="组合 29"/>
            <p:cNvGrpSpPr/>
            <p:nvPr/>
          </p:nvGrpSpPr>
          <p:grpSpPr>
            <a:xfrm>
              <a:off x="3974544" y="3522264"/>
              <a:ext cx="741472" cy="741472"/>
              <a:chOff x="3059832" y="3339719"/>
              <a:chExt cx="3607562" cy="3607562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37" name="同心圆 69"/>
              <p:cNvSpPr/>
              <p:nvPr/>
            </p:nvSpPr>
            <p:spPr>
              <a:xfrm>
                <a:off x="3168202" y="3448089"/>
                <a:ext cx="3390826" cy="3390826"/>
              </a:xfrm>
              <a:prstGeom prst="donut">
                <a:avLst>
                  <a:gd name="adj" fmla="val 4879"/>
                </a:avLst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3200" b="0" i="0" u="none" strike="noStrike" kern="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20"/>
            <p:cNvGrpSpPr/>
            <p:nvPr/>
          </p:nvGrpSpPr>
          <p:grpSpPr>
            <a:xfrm>
              <a:off x="4039521" y="3684622"/>
              <a:ext cx="3322969" cy="530915"/>
              <a:chOff x="1598315" y="5522641"/>
              <a:chExt cx="4430626" cy="707886"/>
            </a:xfrm>
          </p:grpSpPr>
          <p:sp>
            <p:nvSpPr>
              <p:cNvPr id="32" name="TextBox 21"/>
              <p:cNvSpPr txBox="1"/>
              <p:nvPr/>
            </p:nvSpPr>
            <p:spPr>
              <a:xfrm>
                <a:off x="1598315" y="5522641"/>
                <a:ext cx="71686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5335" b="0" i="0" u="none" strike="noStrike" kern="0" cap="none" spc="0" normalizeH="0" baseline="0" noProof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rPr>
                  <a:t>04</a:t>
                </a:r>
                <a:endParaRPr kumimoji="0" lang="en-US" altLang="zh-CN" sz="5335" b="0" i="0" u="none" strike="noStrike" kern="0" cap="none" spc="0" normalizeH="0" baseline="0" noProof="0">
                  <a:solidFill>
                    <a:schemeClr val="bg1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grpSp>
            <p:nvGrpSpPr>
              <p:cNvPr id="33" name="Group 22"/>
              <p:cNvGrpSpPr/>
              <p:nvPr/>
            </p:nvGrpSpPr>
            <p:grpSpPr>
              <a:xfrm>
                <a:off x="2066367" y="5633720"/>
                <a:ext cx="3962574" cy="563232"/>
                <a:chOff x="3943834" y="704409"/>
                <a:chExt cx="3962574" cy="563232"/>
              </a:xfrm>
            </p:grpSpPr>
            <p:sp>
              <p:nvSpPr>
                <p:cNvPr id="34" name="TextBox 23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480000" tIns="0" rIns="0" bIns="0" anchor="b" anchorCtr="0">
                  <a:normAutofit fontScale="85000" lnSpcReduction="20000"/>
                </a:bodyPr>
                <a:lstStyle/>
                <a:p>
                  <a:pPr lvl="0">
                    <a:defRPr/>
                  </a:pPr>
                  <a:r>
                    <a:rPr lang="zh-CN" altLang="en-US" sz="2135" b="1" kern="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应急预案与活动预算</a:t>
                  </a:r>
                  <a:endParaRPr kumimoji="0" lang="zh-CN" altLang="en-US" sz="2135" b="1" i="0" u="none" strike="noStrike" kern="0" cap="none" spc="0" normalizeH="0" baseline="0" noProof="0" dirty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TextBox 24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480000" tIns="0" rIns="0" bIns="0" anchor="ctr" anchorCtr="0">
                  <a:normAutofit fontScale="77500" lnSpcReduction="20000"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zh-CN" altLang="en-US" sz="1400" b="0" i="0" u="none" strike="noStrike" kern="0" cap="none" spc="0" normalizeH="0" baseline="0" noProof="0">
                      <a:solidFill>
                        <a:schemeClr val="bg1"/>
                      </a:solidFill>
                      <a:effectLst/>
                      <a:uLnTx/>
                      <a:uFillTx/>
                      <a:latin typeface="Arial" panose="020B0604020202020204"/>
                      <a:ea typeface="微软雅黑" panose="020B0503020204020204" pitchFamily="34" charset="-122"/>
                      <a:cs typeface="+mn-ea"/>
                      <a:sym typeface="+mn-lt"/>
                    </a:rPr>
                    <a:t>此部分内容作为文字排版占位显示 （建议使用主题字体）</a:t>
                  </a:r>
                  <a:endParaRPr kumimoji="0" lang="zh-CN" altLang="en-US" sz="1400" b="0" i="0" u="none" strike="noStrike" kern="0" cap="none" spc="0" normalizeH="0" baseline="0" noProof="0">
                    <a:solidFill>
                      <a:schemeClr val="bg1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38" name="矩形 37"/>
          <p:cNvSpPr/>
          <p:nvPr/>
        </p:nvSpPr>
        <p:spPr>
          <a:xfrm>
            <a:off x="2217053" y="2403578"/>
            <a:ext cx="2202931" cy="995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45870">
              <a:defRPr/>
            </a:pPr>
            <a:r>
              <a:rPr lang="zh-CN" altLang="en-US" sz="5865" b="1" kern="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目 录</a:t>
            </a:r>
            <a:endParaRPr lang="zh-CN" altLang="en-US" sz="5865" b="1" kern="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9" name="Rectangle 4"/>
          <p:cNvSpPr txBox="1">
            <a:spLocks noChangeArrowheads="1"/>
          </p:cNvSpPr>
          <p:nvPr/>
        </p:nvSpPr>
        <p:spPr bwMode="auto">
          <a:xfrm>
            <a:off x="2217053" y="3400150"/>
            <a:ext cx="1829944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>
              <a:defRPr/>
            </a:pPr>
            <a:r>
              <a:rPr lang="en-US" altLang="zh-CN" b="0" kern="0" dirty="0"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CATALOG</a:t>
            </a:r>
            <a:endParaRPr lang="zh-CN" altLang="en-US" b="0" kern="0" dirty="0"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doors dir="vert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千图PPT彼岸天：ID 8661124库_组合 23"/>
          <p:cNvGrpSpPr/>
          <p:nvPr>
            <p:custDataLst>
              <p:tags r:id="rId1"/>
            </p:custDataLst>
          </p:nvPr>
        </p:nvGrpSpPr>
        <p:grpSpPr>
          <a:xfrm>
            <a:off x="5639950" y="1448780"/>
            <a:ext cx="1676116" cy="1676116"/>
            <a:chOff x="5639950" y="1448780"/>
            <a:chExt cx="1676116" cy="1676116"/>
          </a:xfrm>
        </p:grpSpPr>
        <p:sp>
          <p:nvSpPr>
            <p:cNvPr id="19" name="Teardrop 58"/>
            <p:cNvSpPr/>
            <p:nvPr/>
          </p:nvSpPr>
          <p:spPr>
            <a:xfrm rot="13500000" flipH="1">
              <a:off x="5639950" y="1448780"/>
              <a:ext cx="1676116" cy="1676116"/>
            </a:xfrm>
            <a:prstGeom prst="teardrop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46"/>
            <p:cNvSpPr/>
            <p:nvPr/>
          </p:nvSpPr>
          <p:spPr bwMode="auto">
            <a:xfrm>
              <a:off x="6221739" y="1967626"/>
              <a:ext cx="512535" cy="638423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3522802" y="2383720"/>
            <a:ext cx="2389128" cy="2389128"/>
            <a:chOff x="3522802" y="2383720"/>
            <a:chExt cx="2389128" cy="2389128"/>
          </a:xfrm>
        </p:grpSpPr>
        <p:sp>
          <p:nvSpPr>
            <p:cNvPr id="4" name="Teardrop 43"/>
            <p:cNvSpPr/>
            <p:nvPr/>
          </p:nvSpPr>
          <p:spPr>
            <a:xfrm rot="2700000">
              <a:off x="3522802" y="2383720"/>
              <a:ext cx="2389128" cy="2389128"/>
            </a:xfrm>
            <a:prstGeom prst="teardrop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8" name="Freeform: Shape 47"/>
            <p:cNvSpPr/>
            <p:nvPr/>
          </p:nvSpPr>
          <p:spPr bwMode="auto">
            <a:xfrm>
              <a:off x="4263661" y="3086492"/>
              <a:ext cx="789635" cy="983584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3" name="千图PPT彼岸天：ID 8661124库_组合 22"/>
          <p:cNvGrpSpPr/>
          <p:nvPr>
            <p:custDataLst>
              <p:tags r:id="rId3"/>
            </p:custDataLst>
          </p:nvPr>
        </p:nvGrpSpPr>
        <p:grpSpPr>
          <a:xfrm>
            <a:off x="5639950" y="4031672"/>
            <a:ext cx="1676116" cy="1676116"/>
            <a:chOff x="5639950" y="4031672"/>
            <a:chExt cx="1676116" cy="1676116"/>
          </a:xfrm>
        </p:grpSpPr>
        <p:sp>
          <p:nvSpPr>
            <p:cNvPr id="20" name="Teardrop 59"/>
            <p:cNvSpPr/>
            <p:nvPr/>
          </p:nvSpPr>
          <p:spPr>
            <a:xfrm rot="8100000" flipH="1" flipV="1">
              <a:off x="5639950" y="4031672"/>
              <a:ext cx="1676116" cy="1676116"/>
            </a:xfrm>
            <a:prstGeom prst="teardrop">
              <a:avLst/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48"/>
            <p:cNvSpPr/>
            <p:nvPr/>
          </p:nvSpPr>
          <p:spPr bwMode="auto">
            <a:xfrm>
              <a:off x="6202179" y="4488771"/>
              <a:ext cx="551656" cy="687153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1" name="千图PPT彼岸天：ID 8661124库_组合 20"/>
          <p:cNvGrpSpPr/>
          <p:nvPr>
            <p:custDataLst>
              <p:tags r:id="rId4"/>
            </p:custDataLst>
          </p:nvPr>
        </p:nvGrpSpPr>
        <p:grpSpPr>
          <a:xfrm>
            <a:off x="6896415" y="2740227"/>
            <a:ext cx="1676116" cy="1676116"/>
            <a:chOff x="6896415" y="2740227"/>
            <a:chExt cx="1676116" cy="1676116"/>
          </a:xfrm>
        </p:grpSpPr>
        <p:sp>
          <p:nvSpPr>
            <p:cNvPr id="5" name="Teardrop 44"/>
            <p:cNvSpPr/>
            <p:nvPr/>
          </p:nvSpPr>
          <p:spPr>
            <a:xfrm rot="18900000" flipH="1">
              <a:off x="6896415" y="2740227"/>
              <a:ext cx="1676116" cy="1676116"/>
            </a:xfrm>
            <a:prstGeom prst="teardrop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0" name="Freeform: Shape 49"/>
            <p:cNvSpPr/>
            <p:nvPr/>
          </p:nvSpPr>
          <p:spPr bwMode="auto">
            <a:xfrm>
              <a:off x="7449974" y="3249422"/>
              <a:ext cx="532503" cy="663296"/>
            </a:xfrm>
            <a:custGeom>
              <a:avLst/>
              <a:gdLst>
                <a:gd name="connsiteX0" fmla="*/ 79065 w 271462"/>
                <a:gd name="connsiteY0" fmla="*/ 301625 h 338138"/>
                <a:gd name="connsiteX1" fmla="*/ 69850 w 271462"/>
                <a:gd name="connsiteY1" fmla="*/ 312632 h 338138"/>
                <a:gd name="connsiteX2" fmla="*/ 79065 w 271462"/>
                <a:gd name="connsiteY2" fmla="*/ 322263 h 338138"/>
                <a:gd name="connsiteX3" fmla="*/ 114610 w 271462"/>
                <a:gd name="connsiteY3" fmla="*/ 322263 h 338138"/>
                <a:gd name="connsiteX4" fmla="*/ 123825 w 271462"/>
                <a:gd name="connsiteY4" fmla="*/ 312632 h 338138"/>
                <a:gd name="connsiteX5" fmla="*/ 114610 w 271462"/>
                <a:gd name="connsiteY5" fmla="*/ 301625 h 338138"/>
                <a:gd name="connsiteX6" fmla="*/ 79065 w 271462"/>
                <a:gd name="connsiteY6" fmla="*/ 301625 h 338138"/>
                <a:gd name="connsiteX7" fmla="*/ 166687 w 271462"/>
                <a:gd name="connsiteY7" fmla="*/ 152400 h 338138"/>
                <a:gd name="connsiteX8" fmla="*/ 166687 w 271462"/>
                <a:gd name="connsiteY8" fmla="*/ 166688 h 338138"/>
                <a:gd name="connsiteX9" fmla="*/ 171450 w 271462"/>
                <a:gd name="connsiteY9" fmla="*/ 166688 h 338138"/>
                <a:gd name="connsiteX10" fmla="*/ 171450 w 271462"/>
                <a:gd name="connsiteY10" fmla="*/ 193676 h 338138"/>
                <a:gd name="connsiteX11" fmla="*/ 166687 w 271462"/>
                <a:gd name="connsiteY11" fmla="*/ 193676 h 338138"/>
                <a:gd name="connsiteX12" fmla="*/ 166687 w 271462"/>
                <a:gd name="connsiteY12" fmla="*/ 207963 h 338138"/>
                <a:gd name="connsiteX13" fmla="*/ 193675 w 271462"/>
                <a:gd name="connsiteY13" fmla="*/ 207963 h 338138"/>
                <a:gd name="connsiteX14" fmla="*/ 193675 w 271462"/>
                <a:gd name="connsiteY14" fmla="*/ 193676 h 338138"/>
                <a:gd name="connsiteX15" fmla="*/ 190500 w 271462"/>
                <a:gd name="connsiteY15" fmla="*/ 193676 h 338138"/>
                <a:gd name="connsiteX16" fmla="*/ 190500 w 271462"/>
                <a:gd name="connsiteY16" fmla="*/ 152400 h 338138"/>
                <a:gd name="connsiteX17" fmla="*/ 179388 w 271462"/>
                <a:gd name="connsiteY17" fmla="*/ 125413 h 338138"/>
                <a:gd name="connsiteX18" fmla="*/ 168275 w 271462"/>
                <a:gd name="connsiteY18" fmla="*/ 135732 h 338138"/>
                <a:gd name="connsiteX19" fmla="*/ 179388 w 271462"/>
                <a:gd name="connsiteY19" fmla="*/ 146051 h 338138"/>
                <a:gd name="connsiteX20" fmla="*/ 190501 w 271462"/>
                <a:gd name="connsiteY20" fmla="*/ 135732 h 338138"/>
                <a:gd name="connsiteX21" fmla="*/ 179388 w 271462"/>
                <a:gd name="connsiteY21" fmla="*/ 125413 h 338138"/>
                <a:gd name="connsiteX22" fmla="*/ 180975 w 271462"/>
                <a:gd name="connsiteY22" fmla="*/ 88900 h 338138"/>
                <a:gd name="connsiteX23" fmla="*/ 271462 w 271462"/>
                <a:gd name="connsiteY23" fmla="*/ 169069 h 338138"/>
                <a:gd name="connsiteX24" fmla="*/ 180975 w 271462"/>
                <a:gd name="connsiteY24" fmla="*/ 249238 h 338138"/>
                <a:gd name="connsiteX25" fmla="*/ 131141 w 271462"/>
                <a:gd name="connsiteY25" fmla="*/ 236096 h 338138"/>
                <a:gd name="connsiteX26" fmla="*/ 97044 w 271462"/>
                <a:gd name="connsiteY26" fmla="*/ 242667 h 338138"/>
                <a:gd name="connsiteX27" fmla="*/ 95732 w 271462"/>
                <a:gd name="connsiteY27" fmla="*/ 237410 h 338138"/>
                <a:gd name="connsiteX28" fmla="*/ 110158 w 271462"/>
                <a:gd name="connsiteY28" fmla="*/ 219011 h 338138"/>
                <a:gd name="connsiteX29" fmla="*/ 90487 w 271462"/>
                <a:gd name="connsiteY29" fmla="*/ 169069 h 338138"/>
                <a:gd name="connsiteX30" fmla="*/ 180975 w 271462"/>
                <a:gd name="connsiteY30" fmla="*/ 88900 h 338138"/>
                <a:gd name="connsiteX31" fmla="*/ 37042 w 271462"/>
                <a:gd name="connsiteY31" fmla="*/ 0 h 338138"/>
                <a:gd name="connsiteX32" fmla="*/ 162719 w 271462"/>
                <a:gd name="connsiteY32" fmla="*/ 0 h 338138"/>
                <a:gd name="connsiteX33" fmla="*/ 198438 w 271462"/>
                <a:gd name="connsiteY33" fmla="*/ 38304 h 338138"/>
                <a:gd name="connsiteX34" fmla="*/ 198438 w 271462"/>
                <a:gd name="connsiteY34" fmla="*/ 67363 h 338138"/>
                <a:gd name="connsiteX35" fmla="*/ 181240 w 271462"/>
                <a:gd name="connsiteY35" fmla="*/ 66042 h 338138"/>
                <a:gd name="connsiteX36" fmla="*/ 165365 w 271462"/>
                <a:gd name="connsiteY36" fmla="*/ 67363 h 338138"/>
                <a:gd name="connsiteX37" fmla="*/ 165365 w 271462"/>
                <a:gd name="connsiteY37" fmla="*/ 51513 h 338138"/>
                <a:gd name="connsiteX38" fmla="*/ 34396 w 271462"/>
                <a:gd name="connsiteY38" fmla="*/ 51513 h 338138"/>
                <a:gd name="connsiteX39" fmla="*/ 33073 w 271462"/>
                <a:gd name="connsiteY39" fmla="*/ 51513 h 338138"/>
                <a:gd name="connsiteX40" fmla="*/ 33073 w 271462"/>
                <a:gd name="connsiteY40" fmla="*/ 286625 h 338138"/>
                <a:gd name="connsiteX41" fmla="*/ 34396 w 271462"/>
                <a:gd name="connsiteY41" fmla="*/ 286625 h 338138"/>
                <a:gd name="connsiteX42" fmla="*/ 165365 w 271462"/>
                <a:gd name="connsiteY42" fmla="*/ 286625 h 338138"/>
                <a:gd name="connsiteX43" fmla="*/ 165365 w 271462"/>
                <a:gd name="connsiteY43" fmla="*/ 270775 h 338138"/>
                <a:gd name="connsiteX44" fmla="*/ 181240 w 271462"/>
                <a:gd name="connsiteY44" fmla="*/ 272096 h 338138"/>
                <a:gd name="connsiteX45" fmla="*/ 198438 w 271462"/>
                <a:gd name="connsiteY45" fmla="*/ 270775 h 338138"/>
                <a:gd name="connsiteX46" fmla="*/ 198438 w 271462"/>
                <a:gd name="connsiteY46" fmla="*/ 299834 h 338138"/>
                <a:gd name="connsiteX47" fmla="*/ 162719 w 271462"/>
                <a:gd name="connsiteY47" fmla="*/ 338138 h 338138"/>
                <a:gd name="connsiteX48" fmla="*/ 37042 w 271462"/>
                <a:gd name="connsiteY48" fmla="*/ 338138 h 338138"/>
                <a:gd name="connsiteX49" fmla="*/ 0 w 271462"/>
                <a:gd name="connsiteY49" fmla="*/ 299834 h 338138"/>
                <a:gd name="connsiteX50" fmla="*/ 0 w 271462"/>
                <a:gd name="connsiteY50" fmla="*/ 38304 h 338138"/>
                <a:gd name="connsiteX51" fmla="*/ 37042 w 271462"/>
                <a:gd name="connsiteY5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71462" h="338138">
                  <a:moveTo>
                    <a:pt x="79065" y="301625"/>
                  </a:moveTo>
                  <a:cubicBezTo>
                    <a:pt x="73799" y="301625"/>
                    <a:pt x="69850" y="305753"/>
                    <a:pt x="69850" y="312632"/>
                  </a:cubicBezTo>
                  <a:cubicBezTo>
                    <a:pt x="69850" y="318136"/>
                    <a:pt x="73799" y="322263"/>
                    <a:pt x="79065" y="322263"/>
                  </a:cubicBezTo>
                  <a:cubicBezTo>
                    <a:pt x="79065" y="322263"/>
                    <a:pt x="79065" y="322263"/>
                    <a:pt x="114610" y="322263"/>
                  </a:cubicBezTo>
                  <a:cubicBezTo>
                    <a:pt x="119875" y="322263"/>
                    <a:pt x="123825" y="318136"/>
                    <a:pt x="123825" y="312632"/>
                  </a:cubicBezTo>
                  <a:cubicBezTo>
                    <a:pt x="123825" y="305753"/>
                    <a:pt x="119875" y="301625"/>
                    <a:pt x="114610" y="301625"/>
                  </a:cubicBezTo>
                  <a:cubicBezTo>
                    <a:pt x="114610" y="301625"/>
                    <a:pt x="114610" y="301625"/>
                    <a:pt x="79065" y="301625"/>
                  </a:cubicBezTo>
                  <a:close/>
                  <a:moveTo>
                    <a:pt x="166687" y="152400"/>
                  </a:moveTo>
                  <a:lnTo>
                    <a:pt x="166687" y="166688"/>
                  </a:lnTo>
                  <a:lnTo>
                    <a:pt x="171450" y="166688"/>
                  </a:lnTo>
                  <a:lnTo>
                    <a:pt x="171450" y="193676"/>
                  </a:lnTo>
                  <a:lnTo>
                    <a:pt x="166687" y="193676"/>
                  </a:lnTo>
                  <a:lnTo>
                    <a:pt x="166687" y="207963"/>
                  </a:lnTo>
                  <a:lnTo>
                    <a:pt x="193675" y="207963"/>
                  </a:lnTo>
                  <a:lnTo>
                    <a:pt x="193675" y="193676"/>
                  </a:lnTo>
                  <a:lnTo>
                    <a:pt x="190500" y="193676"/>
                  </a:lnTo>
                  <a:lnTo>
                    <a:pt x="190500" y="152400"/>
                  </a:lnTo>
                  <a:close/>
                  <a:moveTo>
                    <a:pt x="179388" y="125413"/>
                  </a:moveTo>
                  <a:cubicBezTo>
                    <a:pt x="173250" y="125413"/>
                    <a:pt x="168275" y="130033"/>
                    <a:pt x="168275" y="135732"/>
                  </a:cubicBezTo>
                  <a:cubicBezTo>
                    <a:pt x="168275" y="141431"/>
                    <a:pt x="173250" y="146051"/>
                    <a:pt x="179388" y="146051"/>
                  </a:cubicBezTo>
                  <a:cubicBezTo>
                    <a:pt x="185526" y="146051"/>
                    <a:pt x="190501" y="141431"/>
                    <a:pt x="190501" y="135732"/>
                  </a:cubicBezTo>
                  <a:cubicBezTo>
                    <a:pt x="190501" y="130033"/>
                    <a:pt x="185526" y="125413"/>
                    <a:pt x="179388" y="125413"/>
                  </a:cubicBezTo>
                  <a:close/>
                  <a:moveTo>
                    <a:pt x="180975" y="88900"/>
                  </a:moveTo>
                  <a:cubicBezTo>
                    <a:pt x="230808" y="88900"/>
                    <a:pt x="271462" y="124384"/>
                    <a:pt x="271462" y="169069"/>
                  </a:cubicBezTo>
                  <a:cubicBezTo>
                    <a:pt x="271462" y="212439"/>
                    <a:pt x="230808" y="249238"/>
                    <a:pt x="180975" y="249238"/>
                  </a:cubicBezTo>
                  <a:cubicBezTo>
                    <a:pt x="162614" y="249238"/>
                    <a:pt x="145566" y="243981"/>
                    <a:pt x="131141" y="236096"/>
                  </a:cubicBezTo>
                  <a:cubicBezTo>
                    <a:pt x="119338" y="243981"/>
                    <a:pt x="104912" y="242667"/>
                    <a:pt x="97044" y="242667"/>
                  </a:cubicBezTo>
                  <a:cubicBezTo>
                    <a:pt x="94421" y="241353"/>
                    <a:pt x="94421" y="238724"/>
                    <a:pt x="95732" y="237410"/>
                  </a:cubicBezTo>
                  <a:cubicBezTo>
                    <a:pt x="103601" y="232153"/>
                    <a:pt x="107535" y="225582"/>
                    <a:pt x="110158" y="219011"/>
                  </a:cubicBezTo>
                  <a:cubicBezTo>
                    <a:pt x="97044" y="205868"/>
                    <a:pt x="90487" y="187469"/>
                    <a:pt x="90487" y="169069"/>
                  </a:cubicBezTo>
                  <a:cubicBezTo>
                    <a:pt x="90487" y="124384"/>
                    <a:pt x="131141" y="88900"/>
                    <a:pt x="180975" y="88900"/>
                  </a:cubicBezTo>
                  <a:close/>
                  <a:moveTo>
                    <a:pt x="37042" y="0"/>
                  </a:moveTo>
                  <a:cubicBezTo>
                    <a:pt x="37042" y="0"/>
                    <a:pt x="37042" y="0"/>
                    <a:pt x="162719" y="0"/>
                  </a:cubicBezTo>
                  <a:cubicBezTo>
                    <a:pt x="182563" y="0"/>
                    <a:pt x="198438" y="17171"/>
                    <a:pt x="198438" y="38304"/>
                  </a:cubicBezTo>
                  <a:cubicBezTo>
                    <a:pt x="198438" y="38304"/>
                    <a:pt x="198438" y="38304"/>
                    <a:pt x="198438" y="67363"/>
                  </a:cubicBezTo>
                  <a:cubicBezTo>
                    <a:pt x="193147" y="67363"/>
                    <a:pt x="186532" y="66042"/>
                    <a:pt x="181240" y="66042"/>
                  </a:cubicBezTo>
                  <a:cubicBezTo>
                    <a:pt x="175949" y="66042"/>
                    <a:pt x="170657" y="67363"/>
                    <a:pt x="165365" y="67363"/>
                  </a:cubicBezTo>
                  <a:cubicBezTo>
                    <a:pt x="165365" y="67363"/>
                    <a:pt x="165365" y="67363"/>
                    <a:pt x="165365" y="51513"/>
                  </a:cubicBezTo>
                  <a:cubicBezTo>
                    <a:pt x="165365" y="51513"/>
                    <a:pt x="165365" y="51513"/>
                    <a:pt x="34396" y="51513"/>
                  </a:cubicBezTo>
                  <a:cubicBezTo>
                    <a:pt x="34396" y="51513"/>
                    <a:pt x="33073" y="51513"/>
                    <a:pt x="33073" y="51513"/>
                  </a:cubicBezTo>
                  <a:cubicBezTo>
                    <a:pt x="33073" y="51513"/>
                    <a:pt x="33073" y="51513"/>
                    <a:pt x="33073" y="286625"/>
                  </a:cubicBezTo>
                  <a:cubicBezTo>
                    <a:pt x="33073" y="286625"/>
                    <a:pt x="34396" y="286625"/>
                    <a:pt x="34396" y="286625"/>
                  </a:cubicBezTo>
                  <a:cubicBezTo>
                    <a:pt x="34396" y="286625"/>
                    <a:pt x="34396" y="286625"/>
                    <a:pt x="165365" y="286625"/>
                  </a:cubicBezTo>
                  <a:cubicBezTo>
                    <a:pt x="165365" y="286625"/>
                    <a:pt x="165365" y="286625"/>
                    <a:pt x="165365" y="270775"/>
                  </a:cubicBezTo>
                  <a:cubicBezTo>
                    <a:pt x="170657" y="270775"/>
                    <a:pt x="175949" y="272096"/>
                    <a:pt x="181240" y="272096"/>
                  </a:cubicBezTo>
                  <a:cubicBezTo>
                    <a:pt x="186532" y="272096"/>
                    <a:pt x="193147" y="270775"/>
                    <a:pt x="198438" y="270775"/>
                  </a:cubicBezTo>
                  <a:cubicBezTo>
                    <a:pt x="198438" y="270775"/>
                    <a:pt x="198438" y="270775"/>
                    <a:pt x="198438" y="299834"/>
                  </a:cubicBezTo>
                  <a:cubicBezTo>
                    <a:pt x="198438" y="320967"/>
                    <a:pt x="182563" y="338138"/>
                    <a:pt x="162719" y="338138"/>
                  </a:cubicBezTo>
                  <a:cubicBezTo>
                    <a:pt x="162719" y="338138"/>
                    <a:pt x="162719" y="338138"/>
                    <a:pt x="37042" y="338138"/>
                  </a:cubicBezTo>
                  <a:cubicBezTo>
                    <a:pt x="17198" y="338138"/>
                    <a:pt x="0" y="320967"/>
                    <a:pt x="0" y="299834"/>
                  </a:cubicBezTo>
                  <a:cubicBezTo>
                    <a:pt x="0" y="299834"/>
                    <a:pt x="0" y="299834"/>
                    <a:pt x="0" y="38304"/>
                  </a:cubicBezTo>
                  <a:cubicBezTo>
                    <a:pt x="0" y="17171"/>
                    <a:pt x="17198" y="0"/>
                    <a:pt x="3704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6" name="千图PPT彼岸天：ID 8661124库_组合 25"/>
          <p:cNvGrpSpPr/>
          <p:nvPr>
            <p:custDataLst>
              <p:tags r:id="rId5"/>
            </p:custDataLst>
          </p:nvPr>
        </p:nvGrpSpPr>
        <p:grpSpPr>
          <a:xfrm>
            <a:off x="7531975" y="1779075"/>
            <a:ext cx="2192431" cy="800591"/>
            <a:chOff x="7531975" y="1779075"/>
            <a:chExt cx="2192431" cy="800591"/>
          </a:xfrm>
        </p:grpSpPr>
        <p:sp>
          <p:nvSpPr>
            <p:cNvPr id="11" name="TextBox 50"/>
            <p:cNvSpPr txBox="1"/>
            <p:nvPr/>
          </p:nvSpPr>
          <p:spPr>
            <a:xfrm>
              <a:off x="7531975" y="2053664"/>
              <a:ext cx="2192431" cy="526002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defTabSz="914400">
                <a:lnSpc>
                  <a:spcPct val="120000"/>
                </a:lnSpc>
                <a:defRPr/>
              </a:pPr>
              <a:r>
                <a:rPr lang="zh-CN" altLang="en-US" sz="1050" dirty="0"/>
                <a:t>请替换文字内容复制你的内容到此</a:t>
              </a:r>
              <a:br>
                <a:rPr lang="zh-CN" altLang="en-US" sz="1050" dirty="0"/>
              </a:br>
              <a:endParaRPr lang="zh-CN" altLang="en-US" sz="1050" dirty="0"/>
            </a:p>
          </p:txBody>
        </p:sp>
        <p:sp>
          <p:nvSpPr>
            <p:cNvPr id="12" name="Rectangle 51"/>
            <p:cNvSpPr/>
            <p:nvPr/>
          </p:nvSpPr>
          <p:spPr>
            <a:xfrm>
              <a:off x="7531975" y="1779075"/>
              <a:ext cx="2192431" cy="219679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defTabSz="914400">
                <a:defRPr/>
              </a:pPr>
              <a:r>
                <a:rPr lang="zh-CN" altLang="en-US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9" name="千图PPT彼岸天：ID 8661124库_组合 28"/>
          <p:cNvGrpSpPr/>
          <p:nvPr>
            <p:custDataLst>
              <p:tags r:id="rId6"/>
            </p:custDataLst>
          </p:nvPr>
        </p:nvGrpSpPr>
        <p:grpSpPr>
          <a:xfrm>
            <a:off x="7531975" y="4563158"/>
            <a:ext cx="2192431" cy="800590"/>
            <a:chOff x="7531975" y="4563158"/>
            <a:chExt cx="2192431" cy="800590"/>
          </a:xfrm>
        </p:grpSpPr>
        <p:sp>
          <p:nvSpPr>
            <p:cNvPr id="13" name="TextBox 52"/>
            <p:cNvSpPr txBox="1"/>
            <p:nvPr/>
          </p:nvSpPr>
          <p:spPr>
            <a:xfrm>
              <a:off x="7531975" y="4837746"/>
              <a:ext cx="2192431" cy="526002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defTabSz="914400">
                <a:lnSpc>
                  <a:spcPct val="120000"/>
                </a:lnSpc>
                <a:defRPr/>
              </a:pPr>
              <a:r>
                <a:rPr lang="zh-CN" altLang="en-US" sz="1050" dirty="0"/>
                <a:t>请替换文字内容复制你的内容到此</a:t>
              </a:r>
              <a:br>
                <a:rPr lang="zh-CN" altLang="en-US" sz="1050" dirty="0"/>
              </a:br>
              <a:endParaRPr lang="zh-CN" altLang="en-US" sz="1050" dirty="0"/>
            </a:p>
          </p:txBody>
        </p:sp>
        <p:sp>
          <p:nvSpPr>
            <p:cNvPr id="14" name="Rectangle 53"/>
            <p:cNvSpPr/>
            <p:nvPr/>
          </p:nvSpPr>
          <p:spPr>
            <a:xfrm>
              <a:off x="7531975" y="4563158"/>
              <a:ext cx="2192431" cy="219679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defTabSz="914400">
                <a:defRPr/>
              </a:pPr>
              <a:r>
                <a:rPr lang="zh-CN" altLang="en-US" b="1" dirty="0">
                  <a:solidFill>
                    <a:schemeClr val="accent6"/>
                  </a:solidFill>
                </a:rPr>
                <a:t>输入标题文本</a:t>
              </a:r>
              <a:endParaRPr lang="zh-CN" altLang="en-US" b="1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27" name="千图PPT彼岸天：ID 8661124库_组合 26"/>
          <p:cNvGrpSpPr/>
          <p:nvPr>
            <p:custDataLst>
              <p:tags r:id="rId7"/>
            </p:custDataLst>
          </p:nvPr>
        </p:nvGrpSpPr>
        <p:grpSpPr>
          <a:xfrm>
            <a:off x="8776154" y="3288346"/>
            <a:ext cx="2192431" cy="800591"/>
            <a:chOff x="8776154" y="3288346"/>
            <a:chExt cx="2192431" cy="800591"/>
          </a:xfrm>
        </p:grpSpPr>
        <p:sp>
          <p:nvSpPr>
            <p:cNvPr id="15" name="TextBox 54"/>
            <p:cNvSpPr txBox="1"/>
            <p:nvPr/>
          </p:nvSpPr>
          <p:spPr>
            <a:xfrm>
              <a:off x="8776154" y="3562935"/>
              <a:ext cx="2192431" cy="526002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defTabSz="914400">
                <a:lnSpc>
                  <a:spcPct val="120000"/>
                </a:lnSpc>
                <a:defRPr/>
              </a:pPr>
              <a:r>
                <a:rPr lang="zh-CN" altLang="en-US" sz="1050" dirty="0"/>
                <a:t>请替换文字内容复制你的内容到此</a:t>
              </a:r>
              <a:br>
                <a:rPr lang="zh-CN" altLang="en-US" sz="1050" dirty="0"/>
              </a:br>
              <a:endParaRPr lang="zh-CN" altLang="en-US" sz="1050" dirty="0"/>
            </a:p>
          </p:txBody>
        </p:sp>
        <p:sp>
          <p:nvSpPr>
            <p:cNvPr id="16" name="Rectangle 55"/>
            <p:cNvSpPr/>
            <p:nvPr/>
          </p:nvSpPr>
          <p:spPr>
            <a:xfrm>
              <a:off x="8776154" y="3288346"/>
              <a:ext cx="2192431" cy="219679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defTabSz="914400">
                <a:defRPr/>
              </a:pPr>
              <a:r>
                <a:rPr lang="zh-CN" altLang="en-US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25" name="千图PPT彼岸天：ID 8661124库_组合 24"/>
          <p:cNvGrpSpPr/>
          <p:nvPr>
            <p:custDataLst>
              <p:tags r:id="rId8"/>
            </p:custDataLst>
          </p:nvPr>
        </p:nvGrpSpPr>
        <p:grpSpPr>
          <a:xfrm>
            <a:off x="1223415" y="3252353"/>
            <a:ext cx="2148076" cy="800590"/>
            <a:chOff x="1223415" y="3252353"/>
            <a:chExt cx="2148076" cy="800590"/>
          </a:xfrm>
        </p:grpSpPr>
        <p:sp>
          <p:nvSpPr>
            <p:cNvPr id="17" name="TextBox 56"/>
            <p:cNvSpPr txBox="1"/>
            <p:nvPr/>
          </p:nvSpPr>
          <p:spPr>
            <a:xfrm>
              <a:off x="1223415" y="3526941"/>
              <a:ext cx="2148076" cy="526002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/>
            </a:bodyPr>
            <a:lstStyle/>
            <a:p>
              <a:pPr algn="r" defTabSz="914400">
                <a:lnSpc>
                  <a:spcPct val="120000"/>
                </a:lnSpc>
                <a:defRPr/>
              </a:pPr>
              <a:r>
                <a:rPr lang="zh-CN" altLang="en-US" sz="1050" dirty="0"/>
                <a:t>请替换文字内容复制你的内容到此</a:t>
              </a:r>
              <a:br>
                <a:rPr lang="zh-CN" altLang="en-US" sz="1050" dirty="0"/>
              </a:br>
              <a:endParaRPr lang="zh-CN" altLang="en-US" sz="1050" dirty="0"/>
            </a:p>
          </p:txBody>
        </p:sp>
        <p:sp>
          <p:nvSpPr>
            <p:cNvPr id="18" name="Rectangle 57"/>
            <p:cNvSpPr/>
            <p:nvPr/>
          </p:nvSpPr>
          <p:spPr>
            <a:xfrm>
              <a:off x="1223415" y="3252353"/>
              <a:ext cx="2148076" cy="219679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algn="r" defTabSz="914400">
                <a:defRPr/>
              </a:pPr>
              <a:r>
                <a:rPr lang="zh-CN" altLang="en-US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4160951" y="1615302"/>
            <a:ext cx="3870098" cy="3868060"/>
            <a:chOff x="4106976" y="2252598"/>
            <a:chExt cx="3870098" cy="3868060"/>
          </a:xfrm>
        </p:grpSpPr>
        <p:sp>
          <p:nvSpPr>
            <p:cNvPr id="17" name="Freeform: Shape 5"/>
            <p:cNvSpPr/>
            <p:nvPr/>
          </p:nvSpPr>
          <p:spPr bwMode="auto">
            <a:xfrm>
              <a:off x="4561922" y="4045862"/>
              <a:ext cx="2952046" cy="1156746"/>
            </a:xfrm>
            <a:custGeom>
              <a:avLst/>
              <a:gdLst>
                <a:gd name="T0" fmla="*/ 0 w 1447"/>
                <a:gd name="T1" fmla="*/ 123 h 567"/>
                <a:gd name="T2" fmla="*/ 256 w 1447"/>
                <a:gd name="T3" fmla="*/ 0 h 567"/>
                <a:gd name="T4" fmla="*/ 721 w 1447"/>
                <a:gd name="T5" fmla="*/ 266 h 567"/>
                <a:gd name="T6" fmla="*/ 1226 w 1447"/>
                <a:gd name="T7" fmla="*/ 14 h 567"/>
                <a:gd name="T8" fmla="*/ 1447 w 1447"/>
                <a:gd name="T9" fmla="*/ 123 h 567"/>
                <a:gd name="T10" fmla="*/ 721 w 1447"/>
                <a:gd name="T11" fmla="*/ 567 h 567"/>
                <a:gd name="T12" fmla="*/ 0 w 1447"/>
                <a:gd name="T13" fmla="*/ 123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7" h="567">
                  <a:moveTo>
                    <a:pt x="0" y="123"/>
                  </a:moveTo>
                  <a:lnTo>
                    <a:pt x="256" y="0"/>
                  </a:lnTo>
                  <a:lnTo>
                    <a:pt x="721" y="266"/>
                  </a:lnTo>
                  <a:lnTo>
                    <a:pt x="1226" y="14"/>
                  </a:lnTo>
                  <a:lnTo>
                    <a:pt x="1447" y="123"/>
                  </a:lnTo>
                  <a:lnTo>
                    <a:pt x="721" y="567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Freeform: Shape 6"/>
            <p:cNvSpPr/>
            <p:nvPr/>
          </p:nvSpPr>
          <p:spPr bwMode="auto">
            <a:xfrm>
              <a:off x="4106976" y="4296795"/>
              <a:ext cx="1925868" cy="1823863"/>
            </a:xfrm>
            <a:custGeom>
              <a:avLst/>
              <a:gdLst>
                <a:gd name="T0" fmla="*/ 0 w 944"/>
                <a:gd name="T1" fmla="*/ 240 h 894"/>
                <a:gd name="T2" fmla="*/ 223 w 944"/>
                <a:gd name="T3" fmla="*/ 0 h 894"/>
                <a:gd name="T4" fmla="*/ 944 w 944"/>
                <a:gd name="T5" fmla="*/ 444 h 894"/>
                <a:gd name="T6" fmla="*/ 944 w 944"/>
                <a:gd name="T7" fmla="*/ 894 h 894"/>
                <a:gd name="T8" fmla="*/ 0 w 944"/>
                <a:gd name="T9" fmla="*/ 24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4" h="894">
                  <a:moveTo>
                    <a:pt x="0" y="240"/>
                  </a:moveTo>
                  <a:lnTo>
                    <a:pt x="223" y="0"/>
                  </a:lnTo>
                  <a:lnTo>
                    <a:pt x="944" y="444"/>
                  </a:lnTo>
                  <a:lnTo>
                    <a:pt x="944" y="89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Freeform: Shape 7"/>
            <p:cNvSpPr/>
            <p:nvPr/>
          </p:nvSpPr>
          <p:spPr bwMode="auto">
            <a:xfrm>
              <a:off x="6032844" y="4296795"/>
              <a:ext cx="1944230" cy="1823863"/>
            </a:xfrm>
            <a:custGeom>
              <a:avLst/>
              <a:gdLst>
                <a:gd name="T0" fmla="*/ 0 w 953"/>
                <a:gd name="T1" fmla="*/ 444 h 894"/>
                <a:gd name="T2" fmla="*/ 726 w 953"/>
                <a:gd name="T3" fmla="*/ 0 h 894"/>
                <a:gd name="T4" fmla="*/ 953 w 953"/>
                <a:gd name="T5" fmla="*/ 238 h 894"/>
                <a:gd name="T6" fmla="*/ 0 w 953"/>
                <a:gd name="T7" fmla="*/ 894 h 894"/>
                <a:gd name="T8" fmla="*/ 0 w 953"/>
                <a:gd name="T9" fmla="*/ 44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3" h="894">
                  <a:moveTo>
                    <a:pt x="0" y="444"/>
                  </a:moveTo>
                  <a:lnTo>
                    <a:pt x="726" y="0"/>
                  </a:lnTo>
                  <a:lnTo>
                    <a:pt x="953" y="238"/>
                  </a:lnTo>
                  <a:lnTo>
                    <a:pt x="0" y="894"/>
                  </a:lnTo>
                  <a:lnTo>
                    <a:pt x="0" y="44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Freeform: Shape 8"/>
            <p:cNvSpPr/>
            <p:nvPr/>
          </p:nvSpPr>
          <p:spPr bwMode="auto">
            <a:xfrm>
              <a:off x="5031149" y="3537872"/>
              <a:ext cx="2017674" cy="648757"/>
            </a:xfrm>
            <a:custGeom>
              <a:avLst/>
              <a:gdLst>
                <a:gd name="T0" fmla="*/ 0 w 989"/>
                <a:gd name="T1" fmla="*/ 55 h 318"/>
                <a:gd name="T2" fmla="*/ 100 w 989"/>
                <a:gd name="T3" fmla="*/ 7 h 318"/>
                <a:gd name="T4" fmla="*/ 491 w 989"/>
                <a:gd name="T5" fmla="*/ 178 h 318"/>
                <a:gd name="T6" fmla="*/ 870 w 989"/>
                <a:gd name="T7" fmla="*/ 0 h 318"/>
                <a:gd name="T8" fmla="*/ 989 w 989"/>
                <a:gd name="T9" fmla="*/ 55 h 318"/>
                <a:gd name="T10" fmla="*/ 491 w 989"/>
                <a:gd name="T11" fmla="*/ 318 h 318"/>
                <a:gd name="T12" fmla="*/ 0 w 989"/>
                <a:gd name="T13" fmla="*/ 55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9" h="318">
                  <a:moveTo>
                    <a:pt x="0" y="55"/>
                  </a:moveTo>
                  <a:lnTo>
                    <a:pt x="100" y="7"/>
                  </a:lnTo>
                  <a:lnTo>
                    <a:pt x="491" y="178"/>
                  </a:lnTo>
                  <a:lnTo>
                    <a:pt x="870" y="0"/>
                  </a:lnTo>
                  <a:lnTo>
                    <a:pt x="989" y="55"/>
                  </a:lnTo>
                  <a:lnTo>
                    <a:pt x="491" y="31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" name="Freeform: Shape 9"/>
            <p:cNvSpPr/>
            <p:nvPr/>
          </p:nvSpPr>
          <p:spPr bwMode="auto">
            <a:xfrm>
              <a:off x="4551721" y="3650079"/>
              <a:ext cx="1481123" cy="1407679"/>
            </a:xfrm>
            <a:custGeom>
              <a:avLst/>
              <a:gdLst>
                <a:gd name="T0" fmla="*/ 0 w 726"/>
                <a:gd name="T1" fmla="*/ 249 h 690"/>
                <a:gd name="T2" fmla="*/ 726 w 726"/>
                <a:gd name="T3" fmla="*/ 690 h 690"/>
                <a:gd name="T4" fmla="*/ 726 w 726"/>
                <a:gd name="T5" fmla="*/ 263 h 690"/>
                <a:gd name="T6" fmla="*/ 235 w 726"/>
                <a:gd name="T7" fmla="*/ 0 h 690"/>
                <a:gd name="T8" fmla="*/ 0 w 726"/>
                <a:gd name="T9" fmla="*/ 249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6" h="690">
                  <a:moveTo>
                    <a:pt x="0" y="249"/>
                  </a:moveTo>
                  <a:lnTo>
                    <a:pt x="726" y="690"/>
                  </a:lnTo>
                  <a:lnTo>
                    <a:pt x="726" y="263"/>
                  </a:lnTo>
                  <a:lnTo>
                    <a:pt x="235" y="0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Freeform: Shape 10"/>
            <p:cNvSpPr/>
            <p:nvPr/>
          </p:nvSpPr>
          <p:spPr bwMode="auto">
            <a:xfrm>
              <a:off x="6032844" y="3650079"/>
              <a:ext cx="1495405" cy="1407679"/>
            </a:xfrm>
            <a:custGeom>
              <a:avLst/>
              <a:gdLst>
                <a:gd name="T0" fmla="*/ 0 w 733"/>
                <a:gd name="T1" fmla="*/ 690 h 690"/>
                <a:gd name="T2" fmla="*/ 0 w 733"/>
                <a:gd name="T3" fmla="*/ 263 h 690"/>
                <a:gd name="T4" fmla="*/ 498 w 733"/>
                <a:gd name="T5" fmla="*/ 0 h 690"/>
                <a:gd name="T6" fmla="*/ 733 w 733"/>
                <a:gd name="T7" fmla="*/ 249 h 690"/>
                <a:gd name="T8" fmla="*/ 0 w 733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3" h="690">
                  <a:moveTo>
                    <a:pt x="0" y="690"/>
                  </a:moveTo>
                  <a:lnTo>
                    <a:pt x="0" y="263"/>
                  </a:lnTo>
                  <a:lnTo>
                    <a:pt x="498" y="0"/>
                  </a:lnTo>
                  <a:lnTo>
                    <a:pt x="733" y="249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Freeform: Shape 11"/>
            <p:cNvSpPr/>
            <p:nvPr/>
          </p:nvSpPr>
          <p:spPr bwMode="auto">
            <a:xfrm>
              <a:off x="5027070" y="2966640"/>
              <a:ext cx="1009857" cy="1060860"/>
            </a:xfrm>
            <a:custGeom>
              <a:avLst/>
              <a:gdLst>
                <a:gd name="T0" fmla="*/ 0 w 495"/>
                <a:gd name="T1" fmla="*/ 264 h 520"/>
                <a:gd name="T2" fmla="*/ 493 w 495"/>
                <a:gd name="T3" fmla="*/ 520 h 520"/>
                <a:gd name="T4" fmla="*/ 495 w 495"/>
                <a:gd name="T5" fmla="*/ 114 h 520"/>
                <a:gd name="T6" fmla="*/ 242 w 495"/>
                <a:gd name="T7" fmla="*/ 0 h 520"/>
                <a:gd name="T8" fmla="*/ 0 w 495"/>
                <a:gd name="T9" fmla="*/ 264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5" h="520">
                  <a:moveTo>
                    <a:pt x="0" y="264"/>
                  </a:moveTo>
                  <a:lnTo>
                    <a:pt x="493" y="520"/>
                  </a:lnTo>
                  <a:lnTo>
                    <a:pt x="495" y="114"/>
                  </a:lnTo>
                  <a:lnTo>
                    <a:pt x="242" y="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Freeform: Shape 12"/>
            <p:cNvSpPr/>
            <p:nvPr/>
          </p:nvSpPr>
          <p:spPr bwMode="auto">
            <a:xfrm>
              <a:off x="6032845" y="2966640"/>
              <a:ext cx="1020057" cy="1060860"/>
            </a:xfrm>
            <a:custGeom>
              <a:avLst/>
              <a:gdLst>
                <a:gd name="T0" fmla="*/ 2 w 500"/>
                <a:gd name="T1" fmla="*/ 114 h 520"/>
                <a:gd name="T2" fmla="*/ 256 w 500"/>
                <a:gd name="T3" fmla="*/ 0 h 520"/>
                <a:gd name="T4" fmla="*/ 500 w 500"/>
                <a:gd name="T5" fmla="*/ 261 h 520"/>
                <a:gd name="T6" fmla="*/ 0 w 500"/>
                <a:gd name="T7" fmla="*/ 520 h 520"/>
                <a:gd name="T8" fmla="*/ 2 w 500"/>
                <a:gd name="T9" fmla="*/ 114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0" h="520">
                  <a:moveTo>
                    <a:pt x="2" y="114"/>
                  </a:moveTo>
                  <a:lnTo>
                    <a:pt x="256" y="0"/>
                  </a:lnTo>
                  <a:lnTo>
                    <a:pt x="500" y="261"/>
                  </a:lnTo>
                  <a:lnTo>
                    <a:pt x="0" y="520"/>
                  </a:lnTo>
                  <a:lnTo>
                    <a:pt x="2" y="11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Freeform: Shape 13"/>
            <p:cNvSpPr/>
            <p:nvPr/>
          </p:nvSpPr>
          <p:spPr bwMode="auto">
            <a:xfrm>
              <a:off x="5520777" y="2880955"/>
              <a:ext cx="1034339" cy="318258"/>
            </a:xfrm>
            <a:custGeom>
              <a:avLst/>
              <a:gdLst>
                <a:gd name="T0" fmla="*/ 0 w 507"/>
                <a:gd name="T1" fmla="*/ 42 h 156"/>
                <a:gd name="T2" fmla="*/ 104 w 507"/>
                <a:gd name="T3" fmla="*/ 0 h 156"/>
                <a:gd name="T4" fmla="*/ 253 w 507"/>
                <a:gd name="T5" fmla="*/ 42 h 156"/>
                <a:gd name="T6" fmla="*/ 396 w 507"/>
                <a:gd name="T7" fmla="*/ 0 h 156"/>
                <a:gd name="T8" fmla="*/ 507 w 507"/>
                <a:gd name="T9" fmla="*/ 42 h 156"/>
                <a:gd name="T10" fmla="*/ 253 w 507"/>
                <a:gd name="T11" fmla="*/ 156 h 156"/>
                <a:gd name="T12" fmla="*/ 0 w 507"/>
                <a:gd name="T13" fmla="*/ 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7" h="156">
                  <a:moveTo>
                    <a:pt x="0" y="42"/>
                  </a:moveTo>
                  <a:lnTo>
                    <a:pt x="104" y="0"/>
                  </a:lnTo>
                  <a:lnTo>
                    <a:pt x="253" y="42"/>
                  </a:lnTo>
                  <a:lnTo>
                    <a:pt x="396" y="0"/>
                  </a:lnTo>
                  <a:lnTo>
                    <a:pt x="507" y="42"/>
                  </a:lnTo>
                  <a:lnTo>
                    <a:pt x="253" y="156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Freeform: Shape 14"/>
            <p:cNvSpPr/>
            <p:nvPr/>
          </p:nvSpPr>
          <p:spPr bwMode="auto">
            <a:xfrm>
              <a:off x="5520777" y="2252599"/>
              <a:ext cx="516150" cy="787484"/>
            </a:xfrm>
            <a:custGeom>
              <a:avLst/>
              <a:gdLst>
                <a:gd name="T0" fmla="*/ 0 w 253"/>
                <a:gd name="T1" fmla="*/ 275 h 386"/>
                <a:gd name="T2" fmla="*/ 253 w 253"/>
                <a:gd name="T3" fmla="*/ 0 h 386"/>
                <a:gd name="T4" fmla="*/ 253 w 253"/>
                <a:gd name="T5" fmla="*/ 386 h 386"/>
                <a:gd name="T6" fmla="*/ 0 w 253"/>
                <a:gd name="T7" fmla="*/ 275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3" h="386">
                  <a:moveTo>
                    <a:pt x="0" y="275"/>
                  </a:moveTo>
                  <a:lnTo>
                    <a:pt x="253" y="0"/>
                  </a:lnTo>
                  <a:lnTo>
                    <a:pt x="253" y="386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Freeform: Shape 15"/>
            <p:cNvSpPr/>
            <p:nvPr/>
          </p:nvSpPr>
          <p:spPr bwMode="auto">
            <a:xfrm>
              <a:off x="6036924" y="2252598"/>
              <a:ext cx="524310" cy="787484"/>
            </a:xfrm>
            <a:custGeom>
              <a:avLst/>
              <a:gdLst>
                <a:gd name="T0" fmla="*/ 0 w 257"/>
                <a:gd name="T1" fmla="*/ 0 h 386"/>
                <a:gd name="T2" fmla="*/ 257 w 257"/>
                <a:gd name="T3" fmla="*/ 275 h 386"/>
                <a:gd name="T4" fmla="*/ 0 w 257"/>
                <a:gd name="T5" fmla="*/ 386 h 386"/>
                <a:gd name="T6" fmla="*/ 0 w 257"/>
                <a:gd name="T7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7" h="386">
                  <a:moveTo>
                    <a:pt x="0" y="0"/>
                  </a:moveTo>
                  <a:lnTo>
                    <a:pt x="257" y="275"/>
                  </a:lnTo>
                  <a:lnTo>
                    <a:pt x="0" y="3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30" name="千图PPT彼岸天：ID 8661124库_组合 29"/>
          <p:cNvGrpSpPr/>
          <p:nvPr>
            <p:custDataLst>
              <p:tags r:id="rId2"/>
            </p:custDataLst>
          </p:nvPr>
        </p:nvGrpSpPr>
        <p:grpSpPr>
          <a:xfrm>
            <a:off x="742087" y="4035055"/>
            <a:ext cx="3156379" cy="1216315"/>
            <a:chOff x="742087" y="4035055"/>
            <a:chExt cx="3156379" cy="1216315"/>
          </a:xfrm>
        </p:grpSpPr>
        <p:sp>
          <p:nvSpPr>
            <p:cNvPr id="9" name="TextBox 22"/>
            <p:cNvSpPr txBox="1"/>
            <p:nvPr/>
          </p:nvSpPr>
          <p:spPr>
            <a:xfrm>
              <a:off x="742087" y="4558873"/>
              <a:ext cx="315637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请替换文字内容复制你的内容到此如需更改请在（设置形状格式）菜单下（文本选项）中调整。</a:t>
              </a:r>
              <a:endParaRPr lang="zh-CN" altLang="en-US" sz="1000" dirty="0"/>
            </a:p>
          </p:txBody>
        </p:sp>
        <p:sp>
          <p:nvSpPr>
            <p:cNvPr id="10" name="TextBox 23"/>
            <p:cNvSpPr txBox="1"/>
            <p:nvPr/>
          </p:nvSpPr>
          <p:spPr>
            <a:xfrm>
              <a:off x="1353196" y="4035055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dirty="0">
                  <a:solidFill>
                    <a:schemeClr val="accent3"/>
                  </a:solidFill>
                </a:rPr>
                <a:t>输入标题文本</a:t>
              </a:r>
              <a:endParaRPr lang="zh-CN" alt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2" name="Freeform: Shape 25"/>
            <p:cNvSpPr/>
            <p:nvPr/>
          </p:nvSpPr>
          <p:spPr bwMode="auto">
            <a:xfrm>
              <a:off x="779286" y="4106435"/>
              <a:ext cx="452438" cy="452438"/>
            </a:xfrm>
            <a:custGeom>
              <a:avLst/>
              <a:gdLst>
                <a:gd name="T0" fmla="*/ 209 w 224"/>
                <a:gd name="T1" fmla="*/ 0 h 224"/>
                <a:gd name="T2" fmla="*/ 14 w 224"/>
                <a:gd name="T3" fmla="*/ 0 h 224"/>
                <a:gd name="T4" fmla="*/ 0 w 224"/>
                <a:gd name="T5" fmla="*/ 14 h 224"/>
                <a:gd name="T6" fmla="*/ 0 w 224"/>
                <a:gd name="T7" fmla="*/ 209 h 224"/>
                <a:gd name="T8" fmla="*/ 14 w 224"/>
                <a:gd name="T9" fmla="*/ 224 h 224"/>
                <a:gd name="T10" fmla="*/ 209 w 224"/>
                <a:gd name="T11" fmla="*/ 224 h 224"/>
                <a:gd name="T12" fmla="*/ 224 w 224"/>
                <a:gd name="T13" fmla="*/ 209 h 224"/>
                <a:gd name="T14" fmla="*/ 224 w 224"/>
                <a:gd name="T15" fmla="*/ 14 h 224"/>
                <a:gd name="T16" fmla="*/ 209 w 224"/>
                <a:gd name="T17" fmla="*/ 0 h 224"/>
                <a:gd name="T18" fmla="*/ 80 w 224"/>
                <a:gd name="T19" fmla="*/ 185 h 224"/>
                <a:gd name="T20" fmla="*/ 75 w 224"/>
                <a:gd name="T21" fmla="*/ 189 h 224"/>
                <a:gd name="T22" fmla="*/ 42 w 224"/>
                <a:gd name="T23" fmla="*/ 189 h 224"/>
                <a:gd name="T24" fmla="*/ 37 w 224"/>
                <a:gd name="T25" fmla="*/ 185 h 224"/>
                <a:gd name="T26" fmla="*/ 37 w 224"/>
                <a:gd name="T27" fmla="*/ 119 h 224"/>
                <a:gd name="T28" fmla="*/ 42 w 224"/>
                <a:gd name="T29" fmla="*/ 114 h 224"/>
                <a:gd name="T30" fmla="*/ 75 w 224"/>
                <a:gd name="T31" fmla="*/ 114 h 224"/>
                <a:gd name="T32" fmla="*/ 80 w 224"/>
                <a:gd name="T33" fmla="*/ 119 h 224"/>
                <a:gd name="T34" fmla="*/ 80 w 224"/>
                <a:gd name="T35" fmla="*/ 185 h 224"/>
                <a:gd name="T36" fmla="*/ 133 w 224"/>
                <a:gd name="T37" fmla="*/ 184 h 224"/>
                <a:gd name="T38" fmla="*/ 128 w 224"/>
                <a:gd name="T39" fmla="*/ 189 h 224"/>
                <a:gd name="T40" fmla="*/ 95 w 224"/>
                <a:gd name="T41" fmla="*/ 189 h 224"/>
                <a:gd name="T42" fmla="*/ 90 w 224"/>
                <a:gd name="T43" fmla="*/ 184 h 224"/>
                <a:gd name="T44" fmla="*/ 90 w 224"/>
                <a:gd name="T45" fmla="*/ 60 h 224"/>
                <a:gd name="T46" fmla="*/ 95 w 224"/>
                <a:gd name="T47" fmla="*/ 55 h 224"/>
                <a:gd name="T48" fmla="*/ 128 w 224"/>
                <a:gd name="T49" fmla="*/ 55 h 224"/>
                <a:gd name="T50" fmla="*/ 133 w 224"/>
                <a:gd name="T51" fmla="*/ 60 h 224"/>
                <a:gd name="T52" fmla="*/ 133 w 224"/>
                <a:gd name="T53" fmla="*/ 184 h 224"/>
                <a:gd name="T54" fmla="*/ 186 w 224"/>
                <a:gd name="T55" fmla="*/ 184 h 224"/>
                <a:gd name="T56" fmla="*/ 181 w 224"/>
                <a:gd name="T57" fmla="*/ 189 h 224"/>
                <a:gd name="T58" fmla="*/ 148 w 224"/>
                <a:gd name="T59" fmla="*/ 189 h 224"/>
                <a:gd name="T60" fmla="*/ 143 w 224"/>
                <a:gd name="T61" fmla="*/ 184 h 224"/>
                <a:gd name="T62" fmla="*/ 143 w 224"/>
                <a:gd name="T63" fmla="*/ 142 h 224"/>
                <a:gd name="T64" fmla="*/ 148 w 224"/>
                <a:gd name="T65" fmla="*/ 137 h 224"/>
                <a:gd name="T66" fmla="*/ 181 w 224"/>
                <a:gd name="T67" fmla="*/ 137 h 224"/>
                <a:gd name="T68" fmla="*/ 186 w 224"/>
                <a:gd name="T69" fmla="*/ 142 h 224"/>
                <a:gd name="T70" fmla="*/ 186 w 224"/>
                <a:gd name="T71" fmla="*/ 18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4" h="224">
                  <a:moveTo>
                    <a:pt x="20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0" y="217"/>
                    <a:pt x="6" y="224"/>
                    <a:pt x="14" y="224"/>
                  </a:cubicBezTo>
                  <a:cubicBezTo>
                    <a:pt x="209" y="224"/>
                    <a:pt x="209" y="224"/>
                    <a:pt x="209" y="224"/>
                  </a:cubicBezTo>
                  <a:cubicBezTo>
                    <a:pt x="217" y="224"/>
                    <a:pt x="224" y="217"/>
                    <a:pt x="224" y="209"/>
                  </a:cubicBezTo>
                  <a:cubicBezTo>
                    <a:pt x="224" y="14"/>
                    <a:pt x="224" y="14"/>
                    <a:pt x="224" y="14"/>
                  </a:cubicBezTo>
                  <a:cubicBezTo>
                    <a:pt x="224" y="6"/>
                    <a:pt x="217" y="0"/>
                    <a:pt x="209" y="0"/>
                  </a:cubicBezTo>
                  <a:moveTo>
                    <a:pt x="80" y="185"/>
                  </a:moveTo>
                  <a:cubicBezTo>
                    <a:pt x="80" y="187"/>
                    <a:pt x="78" y="189"/>
                    <a:pt x="75" y="189"/>
                  </a:cubicBezTo>
                  <a:cubicBezTo>
                    <a:pt x="42" y="189"/>
                    <a:pt x="42" y="189"/>
                    <a:pt x="42" y="189"/>
                  </a:cubicBezTo>
                  <a:cubicBezTo>
                    <a:pt x="39" y="189"/>
                    <a:pt x="37" y="187"/>
                    <a:pt x="37" y="185"/>
                  </a:cubicBezTo>
                  <a:cubicBezTo>
                    <a:pt x="37" y="119"/>
                    <a:pt x="37" y="119"/>
                    <a:pt x="37" y="119"/>
                  </a:cubicBezTo>
                  <a:cubicBezTo>
                    <a:pt x="37" y="116"/>
                    <a:pt x="39" y="114"/>
                    <a:pt x="42" y="114"/>
                  </a:cubicBezTo>
                  <a:cubicBezTo>
                    <a:pt x="75" y="114"/>
                    <a:pt x="75" y="114"/>
                    <a:pt x="75" y="114"/>
                  </a:cubicBezTo>
                  <a:cubicBezTo>
                    <a:pt x="78" y="114"/>
                    <a:pt x="80" y="116"/>
                    <a:pt x="80" y="119"/>
                  </a:cubicBezTo>
                  <a:cubicBezTo>
                    <a:pt x="80" y="185"/>
                    <a:pt x="80" y="185"/>
                    <a:pt x="80" y="185"/>
                  </a:cubicBezTo>
                  <a:close/>
                  <a:moveTo>
                    <a:pt x="133" y="184"/>
                  </a:moveTo>
                  <a:cubicBezTo>
                    <a:pt x="133" y="187"/>
                    <a:pt x="131" y="189"/>
                    <a:pt x="128" y="189"/>
                  </a:cubicBezTo>
                  <a:cubicBezTo>
                    <a:pt x="95" y="189"/>
                    <a:pt x="95" y="189"/>
                    <a:pt x="95" y="189"/>
                  </a:cubicBezTo>
                  <a:cubicBezTo>
                    <a:pt x="92" y="189"/>
                    <a:pt x="90" y="187"/>
                    <a:pt x="90" y="184"/>
                  </a:cubicBezTo>
                  <a:cubicBezTo>
                    <a:pt x="90" y="60"/>
                    <a:pt x="90" y="60"/>
                    <a:pt x="90" y="60"/>
                  </a:cubicBezTo>
                  <a:cubicBezTo>
                    <a:pt x="90" y="57"/>
                    <a:pt x="92" y="55"/>
                    <a:pt x="95" y="55"/>
                  </a:cubicBezTo>
                  <a:cubicBezTo>
                    <a:pt x="128" y="55"/>
                    <a:pt x="128" y="55"/>
                    <a:pt x="128" y="55"/>
                  </a:cubicBezTo>
                  <a:cubicBezTo>
                    <a:pt x="131" y="55"/>
                    <a:pt x="133" y="57"/>
                    <a:pt x="133" y="60"/>
                  </a:cubicBezTo>
                  <a:lnTo>
                    <a:pt x="133" y="184"/>
                  </a:lnTo>
                  <a:close/>
                  <a:moveTo>
                    <a:pt x="186" y="184"/>
                  </a:moveTo>
                  <a:cubicBezTo>
                    <a:pt x="186" y="187"/>
                    <a:pt x="184" y="189"/>
                    <a:pt x="181" y="189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5" y="189"/>
                    <a:pt x="143" y="187"/>
                    <a:pt x="143" y="184"/>
                  </a:cubicBezTo>
                  <a:cubicBezTo>
                    <a:pt x="143" y="142"/>
                    <a:pt x="143" y="142"/>
                    <a:pt x="143" y="142"/>
                  </a:cubicBezTo>
                  <a:cubicBezTo>
                    <a:pt x="143" y="139"/>
                    <a:pt x="145" y="137"/>
                    <a:pt x="148" y="137"/>
                  </a:cubicBezTo>
                  <a:cubicBezTo>
                    <a:pt x="181" y="137"/>
                    <a:pt x="181" y="137"/>
                    <a:pt x="181" y="137"/>
                  </a:cubicBezTo>
                  <a:cubicBezTo>
                    <a:pt x="184" y="137"/>
                    <a:pt x="186" y="139"/>
                    <a:pt x="186" y="142"/>
                  </a:cubicBezTo>
                  <a:cubicBezTo>
                    <a:pt x="186" y="184"/>
                    <a:pt x="186" y="184"/>
                    <a:pt x="186" y="18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742087" y="1602954"/>
            <a:ext cx="3156379" cy="1216315"/>
            <a:chOff x="742087" y="1602954"/>
            <a:chExt cx="3156379" cy="1216315"/>
          </a:xfrm>
        </p:grpSpPr>
        <p:sp>
          <p:nvSpPr>
            <p:cNvPr id="7" name="TextBox 20"/>
            <p:cNvSpPr txBox="1"/>
            <p:nvPr/>
          </p:nvSpPr>
          <p:spPr>
            <a:xfrm>
              <a:off x="742087" y="2126772"/>
              <a:ext cx="315637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请替换文字内容复制你的内容到此如需更改请在（设置形状格式）菜单下（文本选项）中调整。</a:t>
              </a:r>
              <a:endParaRPr lang="zh-CN" altLang="en-US" sz="1000" dirty="0"/>
            </a:p>
          </p:txBody>
        </p:sp>
        <p:sp>
          <p:nvSpPr>
            <p:cNvPr id="8" name="TextBox 21"/>
            <p:cNvSpPr txBox="1"/>
            <p:nvPr/>
          </p:nvSpPr>
          <p:spPr>
            <a:xfrm>
              <a:off x="1353196" y="1602954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dirty="0">
                  <a:solidFill>
                    <a:schemeClr val="accent1"/>
                  </a:solidFill>
                </a:rPr>
                <a:t>输入标题文本</a:t>
              </a:r>
              <a:endParaRPr lang="zh-CN" alt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4" name="Freeform: Shape 27"/>
            <p:cNvSpPr/>
            <p:nvPr/>
          </p:nvSpPr>
          <p:spPr bwMode="auto">
            <a:xfrm>
              <a:off x="851303" y="1626709"/>
              <a:ext cx="355600" cy="500063"/>
            </a:xfrm>
            <a:custGeom>
              <a:avLst/>
              <a:gdLst>
                <a:gd name="T0" fmla="*/ 26 w 176"/>
                <a:gd name="T1" fmla="*/ 168 h 248"/>
                <a:gd name="T2" fmla="*/ 0 w 176"/>
                <a:gd name="T3" fmla="*/ 190 h 248"/>
                <a:gd name="T4" fmla="*/ 0 w 176"/>
                <a:gd name="T5" fmla="*/ 248 h 248"/>
                <a:gd name="T6" fmla="*/ 47 w 176"/>
                <a:gd name="T7" fmla="*/ 214 h 248"/>
                <a:gd name="T8" fmla="*/ 32 w 176"/>
                <a:gd name="T9" fmla="*/ 168 h 248"/>
                <a:gd name="T10" fmla="*/ 26 w 176"/>
                <a:gd name="T11" fmla="*/ 168 h 248"/>
                <a:gd name="T12" fmla="*/ 149 w 176"/>
                <a:gd name="T13" fmla="*/ 168 h 248"/>
                <a:gd name="T14" fmla="*/ 143 w 176"/>
                <a:gd name="T15" fmla="*/ 168 h 248"/>
                <a:gd name="T16" fmla="*/ 128 w 176"/>
                <a:gd name="T17" fmla="*/ 214 h 248"/>
                <a:gd name="T18" fmla="*/ 176 w 176"/>
                <a:gd name="T19" fmla="*/ 248 h 248"/>
                <a:gd name="T20" fmla="*/ 176 w 176"/>
                <a:gd name="T21" fmla="*/ 190 h 248"/>
                <a:gd name="T22" fmla="*/ 149 w 176"/>
                <a:gd name="T23" fmla="*/ 168 h 248"/>
                <a:gd name="T24" fmla="*/ 88 w 176"/>
                <a:gd name="T25" fmla="*/ 0 h 248"/>
                <a:gd name="T26" fmla="*/ 39 w 176"/>
                <a:gd name="T27" fmla="*/ 128 h 248"/>
                <a:gd name="T28" fmla="*/ 80 w 176"/>
                <a:gd name="T29" fmla="*/ 229 h 248"/>
                <a:gd name="T30" fmla="*/ 80 w 176"/>
                <a:gd name="T31" fmla="*/ 171 h 248"/>
                <a:gd name="T32" fmla="*/ 88 w 176"/>
                <a:gd name="T33" fmla="*/ 163 h 248"/>
                <a:gd name="T34" fmla="*/ 95 w 176"/>
                <a:gd name="T35" fmla="*/ 171 h 248"/>
                <a:gd name="T36" fmla="*/ 95 w 176"/>
                <a:gd name="T37" fmla="*/ 229 h 248"/>
                <a:gd name="T38" fmla="*/ 136 w 176"/>
                <a:gd name="T39" fmla="*/ 128 h 248"/>
                <a:gd name="T40" fmla="*/ 88 w 176"/>
                <a:gd name="T41" fmla="*/ 0 h 248"/>
                <a:gd name="T42" fmla="*/ 87 w 176"/>
                <a:gd name="T43" fmla="*/ 70 h 248"/>
                <a:gd name="T44" fmla="*/ 63 w 176"/>
                <a:gd name="T45" fmla="*/ 68 h 248"/>
                <a:gd name="T46" fmla="*/ 88 w 176"/>
                <a:gd name="T47" fmla="*/ 22 h 248"/>
                <a:gd name="T48" fmla="*/ 112 w 176"/>
                <a:gd name="T49" fmla="*/ 68 h 248"/>
                <a:gd name="T50" fmla="*/ 87 w 176"/>
                <a:gd name="T51" fmla="*/ 7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6" h="248">
                  <a:moveTo>
                    <a:pt x="26" y="168"/>
                  </a:moveTo>
                  <a:cubicBezTo>
                    <a:pt x="11" y="168"/>
                    <a:pt x="0" y="178"/>
                    <a:pt x="0" y="190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47" y="214"/>
                    <a:pt x="47" y="214"/>
                    <a:pt x="47" y="214"/>
                  </a:cubicBezTo>
                  <a:cubicBezTo>
                    <a:pt x="40" y="202"/>
                    <a:pt x="35" y="187"/>
                    <a:pt x="32" y="168"/>
                  </a:cubicBezTo>
                  <a:cubicBezTo>
                    <a:pt x="26" y="168"/>
                    <a:pt x="26" y="168"/>
                    <a:pt x="26" y="168"/>
                  </a:cubicBezTo>
                  <a:close/>
                  <a:moveTo>
                    <a:pt x="149" y="168"/>
                  </a:moveTo>
                  <a:cubicBezTo>
                    <a:pt x="143" y="168"/>
                    <a:pt x="143" y="168"/>
                    <a:pt x="143" y="168"/>
                  </a:cubicBezTo>
                  <a:cubicBezTo>
                    <a:pt x="140" y="187"/>
                    <a:pt x="135" y="202"/>
                    <a:pt x="128" y="214"/>
                  </a:cubicBezTo>
                  <a:cubicBezTo>
                    <a:pt x="176" y="248"/>
                    <a:pt x="176" y="248"/>
                    <a:pt x="176" y="248"/>
                  </a:cubicBezTo>
                  <a:cubicBezTo>
                    <a:pt x="176" y="190"/>
                    <a:pt x="176" y="190"/>
                    <a:pt x="176" y="190"/>
                  </a:cubicBezTo>
                  <a:cubicBezTo>
                    <a:pt x="176" y="178"/>
                    <a:pt x="164" y="168"/>
                    <a:pt x="149" y="168"/>
                  </a:cubicBezTo>
                  <a:moveTo>
                    <a:pt x="88" y="0"/>
                  </a:moveTo>
                  <a:cubicBezTo>
                    <a:pt x="88" y="0"/>
                    <a:pt x="39" y="37"/>
                    <a:pt x="39" y="128"/>
                  </a:cubicBezTo>
                  <a:cubicBezTo>
                    <a:pt x="39" y="187"/>
                    <a:pt x="57" y="223"/>
                    <a:pt x="80" y="229"/>
                  </a:cubicBezTo>
                  <a:cubicBezTo>
                    <a:pt x="80" y="171"/>
                    <a:pt x="80" y="171"/>
                    <a:pt x="80" y="171"/>
                  </a:cubicBezTo>
                  <a:cubicBezTo>
                    <a:pt x="80" y="167"/>
                    <a:pt x="84" y="163"/>
                    <a:pt x="88" y="163"/>
                  </a:cubicBezTo>
                  <a:cubicBezTo>
                    <a:pt x="92" y="163"/>
                    <a:pt x="95" y="167"/>
                    <a:pt x="95" y="171"/>
                  </a:cubicBezTo>
                  <a:cubicBezTo>
                    <a:pt x="95" y="229"/>
                    <a:pt x="95" y="229"/>
                    <a:pt x="95" y="229"/>
                  </a:cubicBezTo>
                  <a:cubicBezTo>
                    <a:pt x="118" y="223"/>
                    <a:pt x="136" y="187"/>
                    <a:pt x="136" y="128"/>
                  </a:cubicBezTo>
                  <a:cubicBezTo>
                    <a:pt x="136" y="36"/>
                    <a:pt x="88" y="0"/>
                    <a:pt x="88" y="0"/>
                  </a:cubicBezTo>
                  <a:moveTo>
                    <a:pt x="87" y="70"/>
                  </a:moveTo>
                  <a:cubicBezTo>
                    <a:pt x="79" y="70"/>
                    <a:pt x="71" y="70"/>
                    <a:pt x="63" y="68"/>
                  </a:cubicBezTo>
                  <a:cubicBezTo>
                    <a:pt x="70" y="46"/>
                    <a:pt x="80" y="31"/>
                    <a:pt x="88" y="22"/>
                  </a:cubicBezTo>
                  <a:cubicBezTo>
                    <a:pt x="95" y="31"/>
                    <a:pt x="105" y="46"/>
                    <a:pt x="112" y="68"/>
                  </a:cubicBezTo>
                  <a:cubicBezTo>
                    <a:pt x="104" y="70"/>
                    <a:pt x="96" y="70"/>
                    <a:pt x="87" y="7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8" name="千图PPT彼岸天：ID 8661124库_组合 27"/>
          <p:cNvGrpSpPr/>
          <p:nvPr>
            <p:custDataLst>
              <p:tags r:id="rId4"/>
            </p:custDataLst>
          </p:nvPr>
        </p:nvGrpSpPr>
        <p:grpSpPr>
          <a:xfrm>
            <a:off x="8033597" y="1602897"/>
            <a:ext cx="3156379" cy="1216372"/>
            <a:chOff x="8033597" y="1602897"/>
            <a:chExt cx="3156379" cy="1216372"/>
          </a:xfrm>
        </p:grpSpPr>
        <p:sp>
          <p:nvSpPr>
            <p:cNvPr id="5" name="TextBox 17"/>
            <p:cNvSpPr txBox="1"/>
            <p:nvPr/>
          </p:nvSpPr>
          <p:spPr>
            <a:xfrm>
              <a:off x="8592672" y="1602954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dirty="0">
                  <a:solidFill>
                    <a:schemeClr val="accent2"/>
                  </a:solidFill>
                </a:rPr>
                <a:t>输入标题文本</a:t>
              </a:r>
              <a:endParaRPr lang="zh-CN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1" name="Freeform: Shape 24"/>
            <p:cNvSpPr/>
            <p:nvPr/>
          </p:nvSpPr>
          <p:spPr bwMode="auto">
            <a:xfrm>
              <a:off x="8094885" y="1602897"/>
              <a:ext cx="525463" cy="523875"/>
            </a:xfrm>
            <a:custGeom>
              <a:avLst/>
              <a:gdLst>
                <a:gd name="T0" fmla="*/ 183 w 260"/>
                <a:gd name="T1" fmla="*/ 106 h 260"/>
                <a:gd name="T2" fmla="*/ 192 w 260"/>
                <a:gd name="T3" fmla="*/ 142 h 260"/>
                <a:gd name="T4" fmla="*/ 117 w 260"/>
                <a:gd name="T5" fmla="*/ 218 h 260"/>
                <a:gd name="T6" fmla="*/ 41 w 260"/>
                <a:gd name="T7" fmla="*/ 142 h 260"/>
                <a:gd name="T8" fmla="*/ 117 w 260"/>
                <a:gd name="T9" fmla="*/ 66 h 260"/>
                <a:gd name="T10" fmla="*/ 154 w 260"/>
                <a:gd name="T11" fmla="*/ 75 h 260"/>
                <a:gd name="T12" fmla="*/ 183 w 260"/>
                <a:gd name="T13" fmla="*/ 46 h 260"/>
                <a:gd name="T14" fmla="*/ 116 w 260"/>
                <a:gd name="T15" fmla="*/ 24 h 260"/>
                <a:gd name="T16" fmla="*/ 0 w 260"/>
                <a:gd name="T17" fmla="*/ 142 h 260"/>
                <a:gd name="T18" fmla="*/ 116 w 260"/>
                <a:gd name="T19" fmla="*/ 260 h 260"/>
                <a:gd name="T20" fmla="*/ 233 w 260"/>
                <a:gd name="T21" fmla="*/ 142 h 260"/>
                <a:gd name="T22" fmla="*/ 213 w 260"/>
                <a:gd name="T23" fmla="*/ 76 h 260"/>
                <a:gd name="T24" fmla="*/ 183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2 w 260"/>
                <a:gd name="T33" fmla="*/ 22 h 260"/>
                <a:gd name="T34" fmla="*/ 202 w 260"/>
                <a:gd name="T35" fmla="*/ 45 h 260"/>
                <a:gd name="T36" fmla="*/ 138 w 260"/>
                <a:gd name="T37" fmla="*/ 110 h 260"/>
                <a:gd name="T38" fmla="*/ 117 w 260"/>
                <a:gd name="T39" fmla="*/ 103 h 260"/>
                <a:gd name="T40" fmla="*/ 79 w 260"/>
                <a:gd name="T41" fmla="*/ 142 h 260"/>
                <a:gd name="T42" fmla="*/ 117 w 260"/>
                <a:gd name="T43" fmla="*/ 180 h 260"/>
                <a:gd name="T44" fmla="*/ 155 w 260"/>
                <a:gd name="T45" fmla="*/ 142 h 260"/>
                <a:gd name="T46" fmla="*/ 150 w 260"/>
                <a:gd name="T47" fmla="*/ 123 h 260"/>
                <a:gd name="T48" fmla="*/ 214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3" y="106"/>
                  </a:moveTo>
                  <a:cubicBezTo>
                    <a:pt x="189" y="117"/>
                    <a:pt x="192" y="129"/>
                    <a:pt x="192" y="142"/>
                  </a:cubicBezTo>
                  <a:cubicBezTo>
                    <a:pt x="192" y="184"/>
                    <a:pt x="159" y="218"/>
                    <a:pt x="117" y="218"/>
                  </a:cubicBezTo>
                  <a:cubicBezTo>
                    <a:pt x="75" y="218"/>
                    <a:pt x="41" y="184"/>
                    <a:pt x="41" y="142"/>
                  </a:cubicBezTo>
                  <a:cubicBezTo>
                    <a:pt x="41" y="100"/>
                    <a:pt x="75" y="66"/>
                    <a:pt x="117" y="66"/>
                  </a:cubicBezTo>
                  <a:cubicBezTo>
                    <a:pt x="130" y="66"/>
                    <a:pt x="143" y="69"/>
                    <a:pt x="154" y="75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4" y="32"/>
                    <a:pt x="141" y="24"/>
                    <a:pt x="116" y="24"/>
                  </a:cubicBezTo>
                  <a:cubicBezTo>
                    <a:pt x="52" y="24"/>
                    <a:pt x="0" y="77"/>
                    <a:pt x="0" y="142"/>
                  </a:cubicBezTo>
                  <a:cubicBezTo>
                    <a:pt x="0" y="207"/>
                    <a:pt x="52" y="260"/>
                    <a:pt x="116" y="260"/>
                  </a:cubicBezTo>
                  <a:cubicBezTo>
                    <a:pt x="180" y="260"/>
                    <a:pt x="233" y="207"/>
                    <a:pt x="233" y="142"/>
                  </a:cubicBezTo>
                  <a:cubicBezTo>
                    <a:pt x="233" y="118"/>
                    <a:pt x="225" y="95"/>
                    <a:pt x="213" y="76"/>
                  </a:cubicBezTo>
                  <a:cubicBezTo>
                    <a:pt x="183" y="106"/>
                    <a:pt x="183" y="106"/>
                    <a:pt x="183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2" y="22"/>
                    <a:pt x="202" y="22"/>
                    <a:pt x="202" y="22"/>
                  </a:cubicBezTo>
                  <a:cubicBezTo>
                    <a:pt x="202" y="45"/>
                    <a:pt x="202" y="45"/>
                    <a:pt x="202" y="45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2" y="106"/>
                    <a:pt x="125" y="103"/>
                    <a:pt x="117" y="103"/>
                  </a:cubicBezTo>
                  <a:cubicBezTo>
                    <a:pt x="96" y="103"/>
                    <a:pt x="79" y="121"/>
                    <a:pt x="79" y="142"/>
                  </a:cubicBezTo>
                  <a:cubicBezTo>
                    <a:pt x="79" y="163"/>
                    <a:pt x="96" y="180"/>
                    <a:pt x="117" y="180"/>
                  </a:cubicBezTo>
                  <a:cubicBezTo>
                    <a:pt x="138" y="180"/>
                    <a:pt x="155" y="163"/>
                    <a:pt x="155" y="142"/>
                  </a:cubicBezTo>
                  <a:cubicBezTo>
                    <a:pt x="155" y="135"/>
                    <a:pt x="153" y="128"/>
                    <a:pt x="150" y="123"/>
                  </a:cubicBezTo>
                  <a:cubicBezTo>
                    <a:pt x="214" y="58"/>
                    <a:pt x="214" y="58"/>
                    <a:pt x="214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TextBox 35"/>
            <p:cNvSpPr txBox="1"/>
            <p:nvPr/>
          </p:nvSpPr>
          <p:spPr>
            <a:xfrm>
              <a:off x="8033597" y="2126772"/>
              <a:ext cx="315637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请替换文字内容复制你的内容到此如需更改请在（设置形状格式）菜单下（文本选项）中调整。</a:t>
              </a:r>
              <a:endParaRPr lang="zh-CN" altLang="en-US" sz="1000" dirty="0"/>
            </a:p>
          </p:txBody>
        </p:sp>
      </p:grpSp>
      <p:grpSp>
        <p:nvGrpSpPr>
          <p:cNvPr id="29" name="千图PPT彼岸天：ID 8661124库_组合 28"/>
          <p:cNvGrpSpPr/>
          <p:nvPr>
            <p:custDataLst>
              <p:tags r:id="rId5"/>
            </p:custDataLst>
          </p:nvPr>
        </p:nvGrpSpPr>
        <p:grpSpPr>
          <a:xfrm>
            <a:off x="8033597" y="4011185"/>
            <a:ext cx="3156379" cy="1240185"/>
            <a:chOff x="8033597" y="4011185"/>
            <a:chExt cx="3156379" cy="1240185"/>
          </a:xfrm>
        </p:grpSpPr>
        <p:sp>
          <p:nvSpPr>
            <p:cNvPr id="6" name="TextBox 19"/>
            <p:cNvSpPr txBox="1"/>
            <p:nvPr/>
          </p:nvSpPr>
          <p:spPr>
            <a:xfrm>
              <a:off x="8592672" y="4035055"/>
              <a:ext cx="1569660" cy="369332"/>
            </a:xfrm>
            <a:prstGeom prst="rect">
              <a:avLst/>
            </a:prstGeom>
            <a:noFill/>
          </p:spPr>
          <p:txBody>
            <a:bodyPr wrap="none">
              <a:normAutofit/>
            </a:bodyPr>
            <a:lstStyle/>
            <a:p>
              <a:r>
                <a:rPr lang="zh-CN" altLang="en-US" dirty="0">
                  <a:solidFill>
                    <a:schemeClr val="accent4"/>
                  </a:solidFill>
                </a:rPr>
                <a:t>输入标题文本</a:t>
              </a:r>
              <a:endParaRPr lang="zh-CN" altLang="en-US" dirty="0">
                <a:solidFill>
                  <a:schemeClr val="accent4"/>
                </a:solidFill>
              </a:endParaRPr>
            </a:p>
          </p:txBody>
        </p:sp>
        <p:sp>
          <p:nvSpPr>
            <p:cNvPr id="13" name="Freeform: Shape 26"/>
            <p:cNvSpPr/>
            <p:nvPr/>
          </p:nvSpPr>
          <p:spPr bwMode="auto">
            <a:xfrm>
              <a:off x="8141400" y="4011185"/>
              <a:ext cx="484188" cy="547688"/>
            </a:xfrm>
            <a:custGeom>
              <a:avLst/>
              <a:gdLst>
                <a:gd name="T0" fmla="*/ 61 w 240"/>
                <a:gd name="T1" fmla="*/ 48 h 272"/>
                <a:gd name="T2" fmla="*/ 35 w 240"/>
                <a:gd name="T3" fmla="*/ 35 h 272"/>
                <a:gd name="T4" fmla="*/ 48 w 240"/>
                <a:gd name="T5" fmla="*/ 61 h 272"/>
                <a:gd name="T6" fmla="*/ 61 w 240"/>
                <a:gd name="T7" fmla="*/ 61 h 272"/>
                <a:gd name="T8" fmla="*/ 9 w 240"/>
                <a:gd name="T9" fmla="*/ 110 h 272"/>
                <a:gd name="T10" fmla="*/ 9 w 240"/>
                <a:gd name="T11" fmla="*/ 129 h 272"/>
                <a:gd name="T12" fmla="*/ 37 w 240"/>
                <a:gd name="T13" fmla="*/ 120 h 272"/>
                <a:gd name="T14" fmla="*/ 120 w 240"/>
                <a:gd name="T15" fmla="*/ 37 h 272"/>
                <a:gd name="T16" fmla="*/ 129 w 240"/>
                <a:gd name="T17" fmla="*/ 9 h 272"/>
                <a:gd name="T18" fmla="*/ 110 w 240"/>
                <a:gd name="T19" fmla="*/ 9 h 272"/>
                <a:gd name="T20" fmla="*/ 120 w 240"/>
                <a:gd name="T21" fmla="*/ 37 h 272"/>
                <a:gd name="T22" fmla="*/ 106 w 240"/>
                <a:gd name="T23" fmla="*/ 272 h 272"/>
                <a:gd name="T24" fmla="*/ 152 w 240"/>
                <a:gd name="T25" fmla="*/ 252 h 272"/>
                <a:gd name="T26" fmla="*/ 87 w 240"/>
                <a:gd name="T27" fmla="*/ 243 h 272"/>
                <a:gd name="T28" fmla="*/ 204 w 240"/>
                <a:gd name="T29" fmla="*/ 35 h 272"/>
                <a:gd name="T30" fmla="*/ 178 w 240"/>
                <a:gd name="T31" fmla="*/ 48 h 272"/>
                <a:gd name="T32" fmla="*/ 184 w 240"/>
                <a:gd name="T33" fmla="*/ 64 h 272"/>
                <a:gd name="T34" fmla="*/ 204 w 240"/>
                <a:gd name="T35" fmla="*/ 48 h 272"/>
                <a:gd name="T36" fmla="*/ 120 w 240"/>
                <a:gd name="T37" fmla="*/ 49 h 272"/>
                <a:gd name="T38" fmla="*/ 61 w 240"/>
                <a:gd name="T39" fmla="*/ 156 h 272"/>
                <a:gd name="T40" fmla="*/ 78 w 240"/>
                <a:gd name="T41" fmla="*/ 185 h 272"/>
                <a:gd name="T42" fmla="*/ 74 w 240"/>
                <a:gd name="T43" fmla="*/ 199 h 272"/>
                <a:gd name="T44" fmla="*/ 68 w 240"/>
                <a:gd name="T45" fmla="*/ 229 h 272"/>
                <a:gd name="T46" fmla="*/ 165 w 240"/>
                <a:gd name="T47" fmla="*/ 235 h 272"/>
                <a:gd name="T48" fmla="*/ 171 w 240"/>
                <a:gd name="T49" fmla="*/ 204 h 272"/>
                <a:gd name="T50" fmla="*/ 162 w 240"/>
                <a:gd name="T51" fmla="*/ 199 h 272"/>
                <a:gd name="T52" fmla="*/ 177 w 240"/>
                <a:gd name="T53" fmla="*/ 157 h 272"/>
                <a:gd name="T54" fmla="*/ 120 w 240"/>
                <a:gd name="T55" fmla="*/ 49 h 272"/>
                <a:gd name="T56" fmla="*/ 116 w 240"/>
                <a:gd name="T57" fmla="*/ 136 h 272"/>
                <a:gd name="T58" fmla="*/ 120 w 240"/>
                <a:gd name="T59" fmla="*/ 169 h 272"/>
                <a:gd name="T60" fmla="*/ 143 w 240"/>
                <a:gd name="T61" fmla="*/ 185 h 272"/>
                <a:gd name="T62" fmla="*/ 126 w 240"/>
                <a:gd name="T63" fmla="*/ 199 h 272"/>
                <a:gd name="T64" fmla="*/ 141 w 240"/>
                <a:gd name="T65" fmla="*/ 136 h 272"/>
                <a:gd name="T66" fmla="*/ 141 w 240"/>
                <a:gd name="T67" fmla="*/ 106 h 272"/>
                <a:gd name="T68" fmla="*/ 125 w 240"/>
                <a:gd name="T69" fmla="*/ 126 h 272"/>
                <a:gd name="T70" fmla="*/ 110 w 240"/>
                <a:gd name="T71" fmla="*/ 110 h 272"/>
                <a:gd name="T72" fmla="*/ 84 w 240"/>
                <a:gd name="T73" fmla="*/ 121 h 272"/>
                <a:gd name="T74" fmla="*/ 107 w 240"/>
                <a:gd name="T75" fmla="*/ 136 h 272"/>
                <a:gd name="T76" fmla="*/ 96 w 240"/>
                <a:gd name="T77" fmla="*/ 199 h 272"/>
                <a:gd name="T78" fmla="*/ 77 w 240"/>
                <a:gd name="T79" fmla="*/ 146 h 272"/>
                <a:gd name="T80" fmla="*/ 77 w 240"/>
                <a:gd name="T81" fmla="*/ 146 h 272"/>
                <a:gd name="T82" fmla="*/ 120 w 240"/>
                <a:gd name="T83" fmla="*/ 68 h 272"/>
                <a:gd name="T84" fmla="*/ 162 w 240"/>
                <a:gd name="T85" fmla="*/ 146 h 272"/>
                <a:gd name="T86" fmla="*/ 138 w 240"/>
                <a:gd name="T87" fmla="*/ 117 h 272"/>
                <a:gd name="T88" fmla="*/ 146 w 240"/>
                <a:gd name="T89" fmla="*/ 121 h 272"/>
                <a:gd name="T90" fmla="*/ 134 w 240"/>
                <a:gd name="T91" fmla="*/ 126 h 272"/>
                <a:gd name="T92" fmla="*/ 100 w 240"/>
                <a:gd name="T93" fmla="*/ 126 h 272"/>
                <a:gd name="T94" fmla="*/ 100 w 240"/>
                <a:gd name="T95" fmla="*/ 115 h 272"/>
                <a:gd name="T96" fmla="*/ 106 w 240"/>
                <a:gd name="T97" fmla="*/ 126 h 272"/>
                <a:gd name="T98" fmla="*/ 211 w 240"/>
                <a:gd name="T99" fmla="*/ 110 h 272"/>
                <a:gd name="T100" fmla="*/ 211 w 240"/>
                <a:gd name="T101" fmla="*/ 129 h 272"/>
                <a:gd name="T102" fmla="*/ 240 w 240"/>
                <a:gd name="T103" fmla="*/ 11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0" h="272">
                  <a:moveTo>
                    <a:pt x="61" y="61"/>
                  </a:moveTo>
                  <a:cubicBezTo>
                    <a:pt x="65" y="58"/>
                    <a:pt x="65" y="52"/>
                    <a:pt x="61" y="48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4" y="31"/>
                    <a:pt x="38" y="31"/>
                    <a:pt x="35" y="35"/>
                  </a:cubicBezTo>
                  <a:cubicBezTo>
                    <a:pt x="31" y="38"/>
                    <a:pt x="31" y="44"/>
                    <a:pt x="35" y="48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50" y="63"/>
                    <a:pt x="52" y="64"/>
                    <a:pt x="55" y="64"/>
                  </a:cubicBezTo>
                  <a:cubicBezTo>
                    <a:pt x="57" y="64"/>
                    <a:pt x="60" y="63"/>
                    <a:pt x="61" y="61"/>
                  </a:cubicBezTo>
                  <a:moveTo>
                    <a:pt x="28" y="110"/>
                  </a:moveTo>
                  <a:cubicBezTo>
                    <a:pt x="9" y="110"/>
                    <a:pt x="9" y="110"/>
                    <a:pt x="9" y="110"/>
                  </a:cubicBezTo>
                  <a:cubicBezTo>
                    <a:pt x="4" y="110"/>
                    <a:pt x="0" y="114"/>
                    <a:pt x="0" y="120"/>
                  </a:cubicBezTo>
                  <a:cubicBezTo>
                    <a:pt x="0" y="125"/>
                    <a:pt x="4" y="129"/>
                    <a:pt x="9" y="129"/>
                  </a:cubicBezTo>
                  <a:cubicBezTo>
                    <a:pt x="28" y="129"/>
                    <a:pt x="28" y="129"/>
                    <a:pt x="28" y="129"/>
                  </a:cubicBezTo>
                  <a:cubicBezTo>
                    <a:pt x="33" y="129"/>
                    <a:pt x="37" y="125"/>
                    <a:pt x="37" y="120"/>
                  </a:cubicBezTo>
                  <a:cubicBezTo>
                    <a:pt x="37" y="114"/>
                    <a:pt x="33" y="110"/>
                    <a:pt x="28" y="110"/>
                  </a:cubicBezTo>
                  <a:moveTo>
                    <a:pt x="120" y="37"/>
                  </a:moveTo>
                  <a:cubicBezTo>
                    <a:pt x="125" y="37"/>
                    <a:pt x="129" y="33"/>
                    <a:pt x="129" y="28"/>
                  </a:cubicBezTo>
                  <a:cubicBezTo>
                    <a:pt x="129" y="9"/>
                    <a:pt x="129" y="9"/>
                    <a:pt x="129" y="9"/>
                  </a:cubicBezTo>
                  <a:cubicBezTo>
                    <a:pt x="129" y="4"/>
                    <a:pt x="125" y="0"/>
                    <a:pt x="120" y="0"/>
                  </a:cubicBezTo>
                  <a:cubicBezTo>
                    <a:pt x="114" y="0"/>
                    <a:pt x="110" y="4"/>
                    <a:pt x="110" y="9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33"/>
                    <a:pt x="114" y="37"/>
                    <a:pt x="120" y="37"/>
                  </a:cubicBezTo>
                  <a:moveTo>
                    <a:pt x="87" y="252"/>
                  </a:moveTo>
                  <a:cubicBezTo>
                    <a:pt x="87" y="263"/>
                    <a:pt x="96" y="272"/>
                    <a:pt x="106" y="272"/>
                  </a:cubicBezTo>
                  <a:cubicBezTo>
                    <a:pt x="133" y="272"/>
                    <a:pt x="133" y="272"/>
                    <a:pt x="133" y="272"/>
                  </a:cubicBezTo>
                  <a:cubicBezTo>
                    <a:pt x="144" y="272"/>
                    <a:pt x="152" y="263"/>
                    <a:pt x="152" y="252"/>
                  </a:cubicBezTo>
                  <a:cubicBezTo>
                    <a:pt x="152" y="243"/>
                    <a:pt x="152" y="243"/>
                    <a:pt x="152" y="243"/>
                  </a:cubicBezTo>
                  <a:cubicBezTo>
                    <a:pt x="87" y="243"/>
                    <a:pt x="87" y="243"/>
                    <a:pt x="87" y="243"/>
                  </a:cubicBezTo>
                  <a:cubicBezTo>
                    <a:pt x="87" y="252"/>
                    <a:pt x="87" y="252"/>
                    <a:pt x="87" y="252"/>
                  </a:cubicBezTo>
                  <a:close/>
                  <a:moveTo>
                    <a:pt x="204" y="35"/>
                  </a:moveTo>
                  <a:cubicBezTo>
                    <a:pt x="201" y="31"/>
                    <a:pt x="195" y="31"/>
                    <a:pt x="191" y="35"/>
                  </a:cubicBezTo>
                  <a:cubicBezTo>
                    <a:pt x="178" y="48"/>
                    <a:pt x="178" y="48"/>
                    <a:pt x="178" y="48"/>
                  </a:cubicBezTo>
                  <a:cubicBezTo>
                    <a:pt x="174" y="52"/>
                    <a:pt x="174" y="58"/>
                    <a:pt x="178" y="61"/>
                  </a:cubicBezTo>
                  <a:cubicBezTo>
                    <a:pt x="180" y="63"/>
                    <a:pt x="182" y="64"/>
                    <a:pt x="184" y="64"/>
                  </a:cubicBezTo>
                  <a:cubicBezTo>
                    <a:pt x="187" y="64"/>
                    <a:pt x="189" y="63"/>
                    <a:pt x="191" y="61"/>
                  </a:cubicBezTo>
                  <a:cubicBezTo>
                    <a:pt x="204" y="48"/>
                    <a:pt x="204" y="48"/>
                    <a:pt x="204" y="48"/>
                  </a:cubicBezTo>
                  <a:cubicBezTo>
                    <a:pt x="208" y="44"/>
                    <a:pt x="208" y="38"/>
                    <a:pt x="204" y="35"/>
                  </a:cubicBezTo>
                  <a:moveTo>
                    <a:pt x="120" y="49"/>
                  </a:moveTo>
                  <a:cubicBezTo>
                    <a:pt x="81" y="49"/>
                    <a:pt x="49" y="80"/>
                    <a:pt x="49" y="118"/>
                  </a:cubicBezTo>
                  <a:cubicBezTo>
                    <a:pt x="49" y="131"/>
                    <a:pt x="53" y="144"/>
                    <a:pt x="61" y="156"/>
                  </a:cubicBezTo>
                  <a:cubicBezTo>
                    <a:pt x="61" y="156"/>
                    <a:pt x="62" y="157"/>
                    <a:pt x="62" y="157"/>
                  </a:cubicBezTo>
                  <a:cubicBezTo>
                    <a:pt x="75" y="176"/>
                    <a:pt x="78" y="182"/>
                    <a:pt x="78" y="185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74" y="199"/>
                    <a:pt x="74" y="199"/>
                    <a:pt x="74" y="199"/>
                  </a:cubicBezTo>
                  <a:cubicBezTo>
                    <a:pt x="71" y="199"/>
                    <a:pt x="68" y="200"/>
                    <a:pt x="68" y="204"/>
                  </a:cubicBezTo>
                  <a:cubicBezTo>
                    <a:pt x="68" y="229"/>
                    <a:pt x="68" y="229"/>
                    <a:pt x="68" y="229"/>
                  </a:cubicBezTo>
                  <a:cubicBezTo>
                    <a:pt x="68" y="233"/>
                    <a:pt x="71" y="235"/>
                    <a:pt x="74" y="235"/>
                  </a:cubicBezTo>
                  <a:cubicBezTo>
                    <a:pt x="165" y="235"/>
                    <a:pt x="165" y="235"/>
                    <a:pt x="165" y="235"/>
                  </a:cubicBezTo>
                  <a:cubicBezTo>
                    <a:pt x="168" y="235"/>
                    <a:pt x="171" y="233"/>
                    <a:pt x="171" y="229"/>
                  </a:cubicBezTo>
                  <a:cubicBezTo>
                    <a:pt x="171" y="204"/>
                    <a:pt x="171" y="204"/>
                    <a:pt x="171" y="204"/>
                  </a:cubicBezTo>
                  <a:cubicBezTo>
                    <a:pt x="171" y="200"/>
                    <a:pt x="168" y="199"/>
                    <a:pt x="165" y="199"/>
                  </a:cubicBezTo>
                  <a:cubicBezTo>
                    <a:pt x="162" y="199"/>
                    <a:pt x="162" y="199"/>
                    <a:pt x="162" y="199"/>
                  </a:cubicBezTo>
                  <a:cubicBezTo>
                    <a:pt x="162" y="185"/>
                    <a:pt x="162" y="185"/>
                    <a:pt x="162" y="185"/>
                  </a:cubicBezTo>
                  <a:cubicBezTo>
                    <a:pt x="162" y="182"/>
                    <a:pt x="163" y="177"/>
                    <a:pt x="177" y="157"/>
                  </a:cubicBezTo>
                  <a:cubicBezTo>
                    <a:pt x="186" y="146"/>
                    <a:pt x="190" y="132"/>
                    <a:pt x="190" y="118"/>
                  </a:cubicBezTo>
                  <a:cubicBezTo>
                    <a:pt x="190" y="80"/>
                    <a:pt x="158" y="49"/>
                    <a:pt x="120" y="49"/>
                  </a:cubicBezTo>
                  <a:moveTo>
                    <a:pt x="120" y="169"/>
                  </a:moveTo>
                  <a:cubicBezTo>
                    <a:pt x="116" y="136"/>
                    <a:pt x="116" y="136"/>
                    <a:pt x="116" y="136"/>
                  </a:cubicBezTo>
                  <a:cubicBezTo>
                    <a:pt x="124" y="136"/>
                    <a:pt x="124" y="136"/>
                    <a:pt x="124" y="136"/>
                  </a:cubicBezTo>
                  <a:lnTo>
                    <a:pt x="120" y="169"/>
                  </a:lnTo>
                  <a:close/>
                  <a:moveTo>
                    <a:pt x="162" y="146"/>
                  </a:moveTo>
                  <a:cubicBezTo>
                    <a:pt x="147" y="167"/>
                    <a:pt x="143" y="176"/>
                    <a:pt x="143" y="185"/>
                  </a:cubicBezTo>
                  <a:cubicBezTo>
                    <a:pt x="143" y="199"/>
                    <a:pt x="143" y="199"/>
                    <a:pt x="143" y="199"/>
                  </a:cubicBezTo>
                  <a:cubicBezTo>
                    <a:pt x="126" y="199"/>
                    <a:pt x="126" y="199"/>
                    <a:pt x="126" y="199"/>
                  </a:cubicBezTo>
                  <a:cubicBezTo>
                    <a:pt x="133" y="136"/>
                    <a:pt x="133" y="136"/>
                    <a:pt x="133" y="136"/>
                  </a:cubicBezTo>
                  <a:cubicBezTo>
                    <a:pt x="141" y="136"/>
                    <a:pt x="141" y="136"/>
                    <a:pt x="141" y="136"/>
                  </a:cubicBezTo>
                  <a:cubicBezTo>
                    <a:pt x="149" y="136"/>
                    <a:pt x="156" y="129"/>
                    <a:pt x="156" y="121"/>
                  </a:cubicBezTo>
                  <a:cubicBezTo>
                    <a:pt x="156" y="113"/>
                    <a:pt x="149" y="106"/>
                    <a:pt x="141" y="106"/>
                  </a:cubicBezTo>
                  <a:cubicBezTo>
                    <a:pt x="137" y="106"/>
                    <a:pt x="133" y="107"/>
                    <a:pt x="131" y="110"/>
                  </a:cubicBezTo>
                  <a:cubicBezTo>
                    <a:pt x="126" y="115"/>
                    <a:pt x="125" y="122"/>
                    <a:pt x="125" y="126"/>
                  </a:cubicBezTo>
                  <a:cubicBezTo>
                    <a:pt x="116" y="126"/>
                    <a:pt x="116" y="126"/>
                    <a:pt x="116" y="126"/>
                  </a:cubicBezTo>
                  <a:cubicBezTo>
                    <a:pt x="116" y="122"/>
                    <a:pt x="114" y="115"/>
                    <a:pt x="110" y="110"/>
                  </a:cubicBezTo>
                  <a:cubicBezTo>
                    <a:pt x="107" y="108"/>
                    <a:pt x="104" y="106"/>
                    <a:pt x="100" y="106"/>
                  </a:cubicBezTo>
                  <a:cubicBezTo>
                    <a:pt x="91" y="106"/>
                    <a:pt x="84" y="113"/>
                    <a:pt x="84" y="121"/>
                  </a:cubicBezTo>
                  <a:cubicBezTo>
                    <a:pt x="84" y="129"/>
                    <a:pt x="91" y="136"/>
                    <a:pt x="100" y="136"/>
                  </a:cubicBezTo>
                  <a:cubicBezTo>
                    <a:pt x="107" y="136"/>
                    <a:pt x="107" y="136"/>
                    <a:pt x="107" y="136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96" y="199"/>
                    <a:pt x="96" y="199"/>
                    <a:pt x="96" y="199"/>
                  </a:cubicBezTo>
                  <a:cubicBezTo>
                    <a:pt x="96" y="185"/>
                    <a:pt x="96" y="185"/>
                    <a:pt x="96" y="185"/>
                  </a:cubicBezTo>
                  <a:cubicBezTo>
                    <a:pt x="96" y="176"/>
                    <a:pt x="92" y="167"/>
                    <a:pt x="77" y="146"/>
                  </a:cubicBezTo>
                  <a:cubicBezTo>
                    <a:pt x="77" y="146"/>
                    <a:pt x="77" y="146"/>
                    <a:pt x="77" y="147"/>
                  </a:cubicBezTo>
                  <a:cubicBezTo>
                    <a:pt x="77" y="146"/>
                    <a:pt x="77" y="146"/>
                    <a:pt x="77" y="146"/>
                  </a:cubicBezTo>
                  <a:cubicBezTo>
                    <a:pt x="71" y="137"/>
                    <a:pt x="68" y="128"/>
                    <a:pt x="68" y="118"/>
                  </a:cubicBezTo>
                  <a:cubicBezTo>
                    <a:pt x="68" y="90"/>
                    <a:pt x="91" y="68"/>
                    <a:pt x="120" y="68"/>
                  </a:cubicBezTo>
                  <a:cubicBezTo>
                    <a:pt x="148" y="68"/>
                    <a:pt x="171" y="90"/>
                    <a:pt x="171" y="118"/>
                  </a:cubicBezTo>
                  <a:cubicBezTo>
                    <a:pt x="171" y="128"/>
                    <a:pt x="168" y="138"/>
                    <a:pt x="162" y="146"/>
                  </a:cubicBezTo>
                  <a:moveTo>
                    <a:pt x="134" y="126"/>
                  </a:moveTo>
                  <a:cubicBezTo>
                    <a:pt x="134" y="123"/>
                    <a:pt x="135" y="119"/>
                    <a:pt x="138" y="117"/>
                  </a:cubicBezTo>
                  <a:cubicBezTo>
                    <a:pt x="138" y="116"/>
                    <a:pt x="139" y="115"/>
                    <a:pt x="141" y="115"/>
                  </a:cubicBezTo>
                  <a:cubicBezTo>
                    <a:pt x="144" y="115"/>
                    <a:pt x="146" y="118"/>
                    <a:pt x="146" y="121"/>
                  </a:cubicBezTo>
                  <a:cubicBezTo>
                    <a:pt x="146" y="124"/>
                    <a:pt x="144" y="126"/>
                    <a:pt x="141" y="126"/>
                  </a:cubicBezTo>
                  <a:cubicBezTo>
                    <a:pt x="134" y="126"/>
                    <a:pt x="134" y="126"/>
                    <a:pt x="134" y="126"/>
                  </a:cubicBezTo>
                  <a:close/>
                  <a:moveTo>
                    <a:pt x="106" y="126"/>
                  </a:moveTo>
                  <a:cubicBezTo>
                    <a:pt x="100" y="126"/>
                    <a:pt x="100" y="126"/>
                    <a:pt x="100" y="126"/>
                  </a:cubicBezTo>
                  <a:cubicBezTo>
                    <a:pt x="96" y="126"/>
                    <a:pt x="94" y="124"/>
                    <a:pt x="94" y="121"/>
                  </a:cubicBezTo>
                  <a:cubicBezTo>
                    <a:pt x="94" y="118"/>
                    <a:pt x="96" y="115"/>
                    <a:pt x="100" y="115"/>
                  </a:cubicBezTo>
                  <a:cubicBezTo>
                    <a:pt x="101" y="115"/>
                    <a:pt x="102" y="116"/>
                    <a:pt x="103" y="117"/>
                  </a:cubicBezTo>
                  <a:cubicBezTo>
                    <a:pt x="105" y="119"/>
                    <a:pt x="106" y="123"/>
                    <a:pt x="106" y="126"/>
                  </a:cubicBezTo>
                  <a:moveTo>
                    <a:pt x="230" y="110"/>
                  </a:moveTo>
                  <a:cubicBezTo>
                    <a:pt x="211" y="110"/>
                    <a:pt x="211" y="110"/>
                    <a:pt x="211" y="110"/>
                  </a:cubicBezTo>
                  <a:cubicBezTo>
                    <a:pt x="206" y="110"/>
                    <a:pt x="202" y="114"/>
                    <a:pt x="202" y="119"/>
                  </a:cubicBezTo>
                  <a:cubicBezTo>
                    <a:pt x="202" y="125"/>
                    <a:pt x="206" y="129"/>
                    <a:pt x="211" y="129"/>
                  </a:cubicBezTo>
                  <a:cubicBezTo>
                    <a:pt x="230" y="129"/>
                    <a:pt x="230" y="129"/>
                    <a:pt x="230" y="129"/>
                  </a:cubicBezTo>
                  <a:cubicBezTo>
                    <a:pt x="235" y="129"/>
                    <a:pt x="240" y="125"/>
                    <a:pt x="240" y="119"/>
                  </a:cubicBezTo>
                  <a:cubicBezTo>
                    <a:pt x="240" y="114"/>
                    <a:pt x="235" y="110"/>
                    <a:pt x="230" y="11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TextBox 36"/>
            <p:cNvSpPr txBox="1"/>
            <p:nvPr/>
          </p:nvSpPr>
          <p:spPr>
            <a:xfrm>
              <a:off x="8033597" y="4558873"/>
              <a:ext cx="3156379" cy="692497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00" dirty="0"/>
                <a:t>请替换文字内容复制你的内容到此如需更改请在（设置形状格式）菜单下（文本选项）中调整。</a:t>
              </a:r>
              <a:endParaRPr lang="zh-CN" altLang="en-US" sz="10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千图PPT彼岸天：ID 8661124库_组合 31"/>
          <p:cNvGrpSpPr/>
          <p:nvPr>
            <p:custDataLst>
              <p:tags r:id="rId1"/>
            </p:custDataLst>
          </p:nvPr>
        </p:nvGrpSpPr>
        <p:grpSpPr>
          <a:xfrm>
            <a:off x="7724268" y="2197044"/>
            <a:ext cx="1806986" cy="1806986"/>
            <a:chOff x="7724268" y="2197044"/>
            <a:chExt cx="1806986" cy="1806986"/>
          </a:xfrm>
        </p:grpSpPr>
        <p:sp>
          <p:nvSpPr>
            <p:cNvPr id="4" name="千图PPT彼岸天：ID 8661124库_椭圆 4"/>
            <p:cNvSpPr/>
            <p:nvPr>
              <p:custDataLst>
                <p:tags r:id="rId2"/>
              </p:custDataLst>
            </p:nvPr>
          </p:nvSpPr>
          <p:spPr>
            <a:xfrm>
              <a:off x="7724268" y="2197044"/>
              <a:ext cx="1806986" cy="1806986"/>
            </a:xfrm>
            <a:prstGeom prst="ellipse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5" name="Freeform: Shape 5"/>
            <p:cNvSpPr/>
            <p:nvPr/>
          </p:nvSpPr>
          <p:spPr bwMode="auto">
            <a:xfrm>
              <a:off x="8355768" y="2745682"/>
              <a:ext cx="543986" cy="577984"/>
            </a:xfrm>
            <a:custGeom>
              <a:avLst/>
              <a:gdLst>
                <a:gd name="T0" fmla="*/ 75 w 89"/>
                <a:gd name="T1" fmla="*/ 22 h 95"/>
                <a:gd name="T2" fmla="*/ 89 w 89"/>
                <a:gd name="T3" fmla="*/ 53 h 95"/>
                <a:gd name="T4" fmla="*/ 78 w 89"/>
                <a:gd name="T5" fmla="*/ 80 h 95"/>
                <a:gd name="T6" fmla="*/ 47 w 89"/>
                <a:gd name="T7" fmla="*/ 53 h 95"/>
                <a:gd name="T8" fmla="*/ 75 w 89"/>
                <a:gd name="T9" fmla="*/ 22 h 95"/>
                <a:gd name="T10" fmla="*/ 76 w 89"/>
                <a:gd name="T11" fmla="*/ 83 h 95"/>
                <a:gd name="T12" fmla="*/ 69 w 89"/>
                <a:gd name="T13" fmla="*/ 88 h 95"/>
                <a:gd name="T14" fmla="*/ 74 w 89"/>
                <a:gd name="T15" fmla="*/ 81 h 95"/>
                <a:gd name="T16" fmla="*/ 76 w 89"/>
                <a:gd name="T17" fmla="*/ 83 h 95"/>
                <a:gd name="T18" fmla="*/ 64 w 89"/>
                <a:gd name="T19" fmla="*/ 92 h 95"/>
                <a:gd name="T20" fmla="*/ 72 w 89"/>
                <a:gd name="T21" fmla="*/ 79 h 95"/>
                <a:gd name="T22" fmla="*/ 70 w 89"/>
                <a:gd name="T23" fmla="*/ 77 h 95"/>
                <a:gd name="T24" fmla="*/ 60 w 89"/>
                <a:gd name="T25" fmla="*/ 94 h 95"/>
                <a:gd name="T26" fmla="*/ 64 w 89"/>
                <a:gd name="T27" fmla="*/ 92 h 95"/>
                <a:gd name="T28" fmla="*/ 58 w 89"/>
                <a:gd name="T29" fmla="*/ 91 h 95"/>
                <a:gd name="T30" fmla="*/ 67 w 89"/>
                <a:gd name="T31" fmla="*/ 75 h 95"/>
                <a:gd name="T32" fmla="*/ 65 w 89"/>
                <a:gd name="T33" fmla="*/ 74 h 95"/>
                <a:gd name="T34" fmla="*/ 57 w 89"/>
                <a:gd name="T35" fmla="*/ 88 h 95"/>
                <a:gd name="T36" fmla="*/ 58 w 89"/>
                <a:gd name="T37" fmla="*/ 91 h 95"/>
                <a:gd name="T38" fmla="*/ 56 w 89"/>
                <a:gd name="T39" fmla="*/ 84 h 95"/>
                <a:gd name="T40" fmla="*/ 63 w 89"/>
                <a:gd name="T41" fmla="*/ 72 h 95"/>
                <a:gd name="T42" fmla="*/ 61 w 89"/>
                <a:gd name="T43" fmla="*/ 70 h 95"/>
                <a:gd name="T44" fmla="*/ 55 w 89"/>
                <a:gd name="T45" fmla="*/ 81 h 95"/>
                <a:gd name="T46" fmla="*/ 56 w 89"/>
                <a:gd name="T47" fmla="*/ 84 h 95"/>
                <a:gd name="T48" fmla="*/ 53 w 89"/>
                <a:gd name="T49" fmla="*/ 78 h 95"/>
                <a:gd name="T50" fmla="*/ 59 w 89"/>
                <a:gd name="T51" fmla="*/ 68 h 95"/>
                <a:gd name="T52" fmla="*/ 57 w 89"/>
                <a:gd name="T53" fmla="*/ 66 h 95"/>
                <a:gd name="T54" fmla="*/ 52 w 89"/>
                <a:gd name="T55" fmla="*/ 75 h 95"/>
                <a:gd name="T56" fmla="*/ 53 w 89"/>
                <a:gd name="T57" fmla="*/ 78 h 95"/>
                <a:gd name="T58" fmla="*/ 51 w 89"/>
                <a:gd name="T59" fmla="*/ 71 h 95"/>
                <a:gd name="T60" fmla="*/ 55 w 89"/>
                <a:gd name="T61" fmla="*/ 64 h 95"/>
                <a:gd name="T62" fmla="*/ 53 w 89"/>
                <a:gd name="T63" fmla="*/ 62 h 95"/>
                <a:gd name="T64" fmla="*/ 50 w 89"/>
                <a:gd name="T65" fmla="*/ 68 h 95"/>
                <a:gd name="T66" fmla="*/ 51 w 89"/>
                <a:gd name="T67" fmla="*/ 71 h 95"/>
                <a:gd name="T68" fmla="*/ 48 w 89"/>
                <a:gd name="T69" fmla="*/ 65 h 95"/>
                <a:gd name="T70" fmla="*/ 51 w 89"/>
                <a:gd name="T71" fmla="*/ 61 h 95"/>
                <a:gd name="T72" fmla="*/ 49 w 89"/>
                <a:gd name="T73" fmla="*/ 59 h 95"/>
                <a:gd name="T74" fmla="*/ 47 w 89"/>
                <a:gd name="T75" fmla="*/ 61 h 95"/>
                <a:gd name="T76" fmla="*/ 48 w 89"/>
                <a:gd name="T77" fmla="*/ 65 h 95"/>
                <a:gd name="T78" fmla="*/ 46 w 89"/>
                <a:gd name="T79" fmla="*/ 58 h 95"/>
                <a:gd name="T80" fmla="*/ 45 w 89"/>
                <a:gd name="T81" fmla="*/ 55 h 95"/>
                <a:gd name="T82" fmla="*/ 47 w 89"/>
                <a:gd name="T83" fmla="*/ 57 h 95"/>
                <a:gd name="T84" fmla="*/ 46 w 89"/>
                <a:gd name="T85" fmla="*/ 58 h 95"/>
                <a:gd name="T86" fmla="*/ 59 w 89"/>
                <a:gd name="T87" fmla="*/ 17 h 95"/>
                <a:gd name="T88" fmla="*/ 41 w 89"/>
                <a:gd name="T89" fmla="*/ 54 h 95"/>
                <a:gd name="T90" fmla="*/ 36 w 89"/>
                <a:gd name="T91" fmla="*/ 13 h 95"/>
                <a:gd name="T92" fmla="*/ 0 w 89"/>
                <a:gd name="T93" fmla="*/ 54 h 95"/>
                <a:gd name="T94" fmla="*/ 41 w 89"/>
                <a:gd name="T95" fmla="*/ 95 h 95"/>
                <a:gd name="T96" fmla="*/ 55 w 89"/>
                <a:gd name="T97" fmla="*/ 93 h 95"/>
                <a:gd name="T98" fmla="*/ 41 w 89"/>
                <a:gd name="T99" fmla="*/ 54 h 95"/>
                <a:gd name="T100" fmla="*/ 68 w 89"/>
                <a:gd name="T101" fmla="*/ 23 h 95"/>
                <a:gd name="T102" fmla="*/ 59 w 89"/>
                <a:gd name="T103" fmla="*/ 17 h 95"/>
                <a:gd name="T104" fmla="*/ 43 w 89"/>
                <a:gd name="T105" fmla="*/ 0 h 95"/>
                <a:gd name="T106" fmla="*/ 38 w 89"/>
                <a:gd name="T107" fmla="*/ 0 h 95"/>
                <a:gd name="T108" fmla="*/ 43 w 89"/>
                <a:gd name="T109" fmla="*/ 41 h 95"/>
                <a:gd name="T110" fmla="*/ 61 w 89"/>
                <a:gd name="T111" fmla="*/ 4 h 95"/>
                <a:gd name="T112" fmla="*/ 43 w 89"/>
                <a:gd name="T1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9" h="95">
                  <a:moveTo>
                    <a:pt x="75" y="22"/>
                  </a:moveTo>
                  <a:cubicBezTo>
                    <a:pt x="83" y="29"/>
                    <a:pt x="89" y="40"/>
                    <a:pt x="89" y="53"/>
                  </a:cubicBezTo>
                  <a:cubicBezTo>
                    <a:pt x="89" y="63"/>
                    <a:pt x="85" y="73"/>
                    <a:pt x="78" y="80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75" y="22"/>
                    <a:pt x="75" y="22"/>
                    <a:pt x="75" y="22"/>
                  </a:cubicBezTo>
                  <a:close/>
                  <a:moveTo>
                    <a:pt x="76" y="83"/>
                  </a:moveTo>
                  <a:cubicBezTo>
                    <a:pt x="74" y="85"/>
                    <a:pt x="72" y="87"/>
                    <a:pt x="69" y="88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6" y="83"/>
                    <a:pt x="76" y="83"/>
                    <a:pt x="76" y="83"/>
                  </a:cubicBezTo>
                  <a:close/>
                  <a:moveTo>
                    <a:pt x="64" y="92"/>
                  </a:moveTo>
                  <a:cubicBezTo>
                    <a:pt x="72" y="79"/>
                    <a:pt x="72" y="79"/>
                    <a:pt x="72" y="79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0" y="94"/>
                    <a:pt x="60" y="94"/>
                    <a:pt x="60" y="94"/>
                  </a:cubicBezTo>
                  <a:cubicBezTo>
                    <a:pt x="61" y="93"/>
                    <a:pt x="63" y="92"/>
                    <a:pt x="64" y="92"/>
                  </a:cubicBezTo>
                  <a:close/>
                  <a:moveTo>
                    <a:pt x="58" y="91"/>
                  </a:moveTo>
                  <a:cubicBezTo>
                    <a:pt x="67" y="75"/>
                    <a:pt x="67" y="75"/>
                    <a:pt x="67" y="75"/>
                  </a:cubicBezTo>
                  <a:cubicBezTo>
                    <a:pt x="65" y="74"/>
                    <a:pt x="65" y="74"/>
                    <a:pt x="65" y="74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8" y="91"/>
                    <a:pt x="58" y="91"/>
                    <a:pt x="58" y="91"/>
                  </a:cubicBezTo>
                  <a:close/>
                  <a:moveTo>
                    <a:pt x="56" y="84"/>
                  </a:moveTo>
                  <a:cubicBezTo>
                    <a:pt x="63" y="72"/>
                    <a:pt x="63" y="72"/>
                    <a:pt x="63" y="72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55" y="81"/>
                    <a:pt x="55" y="81"/>
                    <a:pt x="55" y="81"/>
                  </a:cubicBezTo>
                  <a:cubicBezTo>
                    <a:pt x="56" y="84"/>
                    <a:pt x="56" y="84"/>
                    <a:pt x="56" y="84"/>
                  </a:cubicBezTo>
                  <a:close/>
                  <a:moveTo>
                    <a:pt x="53" y="78"/>
                  </a:moveTo>
                  <a:cubicBezTo>
                    <a:pt x="59" y="68"/>
                    <a:pt x="59" y="68"/>
                    <a:pt x="59" y="68"/>
                  </a:cubicBezTo>
                  <a:cubicBezTo>
                    <a:pt x="57" y="66"/>
                    <a:pt x="57" y="66"/>
                    <a:pt x="57" y="66"/>
                  </a:cubicBezTo>
                  <a:cubicBezTo>
                    <a:pt x="52" y="75"/>
                    <a:pt x="52" y="75"/>
                    <a:pt x="52" y="75"/>
                  </a:cubicBezTo>
                  <a:cubicBezTo>
                    <a:pt x="53" y="78"/>
                    <a:pt x="53" y="78"/>
                    <a:pt x="53" y="78"/>
                  </a:cubicBezTo>
                  <a:close/>
                  <a:moveTo>
                    <a:pt x="51" y="71"/>
                  </a:moveTo>
                  <a:cubicBezTo>
                    <a:pt x="55" y="64"/>
                    <a:pt x="55" y="64"/>
                    <a:pt x="55" y="64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1" y="71"/>
                    <a:pt x="51" y="71"/>
                    <a:pt x="51" y="71"/>
                  </a:cubicBezTo>
                  <a:close/>
                  <a:moveTo>
                    <a:pt x="48" y="65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49" y="59"/>
                    <a:pt x="49" y="59"/>
                    <a:pt x="49" y="59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8" y="65"/>
                    <a:pt x="48" y="65"/>
                    <a:pt x="48" y="65"/>
                  </a:cubicBezTo>
                  <a:close/>
                  <a:moveTo>
                    <a:pt x="46" y="58"/>
                  </a:moveTo>
                  <a:cubicBezTo>
                    <a:pt x="45" y="55"/>
                    <a:pt x="45" y="55"/>
                    <a:pt x="45" y="55"/>
                  </a:cubicBezTo>
                  <a:cubicBezTo>
                    <a:pt x="47" y="57"/>
                    <a:pt x="47" y="57"/>
                    <a:pt x="47" y="57"/>
                  </a:cubicBezTo>
                  <a:cubicBezTo>
                    <a:pt x="46" y="58"/>
                    <a:pt x="46" y="58"/>
                    <a:pt x="46" y="58"/>
                  </a:cubicBezTo>
                  <a:close/>
                  <a:moveTo>
                    <a:pt x="59" y="17"/>
                  </a:moveTo>
                  <a:cubicBezTo>
                    <a:pt x="41" y="54"/>
                    <a:pt x="41" y="54"/>
                    <a:pt x="41" y="54"/>
                  </a:cubicBezTo>
                  <a:cubicBezTo>
                    <a:pt x="41" y="54"/>
                    <a:pt x="38" y="28"/>
                    <a:pt x="36" y="13"/>
                  </a:cubicBezTo>
                  <a:cubicBezTo>
                    <a:pt x="16" y="15"/>
                    <a:pt x="0" y="33"/>
                    <a:pt x="0" y="54"/>
                  </a:cubicBezTo>
                  <a:cubicBezTo>
                    <a:pt x="0" y="77"/>
                    <a:pt x="18" y="95"/>
                    <a:pt x="41" y="95"/>
                  </a:cubicBezTo>
                  <a:cubicBezTo>
                    <a:pt x="46" y="95"/>
                    <a:pt x="51" y="94"/>
                    <a:pt x="55" y="93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68" y="23"/>
                    <a:pt x="68" y="23"/>
                    <a:pt x="68" y="23"/>
                  </a:cubicBezTo>
                  <a:cubicBezTo>
                    <a:pt x="66" y="20"/>
                    <a:pt x="63" y="18"/>
                    <a:pt x="59" y="17"/>
                  </a:cubicBezTo>
                  <a:close/>
                  <a:moveTo>
                    <a:pt x="43" y="0"/>
                  </a:moveTo>
                  <a:cubicBezTo>
                    <a:pt x="41" y="0"/>
                    <a:pt x="40" y="0"/>
                    <a:pt x="38" y="0"/>
                  </a:cubicBezTo>
                  <a:cubicBezTo>
                    <a:pt x="40" y="15"/>
                    <a:pt x="43" y="41"/>
                    <a:pt x="43" y="41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56" y="1"/>
                    <a:pt x="49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31" name="千图PPT彼岸天：ID 8661124库_组合 30"/>
          <p:cNvGrpSpPr/>
          <p:nvPr>
            <p:custDataLst>
              <p:tags r:id="rId3"/>
            </p:custDataLst>
          </p:nvPr>
        </p:nvGrpSpPr>
        <p:grpSpPr>
          <a:xfrm>
            <a:off x="6259102" y="3367696"/>
            <a:ext cx="2458388" cy="1806986"/>
            <a:chOff x="6259102" y="3367696"/>
            <a:chExt cx="2458388" cy="1806986"/>
          </a:xfrm>
        </p:grpSpPr>
        <p:sp>
          <p:nvSpPr>
            <p:cNvPr id="6" name="千图PPT彼岸天：ID 8661124库_Freeform: Shape 7"/>
            <p:cNvSpPr/>
            <p:nvPr>
              <p:custDataLst>
                <p:tags r:id="rId4"/>
              </p:custDataLst>
            </p:nvPr>
          </p:nvSpPr>
          <p:spPr>
            <a:xfrm rot="18900000">
              <a:off x="6259102" y="3367696"/>
              <a:ext cx="2458388" cy="1806986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Freeform: Shape 8"/>
            <p:cNvSpPr/>
            <p:nvPr/>
          </p:nvSpPr>
          <p:spPr bwMode="auto">
            <a:xfrm>
              <a:off x="6989204" y="4245218"/>
              <a:ext cx="665815" cy="538319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30" name="千图PPT彼岸天：ID 8661124库_组合 29"/>
          <p:cNvGrpSpPr/>
          <p:nvPr>
            <p:custDataLst>
              <p:tags r:id="rId5"/>
            </p:custDataLst>
          </p:nvPr>
        </p:nvGrpSpPr>
        <p:grpSpPr>
          <a:xfrm>
            <a:off x="5312737" y="2094472"/>
            <a:ext cx="1806986" cy="2458388"/>
            <a:chOff x="5312737" y="2094472"/>
            <a:chExt cx="1806986" cy="2458388"/>
          </a:xfrm>
        </p:grpSpPr>
        <p:sp>
          <p:nvSpPr>
            <p:cNvPr id="8" name="千图PPT彼岸天：ID 8661124库_Freeform: Shape 10"/>
            <p:cNvSpPr/>
            <p:nvPr>
              <p:custDataLst>
                <p:tags r:id="rId6"/>
              </p:custDataLst>
            </p:nvPr>
          </p:nvSpPr>
          <p:spPr>
            <a:xfrm rot="2700000">
              <a:off x="4987036" y="2420173"/>
              <a:ext cx="2458388" cy="1806986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11"/>
            <p:cNvSpPr/>
            <p:nvPr/>
          </p:nvSpPr>
          <p:spPr bwMode="auto">
            <a:xfrm>
              <a:off x="5803388" y="2745116"/>
              <a:ext cx="410821" cy="648817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9" name="千图PPT彼岸天：ID 8661124库_组合 28"/>
          <p:cNvGrpSpPr/>
          <p:nvPr>
            <p:custDataLst>
              <p:tags r:id="rId7"/>
            </p:custDataLst>
          </p:nvPr>
        </p:nvGrpSpPr>
        <p:grpSpPr>
          <a:xfrm>
            <a:off x="3607110" y="3367696"/>
            <a:ext cx="2458388" cy="1806986"/>
            <a:chOff x="3607110" y="3367696"/>
            <a:chExt cx="2458388" cy="1806986"/>
          </a:xfrm>
        </p:grpSpPr>
        <p:sp>
          <p:nvSpPr>
            <p:cNvPr id="10" name="千图PPT彼岸天：ID 8661124库_Freeform: Shape 13"/>
            <p:cNvSpPr/>
            <p:nvPr>
              <p:custDataLst>
                <p:tags r:id="rId8"/>
              </p:custDataLst>
            </p:nvPr>
          </p:nvSpPr>
          <p:spPr>
            <a:xfrm rot="18900000">
              <a:off x="3607110" y="3367696"/>
              <a:ext cx="2458388" cy="1806986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1" name="Freeform: Shape 14"/>
            <p:cNvSpPr/>
            <p:nvPr/>
          </p:nvSpPr>
          <p:spPr bwMode="auto">
            <a:xfrm>
              <a:off x="4343922" y="4245218"/>
              <a:ext cx="512820" cy="586486"/>
            </a:xfrm>
            <a:custGeom>
              <a:avLst/>
              <a:gdLst>
                <a:gd name="T0" fmla="*/ 50 w 84"/>
                <a:gd name="T1" fmla="*/ 92 h 96"/>
                <a:gd name="T2" fmla="*/ 57 w 84"/>
                <a:gd name="T3" fmla="*/ 81 h 96"/>
                <a:gd name="T4" fmla="*/ 56 w 84"/>
                <a:gd name="T5" fmla="*/ 75 h 96"/>
                <a:gd name="T6" fmla="*/ 43 w 84"/>
                <a:gd name="T7" fmla="*/ 63 h 96"/>
                <a:gd name="T8" fmla="*/ 38 w 84"/>
                <a:gd name="T9" fmla="*/ 62 h 96"/>
                <a:gd name="T10" fmla="*/ 30 w 84"/>
                <a:gd name="T11" fmla="*/ 67 h 96"/>
                <a:gd name="T12" fmla="*/ 17 w 84"/>
                <a:gd name="T13" fmla="*/ 35 h 96"/>
                <a:gd name="T14" fmla="*/ 26 w 84"/>
                <a:gd name="T15" fmla="*/ 31 h 96"/>
                <a:gd name="T16" fmla="*/ 27 w 84"/>
                <a:gd name="T17" fmla="*/ 25 h 96"/>
                <a:gd name="T18" fmla="*/ 22 w 84"/>
                <a:gd name="T19" fmla="*/ 8 h 96"/>
                <a:gd name="T20" fmla="*/ 18 w 84"/>
                <a:gd name="T21" fmla="*/ 4 h 96"/>
                <a:gd name="T22" fmla="*/ 4 w 84"/>
                <a:gd name="T23" fmla="*/ 6 h 96"/>
                <a:gd name="T24" fmla="*/ 0 w 84"/>
                <a:gd name="T25" fmla="*/ 10 h 96"/>
                <a:gd name="T26" fmla="*/ 43 w 84"/>
                <a:gd name="T27" fmla="*/ 94 h 96"/>
                <a:gd name="T28" fmla="*/ 50 w 84"/>
                <a:gd name="T29" fmla="*/ 92 h 96"/>
                <a:gd name="T30" fmla="*/ 45 w 84"/>
                <a:gd name="T31" fmla="*/ 53 h 96"/>
                <a:gd name="T32" fmla="*/ 32 w 84"/>
                <a:gd name="T33" fmla="*/ 53 h 96"/>
                <a:gd name="T34" fmla="*/ 32 w 84"/>
                <a:gd name="T35" fmla="*/ 50 h 96"/>
                <a:gd name="T36" fmla="*/ 40 w 84"/>
                <a:gd name="T37" fmla="*/ 38 h 96"/>
                <a:gd name="T38" fmla="*/ 42 w 84"/>
                <a:gd name="T39" fmla="*/ 32 h 96"/>
                <a:gd name="T40" fmla="*/ 41 w 84"/>
                <a:gd name="T41" fmla="*/ 30 h 96"/>
                <a:gd name="T42" fmla="*/ 40 w 84"/>
                <a:gd name="T43" fmla="*/ 31 h 96"/>
                <a:gd name="T44" fmla="*/ 39 w 84"/>
                <a:gd name="T45" fmla="*/ 36 h 96"/>
                <a:gd name="T46" fmla="*/ 34 w 84"/>
                <a:gd name="T47" fmla="*/ 36 h 96"/>
                <a:gd name="T48" fmla="*/ 34 w 84"/>
                <a:gd name="T49" fmla="*/ 31 h 96"/>
                <a:gd name="T50" fmla="*/ 42 w 84"/>
                <a:gd name="T51" fmla="*/ 26 h 96"/>
                <a:gd name="T52" fmla="*/ 47 w 84"/>
                <a:gd name="T53" fmla="*/ 28 h 96"/>
                <a:gd name="T54" fmla="*/ 47 w 84"/>
                <a:gd name="T55" fmla="*/ 34 h 96"/>
                <a:gd name="T56" fmla="*/ 47 w 84"/>
                <a:gd name="T57" fmla="*/ 37 h 96"/>
                <a:gd name="T58" fmla="*/ 38 w 84"/>
                <a:gd name="T59" fmla="*/ 50 h 96"/>
                <a:gd name="T60" fmla="*/ 46 w 84"/>
                <a:gd name="T61" fmla="*/ 50 h 96"/>
                <a:gd name="T62" fmla="*/ 45 w 84"/>
                <a:gd name="T63" fmla="*/ 53 h 96"/>
                <a:gd name="T64" fmla="*/ 63 w 84"/>
                <a:gd name="T65" fmla="*/ 50 h 96"/>
                <a:gd name="T66" fmla="*/ 60 w 84"/>
                <a:gd name="T67" fmla="*/ 50 h 96"/>
                <a:gd name="T68" fmla="*/ 60 w 84"/>
                <a:gd name="T69" fmla="*/ 53 h 96"/>
                <a:gd name="T70" fmla="*/ 54 w 84"/>
                <a:gd name="T71" fmla="*/ 53 h 96"/>
                <a:gd name="T72" fmla="*/ 54 w 84"/>
                <a:gd name="T73" fmla="*/ 50 h 96"/>
                <a:gd name="T74" fmla="*/ 46 w 84"/>
                <a:gd name="T75" fmla="*/ 50 h 96"/>
                <a:gd name="T76" fmla="*/ 47 w 84"/>
                <a:gd name="T77" fmla="*/ 46 h 96"/>
                <a:gd name="T78" fmla="*/ 55 w 84"/>
                <a:gd name="T79" fmla="*/ 26 h 96"/>
                <a:gd name="T80" fmla="*/ 63 w 84"/>
                <a:gd name="T81" fmla="*/ 26 h 96"/>
                <a:gd name="T82" fmla="*/ 61 w 84"/>
                <a:gd name="T83" fmla="*/ 46 h 96"/>
                <a:gd name="T84" fmla="*/ 63 w 84"/>
                <a:gd name="T85" fmla="*/ 46 h 96"/>
                <a:gd name="T86" fmla="*/ 63 w 84"/>
                <a:gd name="T87" fmla="*/ 50 h 96"/>
                <a:gd name="T88" fmla="*/ 55 w 84"/>
                <a:gd name="T89" fmla="*/ 46 h 96"/>
                <a:gd name="T90" fmla="*/ 52 w 84"/>
                <a:gd name="T91" fmla="*/ 46 h 96"/>
                <a:gd name="T92" fmla="*/ 56 w 84"/>
                <a:gd name="T93" fmla="*/ 35 h 96"/>
                <a:gd name="T94" fmla="*/ 55 w 84"/>
                <a:gd name="T95" fmla="*/ 46 h 96"/>
                <a:gd name="T96" fmla="*/ 43 w 84"/>
                <a:gd name="T97" fmla="*/ 0 h 96"/>
                <a:gd name="T98" fmla="*/ 72 w 84"/>
                <a:gd name="T99" fmla="*/ 12 h 96"/>
                <a:gd name="T100" fmla="*/ 84 w 84"/>
                <a:gd name="T101" fmla="*/ 41 h 96"/>
                <a:gd name="T102" fmla="*/ 72 w 84"/>
                <a:gd name="T103" fmla="*/ 71 h 96"/>
                <a:gd name="T104" fmla="*/ 65 w 84"/>
                <a:gd name="T105" fmla="*/ 76 h 96"/>
                <a:gd name="T106" fmla="*/ 63 w 84"/>
                <a:gd name="T107" fmla="*/ 73 h 96"/>
                <a:gd name="T108" fmla="*/ 59 w 84"/>
                <a:gd name="T109" fmla="*/ 69 h 96"/>
                <a:gd name="T110" fmla="*/ 66 w 84"/>
                <a:gd name="T111" fmla="*/ 64 h 96"/>
                <a:gd name="T112" fmla="*/ 75 w 84"/>
                <a:gd name="T113" fmla="*/ 41 h 96"/>
                <a:gd name="T114" fmla="*/ 66 w 84"/>
                <a:gd name="T115" fmla="*/ 19 h 96"/>
                <a:gd name="T116" fmla="*/ 43 w 84"/>
                <a:gd name="T117" fmla="*/ 10 h 96"/>
                <a:gd name="T118" fmla="*/ 31 w 84"/>
                <a:gd name="T119" fmla="*/ 12 h 96"/>
                <a:gd name="T120" fmla="*/ 29 w 84"/>
                <a:gd name="T121" fmla="*/ 6 h 96"/>
                <a:gd name="T122" fmla="*/ 28 w 84"/>
                <a:gd name="T123" fmla="*/ 3 h 96"/>
                <a:gd name="T124" fmla="*/ 43 w 84"/>
                <a:gd name="T12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" h="96">
                  <a:moveTo>
                    <a:pt x="50" y="92"/>
                  </a:moveTo>
                  <a:cubicBezTo>
                    <a:pt x="52" y="88"/>
                    <a:pt x="55" y="84"/>
                    <a:pt x="57" y="81"/>
                  </a:cubicBezTo>
                  <a:cubicBezTo>
                    <a:pt x="58" y="79"/>
                    <a:pt x="58" y="77"/>
                    <a:pt x="56" y="75"/>
                  </a:cubicBezTo>
                  <a:cubicBezTo>
                    <a:pt x="52" y="71"/>
                    <a:pt x="48" y="67"/>
                    <a:pt x="43" y="63"/>
                  </a:cubicBezTo>
                  <a:cubicBezTo>
                    <a:pt x="41" y="61"/>
                    <a:pt x="40" y="61"/>
                    <a:pt x="38" y="62"/>
                  </a:cubicBezTo>
                  <a:cubicBezTo>
                    <a:pt x="35" y="63"/>
                    <a:pt x="33" y="65"/>
                    <a:pt x="30" y="67"/>
                  </a:cubicBezTo>
                  <a:cubicBezTo>
                    <a:pt x="21" y="53"/>
                    <a:pt x="19" y="45"/>
                    <a:pt x="17" y="35"/>
                  </a:cubicBezTo>
                  <a:cubicBezTo>
                    <a:pt x="20" y="34"/>
                    <a:pt x="23" y="32"/>
                    <a:pt x="26" y="31"/>
                  </a:cubicBezTo>
                  <a:cubicBezTo>
                    <a:pt x="27" y="30"/>
                    <a:pt x="28" y="28"/>
                    <a:pt x="27" y="25"/>
                  </a:cubicBezTo>
                  <a:cubicBezTo>
                    <a:pt x="26" y="20"/>
                    <a:pt x="24" y="14"/>
                    <a:pt x="22" y="8"/>
                  </a:cubicBezTo>
                  <a:cubicBezTo>
                    <a:pt x="22" y="6"/>
                    <a:pt x="20" y="4"/>
                    <a:pt x="18" y="4"/>
                  </a:cubicBezTo>
                  <a:cubicBezTo>
                    <a:pt x="14" y="5"/>
                    <a:pt x="9" y="5"/>
                    <a:pt x="4" y="6"/>
                  </a:cubicBezTo>
                  <a:cubicBezTo>
                    <a:pt x="0" y="6"/>
                    <a:pt x="0" y="7"/>
                    <a:pt x="0" y="10"/>
                  </a:cubicBezTo>
                  <a:cubicBezTo>
                    <a:pt x="1" y="46"/>
                    <a:pt x="15" y="78"/>
                    <a:pt x="43" y="94"/>
                  </a:cubicBezTo>
                  <a:cubicBezTo>
                    <a:pt x="46" y="96"/>
                    <a:pt x="47" y="96"/>
                    <a:pt x="50" y="92"/>
                  </a:cubicBezTo>
                  <a:close/>
                  <a:moveTo>
                    <a:pt x="45" y="53"/>
                  </a:moveTo>
                  <a:cubicBezTo>
                    <a:pt x="32" y="53"/>
                    <a:pt x="32" y="53"/>
                    <a:pt x="32" y="53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40" y="38"/>
                    <a:pt x="40" y="38"/>
                    <a:pt x="40" y="38"/>
                  </a:cubicBezTo>
                  <a:cubicBezTo>
                    <a:pt x="41" y="36"/>
                    <a:pt x="42" y="34"/>
                    <a:pt x="42" y="32"/>
                  </a:cubicBezTo>
                  <a:cubicBezTo>
                    <a:pt x="42" y="31"/>
                    <a:pt x="42" y="30"/>
                    <a:pt x="41" y="30"/>
                  </a:cubicBezTo>
                  <a:cubicBezTo>
                    <a:pt x="40" y="30"/>
                    <a:pt x="40" y="31"/>
                    <a:pt x="40" y="31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5" y="28"/>
                    <a:pt x="37" y="26"/>
                    <a:pt x="42" y="26"/>
                  </a:cubicBezTo>
                  <a:cubicBezTo>
                    <a:pt x="44" y="26"/>
                    <a:pt x="46" y="27"/>
                    <a:pt x="47" y="28"/>
                  </a:cubicBezTo>
                  <a:cubicBezTo>
                    <a:pt x="48" y="29"/>
                    <a:pt x="48" y="31"/>
                    <a:pt x="47" y="34"/>
                  </a:cubicBezTo>
                  <a:cubicBezTo>
                    <a:pt x="47" y="35"/>
                    <a:pt x="47" y="36"/>
                    <a:pt x="47" y="37"/>
                  </a:cubicBezTo>
                  <a:cubicBezTo>
                    <a:pt x="38" y="50"/>
                    <a:pt x="38" y="50"/>
                    <a:pt x="38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5" y="53"/>
                    <a:pt x="45" y="53"/>
                    <a:pt x="45" y="53"/>
                  </a:cubicBezTo>
                  <a:close/>
                  <a:moveTo>
                    <a:pt x="63" y="50"/>
                  </a:moveTo>
                  <a:cubicBezTo>
                    <a:pt x="60" y="50"/>
                    <a:pt x="60" y="50"/>
                    <a:pt x="60" y="50"/>
                  </a:cubicBezTo>
                  <a:cubicBezTo>
                    <a:pt x="60" y="53"/>
                    <a:pt x="60" y="53"/>
                    <a:pt x="60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50"/>
                    <a:pt x="54" y="50"/>
                    <a:pt x="54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55" y="26"/>
                    <a:pt x="55" y="26"/>
                    <a:pt x="55" y="26"/>
                  </a:cubicBezTo>
                  <a:cubicBezTo>
                    <a:pt x="63" y="26"/>
                    <a:pt x="63" y="26"/>
                    <a:pt x="63" y="26"/>
                  </a:cubicBezTo>
                  <a:cubicBezTo>
                    <a:pt x="61" y="46"/>
                    <a:pt x="61" y="46"/>
                    <a:pt x="61" y="46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63" y="50"/>
                    <a:pt x="63" y="50"/>
                    <a:pt x="63" y="50"/>
                  </a:cubicBezTo>
                  <a:close/>
                  <a:moveTo>
                    <a:pt x="55" y="46"/>
                  </a:moveTo>
                  <a:cubicBezTo>
                    <a:pt x="52" y="46"/>
                    <a:pt x="52" y="46"/>
                    <a:pt x="52" y="46"/>
                  </a:cubicBezTo>
                  <a:cubicBezTo>
                    <a:pt x="56" y="35"/>
                    <a:pt x="56" y="35"/>
                    <a:pt x="56" y="35"/>
                  </a:cubicBezTo>
                  <a:cubicBezTo>
                    <a:pt x="55" y="46"/>
                    <a:pt x="55" y="46"/>
                    <a:pt x="55" y="46"/>
                  </a:cubicBezTo>
                  <a:close/>
                  <a:moveTo>
                    <a:pt x="43" y="0"/>
                  </a:moveTo>
                  <a:cubicBezTo>
                    <a:pt x="54" y="0"/>
                    <a:pt x="65" y="5"/>
                    <a:pt x="72" y="12"/>
                  </a:cubicBezTo>
                  <a:cubicBezTo>
                    <a:pt x="80" y="20"/>
                    <a:pt x="84" y="30"/>
                    <a:pt x="84" y="41"/>
                  </a:cubicBezTo>
                  <a:cubicBezTo>
                    <a:pt x="84" y="53"/>
                    <a:pt x="80" y="63"/>
                    <a:pt x="72" y="71"/>
                  </a:cubicBezTo>
                  <a:cubicBezTo>
                    <a:pt x="70" y="73"/>
                    <a:pt x="68" y="75"/>
                    <a:pt x="65" y="76"/>
                  </a:cubicBezTo>
                  <a:cubicBezTo>
                    <a:pt x="65" y="75"/>
                    <a:pt x="64" y="74"/>
                    <a:pt x="63" y="73"/>
                  </a:cubicBezTo>
                  <a:cubicBezTo>
                    <a:pt x="59" y="69"/>
                    <a:pt x="59" y="69"/>
                    <a:pt x="59" y="69"/>
                  </a:cubicBezTo>
                  <a:cubicBezTo>
                    <a:pt x="61" y="68"/>
                    <a:pt x="64" y="66"/>
                    <a:pt x="66" y="64"/>
                  </a:cubicBezTo>
                  <a:cubicBezTo>
                    <a:pt x="71" y="58"/>
                    <a:pt x="75" y="50"/>
                    <a:pt x="75" y="41"/>
                  </a:cubicBezTo>
                  <a:cubicBezTo>
                    <a:pt x="75" y="33"/>
                    <a:pt x="71" y="25"/>
                    <a:pt x="66" y="19"/>
                  </a:cubicBezTo>
                  <a:cubicBezTo>
                    <a:pt x="60" y="13"/>
                    <a:pt x="52" y="10"/>
                    <a:pt x="43" y="10"/>
                  </a:cubicBezTo>
                  <a:cubicBezTo>
                    <a:pt x="39" y="10"/>
                    <a:pt x="35" y="11"/>
                    <a:pt x="31" y="12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5"/>
                    <a:pt x="28" y="4"/>
                    <a:pt x="28" y="3"/>
                  </a:cubicBezTo>
                  <a:cubicBezTo>
                    <a:pt x="33" y="1"/>
                    <a:pt x="38" y="0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9"/>
            </p:custDataLst>
          </p:nvPr>
        </p:nvGrpSpPr>
        <p:grpSpPr>
          <a:xfrm>
            <a:off x="2660746" y="2094472"/>
            <a:ext cx="1806986" cy="2458388"/>
            <a:chOff x="2660746" y="2094472"/>
            <a:chExt cx="1806986" cy="2458388"/>
          </a:xfrm>
        </p:grpSpPr>
        <p:sp>
          <p:nvSpPr>
            <p:cNvPr id="12" name="千图PPT彼岸天：ID 8661124库_Freeform: Shape 16"/>
            <p:cNvSpPr/>
            <p:nvPr>
              <p:custDataLst>
                <p:tags r:id="rId10"/>
              </p:custDataLst>
            </p:nvPr>
          </p:nvSpPr>
          <p:spPr>
            <a:xfrm rot="2700000">
              <a:off x="2335045" y="2420173"/>
              <a:ext cx="2458388" cy="1806986"/>
            </a:xfrm>
            <a:custGeom>
              <a:avLst/>
              <a:gdLst>
                <a:gd name="connsiteX0" fmla="*/ 608533 w 1655806"/>
                <a:gd name="connsiteY0" fmla="*/ 0 h 1217066"/>
                <a:gd name="connsiteX1" fmla="*/ 1113138 w 1655806"/>
                <a:gd name="connsiteY1" fmla="*/ 268296 h 1217066"/>
                <a:gd name="connsiteX2" fmla="*/ 1138667 w 1655806"/>
                <a:gd name="connsiteY2" fmla="*/ 315330 h 1217066"/>
                <a:gd name="connsiteX3" fmla="*/ 1430691 w 1655806"/>
                <a:gd name="connsiteY3" fmla="*/ 315330 h 1217066"/>
                <a:gd name="connsiteX4" fmla="*/ 1655806 w 1655806"/>
                <a:gd name="connsiteY4" fmla="*/ 608533 h 1217066"/>
                <a:gd name="connsiteX5" fmla="*/ 1430691 w 1655806"/>
                <a:gd name="connsiteY5" fmla="*/ 901735 h 1217066"/>
                <a:gd name="connsiteX6" fmla="*/ 1138668 w 1655806"/>
                <a:gd name="connsiteY6" fmla="*/ 901735 h 1217066"/>
                <a:gd name="connsiteX7" fmla="*/ 1113138 w 1655806"/>
                <a:gd name="connsiteY7" fmla="*/ 948770 h 1217066"/>
                <a:gd name="connsiteX8" fmla="*/ 608533 w 1655806"/>
                <a:gd name="connsiteY8" fmla="*/ 1217066 h 1217066"/>
                <a:gd name="connsiteX9" fmla="*/ 0 w 1655806"/>
                <a:gd name="connsiteY9" fmla="*/ 608533 h 1217066"/>
                <a:gd name="connsiteX10" fmla="*/ 608533 w 1655806"/>
                <a:gd name="connsiteY10" fmla="*/ 0 h 1217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55806" h="1217066">
                  <a:moveTo>
                    <a:pt x="608533" y="0"/>
                  </a:moveTo>
                  <a:cubicBezTo>
                    <a:pt x="818585" y="0"/>
                    <a:pt x="1003780" y="106426"/>
                    <a:pt x="1113138" y="268296"/>
                  </a:cubicBezTo>
                  <a:lnTo>
                    <a:pt x="1138667" y="315330"/>
                  </a:lnTo>
                  <a:lnTo>
                    <a:pt x="1430691" y="315330"/>
                  </a:lnTo>
                  <a:lnTo>
                    <a:pt x="1655806" y="608533"/>
                  </a:lnTo>
                  <a:lnTo>
                    <a:pt x="1430691" y="901735"/>
                  </a:lnTo>
                  <a:lnTo>
                    <a:pt x="1138668" y="901735"/>
                  </a:lnTo>
                  <a:lnTo>
                    <a:pt x="1113138" y="948770"/>
                  </a:lnTo>
                  <a:cubicBezTo>
                    <a:pt x="1003780" y="1110640"/>
                    <a:pt x="818585" y="1217066"/>
                    <a:pt x="608533" y="1217066"/>
                  </a:cubicBezTo>
                  <a:cubicBezTo>
                    <a:pt x="272450" y="1217066"/>
                    <a:pt x="0" y="944616"/>
                    <a:pt x="0" y="608533"/>
                  </a:cubicBezTo>
                  <a:cubicBezTo>
                    <a:pt x="0" y="272450"/>
                    <a:pt x="272450" y="0"/>
                    <a:pt x="608533" y="0"/>
                  </a:cubicBezTo>
                  <a:close/>
                </a:path>
              </a:pathLst>
            </a:custGeom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3" name="Freeform: Shape 17"/>
            <p:cNvSpPr/>
            <p:nvPr/>
          </p:nvSpPr>
          <p:spPr bwMode="auto">
            <a:xfrm>
              <a:off x="3090272" y="2890320"/>
              <a:ext cx="475987" cy="538319"/>
            </a:xfrm>
            <a:custGeom>
              <a:avLst/>
              <a:gdLst>
                <a:gd name="T0" fmla="*/ 20 w 78"/>
                <a:gd name="T1" fmla="*/ 7 h 88"/>
                <a:gd name="T2" fmla="*/ 20 w 78"/>
                <a:gd name="T3" fmla="*/ 11 h 88"/>
                <a:gd name="T4" fmla="*/ 5 w 78"/>
                <a:gd name="T5" fmla="*/ 6 h 88"/>
                <a:gd name="T6" fmla="*/ 1 w 78"/>
                <a:gd name="T7" fmla="*/ 8 h 88"/>
                <a:gd name="T8" fmla="*/ 0 w 78"/>
                <a:gd name="T9" fmla="*/ 20 h 88"/>
                <a:gd name="T10" fmla="*/ 3 w 78"/>
                <a:gd name="T11" fmla="*/ 38 h 88"/>
                <a:gd name="T12" fmla="*/ 17 w 78"/>
                <a:gd name="T13" fmla="*/ 49 h 88"/>
                <a:gd name="T14" fmla="*/ 20 w 78"/>
                <a:gd name="T15" fmla="*/ 50 h 88"/>
                <a:gd name="T16" fmla="*/ 20 w 78"/>
                <a:gd name="T17" fmla="*/ 49 h 88"/>
                <a:gd name="T18" fmla="*/ 31 w 78"/>
                <a:gd name="T19" fmla="*/ 52 h 88"/>
                <a:gd name="T20" fmla="*/ 31 w 78"/>
                <a:gd name="T21" fmla="*/ 64 h 88"/>
                <a:gd name="T22" fmla="*/ 27 w 78"/>
                <a:gd name="T23" fmla="*/ 64 h 88"/>
                <a:gd name="T24" fmla="*/ 27 w 78"/>
                <a:gd name="T25" fmla="*/ 68 h 88"/>
                <a:gd name="T26" fmla="*/ 15 w 78"/>
                <a:gd name="T27" fmla="*/ 68 h 88"/>
                <a:gd name="T28" fmla="*/ 15 w 78"/>
                <a:gd name="T29" fmla="*/ 88 h 88"/>
                <a:gd name="T30" fmla="*/ 64 w 78"/>
                <a:gd name="T31" fmla="*/ 88 h 88"/>
                <a:gd name="T32" fmla="*/ 64 w 78"/>
                <a:gd name="T33" fmla="*/ 68 h 88"/>
                <a:gd name="T34" fmla="*/ 52 w 78"/>
                <a:gd name="T35" fmla="*/ 68 h 88"/>
                <a:gd name="T36" fmla="*/ 52 w 78"/>
                <a:gd name="T37" fmla="*/ 64 h 88"/>
                <a:gd name="T38" fmla="*/ 47 w 78"/>
                <a:gd name="T39" fmla="*/ 64 h 88"/>
                <a:gd name="T40" fmla="*/ 47 w 78"/>
                <a:gd name="T41" fmla="*/ 52 h 88"/>
                <a:gd name="T42" fmla="*/ 58 w 78"/>
                <a:gd name="T43" fmla="*/ 49 h 88"/>
                <a:gd name="T44" fmla="*/ 58 w 78"/>
                <a:gd name="T45" fmla="*/ 50 h 88"/>
                <a:gd name="T46" fmla="*/ 61 w 78"/>
                <a:gd name="T47" fmla="*/ 49 h 88"/>
                <a:gd name="T48" fmla="*/ 75 w 78"/>
                <a:gd name="T49" fmla="*/ 38 h 88"/>
                <a:gd name="T50" fmla="*/ 78 w 78"/>
                <a:gd name="T51" fmla="*/ 20 h 88"/>
                <a:gd name="T52" fmla="*/ 77 w 78"/>
                <a:gd name="T53" fmla="*/ 8 h 88"/>
                <a:gd name="T54" fmla="*/ 73 w 78"/>
                <a:gd name="T55" fmla="*/ 6 h 88"/>
                <a:gd name="T56" fmla="*/ 58 w 78"/>
                <a:gd name="T57" fmla="*/ 11 h 88"/>
                <a:gd name="T58" fmla="*/ 58 w 78"/>
                <a:gd name="T59" fmla="*/ 7 h 88"/>
                <a:gd name="T60" fmla="*/ 60 w 78"/>
                <a:gd name="T61" fmla="*/ 7 h 88"/>
                <a:gd name="T62" fmla="*/ 60 w 78"/>
                <a:gd name="T63" fmla="*/ 0 h 88"/>
                <a:gd name="T64" fmla="*/ 17 w 78"/>
                <a:gd name="T65" fmla="*/ 0 h 88"/>
                <a:gd name="T66" fmla="*/ 17 w 78"/>
                <a:gd name="T67" fmla="*/ 7 h 88"/>
                <a:gd name="T68" fmla="*/ 20 w 78"/>
                <a:gd name="T69" fmla="*/ 7 h 88"/>
                <a:gd name="T70" fmla="*/ 63 w 78"/>
                <a:gd name="T71" fmla="*/ 42 h 88"/>
                <a:gd name="T72" fmla="*/ 59 w 78"/>
                <a:gd name="T73" fmla="*/ 20 h 88"/>
                <a:gd name="T74" fmla="*/ 61 w 78"/>
                <a:gd name="T75" fmla="*/ 22 h 88"/>
                <a:gd name="T76" fmla="*/ 66 w 78"/>
                <a:gd name="T77" fmla="*/ 18 h 88"/>
                <a:gd name="T78" fmla="*/ 64 w 78"/>
                <a:gd name="T79" fmla="*/ 16 h 88"/>
                <a:gd name="T80" fmla="*/ 71 w 78"/>
                <a:gd name="T81" fmla="*/ 13 h 88"/>
                <a:gd name="T82" fmla="*/ 72 w 78"/>
                <a:gd name="T83" fmla="*/ 20 h 88"/>
                <a:gd name="T84" fmla="*/ 69 w 78"/>
                <a:gd name="T85" fmla="*/ 36 h 88"/>
                <a:gd name="T86" fmla="*/ 63 w 78"/>
                <a:gd name="T87" fmla="*/ 42 h 88"/>
                <a:gd name="T88" fmla="*/ 19 w 78"/>
                <a:gd name="T89" fmla="*/ 20 h 88"/>
                <a:gd name="T90" fmla="*/ 15 w 78"/>
                <a:gd name="T91" fmla="*/ 42 h 88"/>
                <a:gd name="T92" fmla="*/ 9 w 78"/>
                <a:gd name="T93" fmla="*/ 36 h 88"/>
                <a:gd name="T94" fmla="*/ 6 w 78"/>
                <a:gd name="T95" fmla="*/ 20 h 88"/>
                <a:gd name="T96" fmla="*/ 7 w 78"/>
                <a:gd name="T97" fmla="*/ 13 h 88"/>
                <a:gd name="T98" fmla="*/ 14 w 78"/>
                <a:gd name="T99" fmla="*/ 16 h 88"/>
                <a:gd name="T100" fmla="*/ 12 w 78"/>
                <a:gd name="T101" fmla="*/ 18 h 88"/>
                <a:gd name="T102" fmla="*/ 17 w 78"/>
                <a:gd name="T103" fmla="*/ 22 h 88"/>
                <a:gd name="T104" fmla="*/ 19 w 78"/>
                <a:gd name="T105" fmla="*/ 20 h 88"/>
                <a:gd name="T106" fmla="*/ 32 w 78"/>
                <a:gd name="T107" fmla="*/ 10 h 88"/>
                <a:gd name="T108" fmla="*/ 32 w 78"/>
                <a:gd name="T109" fmla="*/ 45 h 88"/>
                <a:gd name="T110" fmla="*/ 25 w 78"/>
                <a:gd name="T111" fmla="*/ 41 h 88"/>
                <a:gd name="T112" fmla="*/ 28 w 78"/>
                <a:gd name="T113" fmla="*/ 14 h 88"/>
                <a:gd name="T114" fmla="*/ 28 w 78"/>
                <a:gd name="T115" fmla="*/ 10 h 88"/>
                <a:gd name="T116" fmla="*/ 32 w 78"/>
                <a:gd name="T117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8" h="88">
                  <a:moveTo>
                    <a:pt x="20" y="7"/>
                  </a:moveTo>
                  <a:cubicBezTo>
                    <a:pt x="20" y="8"/>
                    <a:pt x="21" y="10"/>
                    <a:pt x="20" y="1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11"/>
                    <a:pt x="0" y="16"/>
                    <a:pt x="0" y="20"/>
                  </a:cubicBezTo>
                  <a:cubicBezTo>
                    <a:pt x="0" y="26"/>
                    <a:pt x="1" y="33"/>
                    <a:pt x="3" y="38"/>
                  </a:cubicBezTo>
                  <a:cubicBezTo>
                    <a:pt x="6" y="44"/>
                    <a:pt x="10" y="48"/>
                    <a:pt x="17" y="49"/>
                  </a:cubicBezTo>
                  <a:cubicBezTo>
                    <a:pt x="18" y="50"/>
                    <a:pt x="19" y="50"/>
                    <a:pt x="20" y="50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2" y="51"/>
                    <a:pt x="26" y="52"/>
                    <a:pt x="31" y="52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4" y="68"/>
                    <a:pt x="64" y="68"/>
                    <a:pt x="64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4"/>
                    <a:pt x="52" y="64"/>
                    <a:pt x="52" y="64"/>
                  </a:cubicBezTo>
                  <a:cubicBezTo>
                    <a:pt x="47" y="64"/>
                    <a:pt x="47" y="64"/>
                    <a:pt x="47" y="64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52" y="52"/>
                    <a:pt x="56" y="51"/>
                    <a:pt x="58" y="49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59" y="50"/>
                    <a:pt x="60" y="50"/>
                    <a:pt x="61" y="49"/>
                  </a:cubicBezTo>
                  <a:cubicBezTo>
                    <a:pt x="68" y="48"/>
                    <a:pt x="72" y="44"/>
                    <a:pt x="75" y="38"/>
                  </a:cubicBezTo>
                  <a:cubicBezTo>
                    <a:pt x="77" y="33"/>
                    <a:pt x="78" y="26"/>
                    <a:pt x="78" y="20"/>
                  </a:cubicBezTo>
                  <a:cubicBezTo>
                    <a:pt x="78" y="16"/>
                    <a:pt x="78" y="11"/>
                    <a:pt x="77" y="8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7" y="10"/>
                    <a:pt x="58" y="8"/>
                    <a:pt x="58" y="7"/>
                  </a:cubicBezTo>
                  <a:cubicBezTo>
                    <a:pt x="60" y="7"/>
                    <a:pt x="60" y="7"/>
                    <a:pt x="60" y="7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20" y="7"/>
                    <a:pt x="20" y="7"/>
                    <a:pt x="20" y="7"/>
                  </a:cubicBezTo>
                  <a:close/>
                  <a:moveTo>
                    <a:pt x="63" y="42"/>
                  </a:moveTo>
                  <a:cubicBezTo>
                    <a:pt x="64" y="36"/>
                    <a:pt x="60" y="28"/>
                    <a:pt x="59" y="20"/>
                  </a:cubicBezTo>
                  <a:cubicBezTo>
                    <a:pt x="61" y="22"/>
                    <a:pt x="61" y="22"/>
                    <a:pt x="61" y="22"/>
                  </a:cubicBezTo>
                  <a:cubicBezTo>
                    <a:pt x="66" y="18"/>
                    <a:pt x="66" y="18"/>
                    <a:pt x="66" y="18"/>
                  </a:cubicBezTo>
                  <a:cubicBezTo>
                    <a:pt x="64" y="16"/>
                    <a:pt x="64" y="16"/>
                    <a:pt x="64" y="16"/>
                  </a:cubicBezTo>
                  <a:cubicBezTo>
                    <a:pt x="71" y="13"/>
                    <a:pt x="71" y="13"/>
                    <a:pt x="71" y="13"/>
                  </a:cubicBezTo>
                  <a:cubicBezTo>
                    <a:pt x="72" y="15"/>
                    <a:pt x="72" y="18"/>
                    <a:pt x="72" y="20"/>
                  </a:cubicBezTo>
                  <a:cubicBezTo>
                    <a:pt x="71" y="26"/>
                    <a:pt x="71" y="31"/>
                    <a:pt x="69" y="36"/>
                  </a:cubicBezTo>
                  <a:cubicBezTo>
                    <a:pt x="67" y="39"/>
                    <a:pt x="65" y="41"/>
                    <a:pt x="63" y="42"/>
                  </a:cubicBezTo>
                  <a:close/>
                  <a:moveTo>
                    <a:pt x="19" y="20"/>
                  </a:moveTo>
                  <a:cubicBezTo>
                    <a:pt x="17" y="28"/>
                    <a:pt x="14" y="36"/>
                    <a:pt x="15" y="42"/>
                  </a:cubicBezTo>
                  <a:cubicBezTo>
                    <a:pt x="13" y="41"/>
                    <a:pt x="11" y="39"/>
                    <a:pt x="9" y="36"/>
                  </a:cubicBezTo>
                  <a:cubicBezTo>
                    <a:pt x="7" y="31"/>
                    <a:pt x="6" y="26"/>
                    <a:pt x="6" y="20"/>
                  </a:cubicBezTo>
                  <a:cubicBezTo>
                    <a:pt x="6" y="18"/>
                    <a:pt x="6" y="15"/>
                    <a:pt x="7" y="13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9" y="20"/>
                    <a:pt x="19" y="20"/>
                    <a:pt x="19" y="20"/>
                  </a:cubicBezTo>
                  <a:close/>
                  <a:moveTo>
                    <a:pt x="32" y="10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32" y="45"/>
                    <a:pt x="27" y="45"/>
                    <a:pt x="25" y="41"/>
                  </a:cubicBezTo>
                  <a:cubicBezTo>
                    <a:pt x="24" y="37"/>
                    <a:pt x="28" y="16"/>
                    <a:pt x="28" y="14"/>
                  </a:cubicBezTo>
                  <a:cubicBezTo>
                    <a:pt x="28" y="13"/>
                    <a:pt x="28" y="10"/>
                    <a:pt x="28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4" name="千图PPT彼岸天：ID 8661124库_组合 1"/>
          <p:cNvGrpSpPr/>
          <p:nvPr>
            <p:custDataLst>
              <p:tags r:id="rId11"/>
            </p:custDataLst>
          </p:nvPr>
        </p:nvGrpSpPr>
        <p:grpSpPr>
          <a:xfrm>
            <a:off x="735646" y="1252772"/>
            <a:ext cx="2517738" cy="908518"/>
            <a:chOff x="735646" y="1252772"/>
            <a:chExt cx="2517738" cy="908518"/>
          </a:xfrm>
        </p:grpSpPr>
        <p:sp>
          <p:nvSpPr>
            <p:cNvPr id="27" name="Rectangle 22"/>
            <p:cNvSpPr/>
            <p:nvPr/>
          </p:nvSpPr>
          <p:spPr>
            <a:xfrm>
              <a:off x="1837612" y="1252772"/>
              <a:ext cx="1415772" cy="33855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28" name="Rectangle 18"/>
            <p:cNvSpPr/>
            <p:nvPr/>
          </p:nvSpPr>
          <p:spPr>
            <a:xfrm>
              <a:off x="735646" y="1591326"/>
              <a:ext cx="2517738" cy="569964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rgbClr val="000000"/>
                  </a:solidFill>
                </a:rPr>
              </a:b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千图PPT彼岸天：ID 8661124库_组合 24"/>
          <p:cNvGrpSpPr/>
          <p:nvPr>
            <p:custDataLst>
              <p:tags r:id="rId12"/>
            </p:custDataLst>
          </p:nvPr>
        </p:nvGrpSpPr>
        <p:grpSpPr>
          <a:xfrm>
            <a:off x="4752111" y="1252772"/>
            <a:ext cx="2517738" cy="908518"/>
            <a:chOff x="735646" y="1252772"/>
            <a:chExt cx="2517738" cy="908518"/>
          </a:xfrm>
        </p:grpSpPr>
        <p:sp>
          <p:nvSpPr>
            <p:cNvPr id="25" name="Rectangle 25"/>
            <p:cNvSpPr/>
            <p:nvPr/>
          </p:nvSpPr>
          <p:spPr>
            <a:xfrm>
              <a:off x="1286629" y="1252772"/>
              <a:ext cx="1415772" cy="33855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26" name="Rectangle 26"/>
            <p:cNvSpPr/>
            <p:nvPr/>
          </p:nvSpPr>
          <p:spPr>
            <a:xfrm>
              <a:off x="735646" y="1591326"/>
              <a:ext cx="2517738" cy="569964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lvl="0" algn="ctr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rgbClr val="000000"/>
                  </a:solidFill>
                </a:rPr>
              </a:b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千图PPT彼岸天：ID 8661124库_组合 27"/>
          <p:cNvGrpSpPr/>
          <p:nvPr>
            <p:custDataLst>
              <p:tags r:id="rId13"/>
            </p:custDataLst>
          </p:nvPr>
        </p:nvGrpSpPr>
        <p:grpSpPr>
          <a:xfrm>
            <a:off x="8957126" y="1252772"/>
            <a:ext cx="2517738" cy="908518"/>
            <a:chOff x="735646" y="1252772"/>
            <a:chExt cx="2517738" cy="908518"/>
          </a:xfrm>
        </p:grpSpPr>
        <p:sp>
          <p:nvSpPr>
            <p:cNvPr id="23" name="Rectangle 28"/>
            <p:cNvSpPr/>
            <p:nvPr/>
          </p:nvSpPr>
          <p:spPr>
            <a:xfrm>
              <a:off x="735646" y="1252772"/>
              <a:ext cx="1415772" cy="33855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" name="Rectangle 29"/>
            <p:cNvSpPr/>
            <p:nvPr/>
          </p:nvSpPr>
          <p:spPr>
            <a:xfrm>
              <a:off x="735646" y="1591326"/>
              <a:ext cx="2517738" cy="569964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rgbClr val="000000"/>
                  </a:solidFill>
                </a:rPr>
              </a:b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千图PPT彼岸天：ID 8661124库_组合 30"/>
          <p:cNvGrpSpPr/>
          <p:nvPr>
            <p:custDataLst>
              <p:tags r:id="rId14"/>
            </p:custDataLst>
          </p:nvPr>
        </p:nvGrpSpPr>
        <p:grpSpPr>
          <a:xfrm>
            <a:off x="1424535" y="5213120"/>
            <a:ext cx="2517738" cy="908518"/>
            <a:chOff x="735646" y="1252772"/>
            <a:chExt cx="2517738" cy="908518"/>
          </a:xfrm>
        </p:grpSpPr>
        <p:sp>
          <p:nvSpPr>
            <p:cNvPr id="21" name="Rectangle 31"/>
            <p:cNvSpPr/>
            <p:nvPr/>
          </p:nvSpPr>
          <p:spPr>
            <a:xfrm>
              <a:off x="1837612" y="1252772"/>
              <a:ext cx="1415772" cy="33855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22" name="Rectangle 32"/>
            <p:cNvSpPr/>
            <p:nvPr/>
          </p:nvSpPr>
          <p:spPr>
            <a:xfrm>
              <a:off x="735646" y="1591326"/>
              <a:ext cx="2517738" cy="569964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rgbClr val="000000"/>
                  </a:solidFill>
                </a:rPr>
              </a:b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8" name="千图PPT彼岸天：ID 8661124库_组合 33"/>
          <p:cNvGrpSpPr/>
          <p:nvPr>
            <p:custDataLst>
              <p:tags r:id="rId15"/>
            </p:custDataLst>
          </p:nvPr>
        </p:nvGrpSpPr>
        <p:grpSpPr>
          <a:xfrm>
            <a:off x="7914335" y="5213120"/>
            <a:ext cx="2517738" cy="908518"/>
            <a:chOff x="735646" y="1252772"/>
            <a:chExt cx="2517738" cy="908518"/>
          </a:xfrm>
        </p:grpSpPr>
        <p:sp>
          <p:nvSpPr>
            <p:cNvPr id="19" name="Rectangle 34"/>
            <p:cNvSpPr/>
            <p:nvPr/>
          </p:nvSpPr>
          <p:spPr>
            <a:xfrm>
              <a:off x="735646" y="1252772"/>
              <a:ext cx="1415772" cy="338554"/>
            </a:xfrm>
            <a:prstGeom prst="rect">
              <a:avLst/>
            </a:prstGeom>
          </p:spPr>
          <p:txBody>
            <a:bodyPr wrap="none" anchor="ctr">
              <a:normAutofit/>
            </a:bodyPr>
            <a:lstStyle/>
            <a:p>
              <a:r>
                <a:rPr lang="zh-CN" altLang="en-US" sz="1600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/>
                </a:solidFill>
              </a:endParaRPr>
            </a:p>
          </p:txBody>
        </p:sp>
        <p:sp>
          <p:nvSpPr>
            <p:cNvPr id="20" name="Rectangle 35"/>
            <p:cNvSpPr/>
            <p:nvPr/>
          </p:nvSpPr>
          <p:spPr>
            <a:xfrm>
              <a:off x="735646" y="1591326"/>
              <a:ext cx="2517738" cy="569964"/>
            </a:xfrm>
            <a:prstGeom prst="rect">
              <a:avLst/>
            </a:prstGeom>
          </p:spPr>
          <p:txBody>
            <a:bodyPr wrap="square" anchor="ctr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000000"/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rgbClr val="000000"/>
                  </a:solidFill>
                </a:rPr>
              </a:br>
              <a:endParaRPr lang="zh-CN" altLang="en-US" sz="11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/>
          <p:nvPr>
            <p:custDataLst>
              <p:tags r:id="rId1"/>
            </p:custDataLst>
          </p:nvPr>
        </p:nvGrpSpPr>
        <p:grpSpPr>
          <a:xfrm>
            <a:off x="3540014" y="873014"/>
            <a:ext cx="5111973" cy="5111973"/>
            <a:chOff x="3540015" y="873014"/>
            <a:chExt cx="5111973" cy="5111973"/>
          </a:xfrm>
        </p:grpSpPr>
        <p:grpSp>
          <p:nvGrpSpPr>
            <p:cNvPr id="17" name="组合 16"/>
            <p:cNvGrpSpPr/>
            <p:nvPr/>
          </p:nvGrpSpPr>
          <p:grpSpPr>
            <a:xfrm>
              <a:off x="5607052" y="873014"/>
              <a:ext cx="977898" cy="2289149"/>
              <a:chOff x="5607052" y="873014"/>
              <a:chExt cx="977898" cy="2289149"/>
            </a:xfrm>
          </p:grpSpPr>
          <p:sp>
            <p:nvSpPr>
              <p:cNvPr id="33" name="箭头: 五边形 32"/>
              <p:cNvSpPr/>
              <p:nvPr/>
            </p:nvSpPr>
            <p:spPr bwMode="auto">
              <a:xfrm rot="16200000">
                <a:off x="5195901" y="1323114"/>
                <a:ext cx="1800200" cy="900000"/>
              </a:xfrm>
              <a:prstGeom prst="homePlate">
                <a:avLst/>
              </a:prstGeom>
              <a:solidFill>
                <a:schemeClr val="accent2"/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4" name="椭圆 33"/>
              <p:cNvSpPr/>
              <p:nvPr/>
            </p:nvSpPr>
            <p:spPr bwMode="auto">
              <a:xfrm>
                <a:off x="5607052" y="2184265"/>
                <a:ext cx="977898" cy="97789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椭圆 34"/>
              <p:cNvSpPr/>
              <p:nvPr/>
            </p:nvSpPr>
            <p:spPr bwMode="auto">
              <a:xfrm>
                <a:off x="5689601" y="2266814"/>
                <a:ext cx="812800" cy="812800"/>
              </a:xfrm>
              <a:prstGeom prst="ellipse">
                <a:avLst/>
              </a:prstGeom>
              <a:solidFill>
                <a:schemeClr val="accent2"/>
              </a:solidFill>
              <a:ln w="19050">
                <a:noFill/>
                <a:round/>
              </a:ln>
            </p:spPr>
            <p:txBody>
              <a:bodyPr vert="horz" wrap="none" lIns="91440" tIns="45720" rIns="91440" bIns="45720" anchor="ctr" anchorCtr="1" compatLnSpc="1">
                <a:normAutofit/>
              </a:bodyPr>
              <a:lstStyle/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02</a:t>
                </a:r>
                <a:endPara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36" name="任意多边形: 形状 35"/>
              <p:cNvSpPr/>
              <p:nvPr/>
            </p:nvSpPr>
            <p:spPr>
              <a:xfrm>
                <a:off x="5905502" y="1338141"/>
                <a:ext cx="380998" cy="380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96" y="15577"/>
                    </a:moveTo>
                    <a:cubicBezTo>
                      <a:pt x="12144" y="16865"/>
                      <a:pt x="9844" y="18851"/>
                      <a:pt x="8177" y="21278"/>
                    </a:cubicBezTo>
                    <a:cubicBezTo>
                      <a:pt x="9017" y="21487"/>
                      <a:pt x="9895" y="21600"/>
                      <a:pt x="10801" y="21600"/>
                    </a:cubicBezTo>
                    <a:cubicBezTo>
                      <a:pt x="12429" y="21600"/>
                      <a:pt x="13973" y="21237"/>
                      <a:pt x="15358" y="20591"/>
                    </a:cubicBezTo>
                    <a:cubicBezTo>
                      <a:pt x="15580" y="19502"/>
                      <a:pt x="15699" y="18376"/>
                      <a:pt x="15699" y="17222"/>
                    </a:cubicBezTo>
                    <a:cubicBezTo>
                      <a:pt x="15699" y="16807"/>
                      <a:pt x="15679" y="16394"/>
                      <a:pt x="15648" y="15985"/>
                    </a:cubicBezTo>
                    <a:cubicBezTo>
                      <a:pt x="15371" y="15896"/>
                      <a:pt x="15116" y="15757"/>
                      <a:pt x="14896" y="15577"/>
                    </a:cubicBezTo>
                    <a:close/>
                    <a:moveTo>
                      <a:pt x="18049" y="2796"/>
                    </a:moveTo>
                    <a:cubicBezTo>
                      <a:pt x="16319" y="2963"/>
                      <a:pt x="14667" y="3397"/>
                      <a:pt x="13127" y="4050"/>
                    </a:cubicBezTo>
                    <a:cubicBezTo>
                      <a:pt x="13136" y="4125"/>
                      <a:pt x="13139" y="4202"/>
                      <a:pt x="13139" y="4280"/>
                    </a:cubicBezTo>
                    <a:cubicBezTo>
                      <a:pt x="13139" y="4642"/>
                      <a:pt x="13052" y="4984"/>
                      <a:pt x="12904" y="5289"/>
                    </a:cubicBezTo>
                    <a:cubicBezTo>
                      <a:pt x="14441" y="7094"/>
                      <a:pt x="15635" y="9198"/>
                      <a:pt x="16388" y="11500"/>
                    </a:cubicBezTo>
                    <a:cubicBezTo>
                      <a:pt x="17323" y="11517"/>
                      <a:pt x="18121" y="12090"/>
                      <a:pt x="18465" y="12903"/>
                    </a:cubicBezTo>
                    <a:cubicBezTo>
                      <a:pt x="19505" y="12797"/>
                      <a:pt x="20517" y="12599"/>
                      <a:pt x="21493" y="12312"/>
                    </a:cubicBezTo>
                    <a:cubicBezTo>
                      <a:pt x="21562" y="11817"/>
                      <a:pt x="21600" y="11314"/>
                      <a:pt x="21600" y="10799"/>
                    </a:cubicBezTo>
                    <a:cubicBezTo>
                      <a:pt x="21600" y="7626"/>
                      <a:pt x="20230" y="4772"/>
                      <a:pt x="18049" y="2796"/>
                    </a:cubicBezTo>
                    <a:close/>
                    <a:moveTo>
                      <a:pt x="13739" y="14349"/>
                    </a:moveTo>
                    <a:cubicBezTo>
                      <a:pt x="11074" y="13908"/>
                      <a:pt x="8601" y="12890"/>
                      <a:pt x="6450" y="11433"/>
                    </a:cubicBezTo>
                    <a:cubicBezTo>
                      <a:pt x="6101" y="11646"/>
                      <a:pt x="5691" y="11773"/>
                      <a:pt x="5251" y="11773"/>
                    </a:cubicBezTo>
                    <a:cubicBezTo>
                      <a:pt x="5090" y="11773"/>
                      <a:pt x="4933" y="11755"/>
                      <a:pt x="4781" y="11724"/>
                    </a:cubicBezTo>
                    <a:cubicBezTo>
                      <a:pt x="3750" y="13677"/>
                      <a:pt x="3093" y="15854"/>
                      <a:pt x="2903" y="18164"/>
                    </a:cubicBezTo>
                    <a:cubicBezTo>
                      <a:pt x="3931" y="19266"/>
                      <a:pt x="5186" y="20154"/>
                      <a:pt x="6595" y="20750"/>
                    </a:cubicBezTo>
                    <a:cubicBezTo>
                      <a:pt x="8345" y="18059"/>
                      <a:pt x="10792" y="15833"/>
                      <a:pt x="13739" y="14349"/>
                    </a:cubicBezTo>
                    <a:close/>
                    <a:moveTo>
                      <a:pt x="17258" y="15906"/>
                    </a:moveTo>
                    <a:cubicBezTo>
                      <a:pt x="17290" y="16340"/>
                      <a:pt x="17306" y="16780"/>
                      <a:pt x="17306" y="17222"/>
                    </a:cubicBezTo>
                    <a:cubicBezTo>
                      <a:pt x="17306" y="18003"/>
                      <a:pt x="17256" y="18770"/>
                      <a:pt x="17163" y="19525"/>
                    </a:cubicBezTo>
                    <a:cubicBezTo>
                      <a:pt x="18993" y="18186"/>
                      <a:pt x="20389" y="16288"/>
                      <a:pt x="21091" y="14080"/>
                    </a:cubicBezTo>
                    <a:cubicBezTo>
                      <a:pt x="20259" y="14281"/>
                      <a:pt x="19403" y="14425"/>
                      <a:pt x="18531" y="14508"/>
                    </a:cubicBezTo>
                    <a:cubicBezTo>
                      <a:pt x="18326" y="15137"/>
                      <a:pt x="17860" y="15646"/>
                      <a:pt x="17258" y="15906"/>
                    </a:cubicBezTo>
                    <a:close/>
                    <a:moveTo>
                      <a:pt x="14278" y="12804"/>
                    </a:moveTo>
                    <a:cubicBezTo>
                      <a:pt x="14421" y="12507"/>
                      <a:pt x="14624" y="12244"/>
                      <a:pt x="14874" y="12035"/>
                    </a:cubicBezTo>
                    <a:cubicBezTo>
                      <a:pt x="14196" y="9947"/>
                      <a:pt x="13122" y="8037"/>
                      <a:pt x="11738" y="6396"/>
                    </a:cubicBezTo>
                    <a:cubicBezTo>
                      <a:pt x="11462" y="6512"/>
                      <a:pt x="11160" y="6577"/>
                      <a:pt x="10842" y="6577"/>
                    </a:cubicBezTo>
                    <a:cubicBezTo>
                      <a:pt x="10343" y="6577"/>
                      <a:pt x="9883" y="6417"/>
                      <a:pt x="9507" y="6147"/>
                    </a:cubicBezTo>
                    <a:cubicBezTo>
                      <a:pt x="8673" y="6781"/>
                      <a:pt x="7903" y="7490"/>
                      <a:pt x="7202" y="8265"/>
                    </a:cubicBezTo>
                    <a:cubicBezTo>
                      <a:pt x="7421" y="8615"/>
                      <a:pt x="7550" y="9030"/>
                      <a:pt x="7550" y="9475"/>
                    </a:cubicBezTo>
                    <a:cubicBezTo>
                      <a:pt x="7550" y="9715"/>
                      <a:pt x="7513" y="9946"/>
                      <a:pt x="7444" y="10163"/>
                    </a:cubicBezTo>
                    <a:cubicBezTo>
                      <a:pt x="9459" y="11510"/>
                      <a:pt x="11779" y="12433"/>
                      <a:pt x="14278" y="12804"/>
                    </a:cubicBezTo>
                    <a:close/>
                    <a:moveTo>
                      <a:pt x="10842" y="1982"/>
                    </a:moveTo>
                    <a:cubicBezTo>
                      <a:pt x="11448" y="1982"/>
                      <a:pt x="11999" y="2219"/>
                      <a:pt x="12409" y="2604"/>
                    </a:cubicBezTo>
                    <a:cubicBezTo>
                      <a:pt x="13608" y="2088"/>
                      <a:pt x="14870" y="1692"/>
                      <a:pt x="16183" y="1439"/>
                    </a:cubicBezTo>
                    <a:cubicBezTo>
                      <a:pt x="14599" y="526"/>
                      <a:pt x="12761" y="0"/>
                      <a:pt x="10801" y="0"/>
                    </a:cubicBezTo>
                    <a:cubicBezTo>
                      <a:pt x="9464" y="0"/>
                      <a:pt x="8183" y="245"/>
                      <a:pt x="7001" y="690"/>
                    </a:cubicBezTo>
                    <a:cubicBezTo>
                      <a:pt x="7940" y="1152"/>
                      <a:pt x="8833" y="1693"/>
                      <a:pt x="9674" y="2303"/>
                    </a:cubicBezTo>
                    <a:cubicBezTo>
                      <a:pt x="10018" y="2100"/>
                      <a:pt x="10415" y="1982"/>
                      <a:pt x="10842" y="1982"/>
                    </a:cubicBezTo>
                    <a:close/>
                    <a:moveTo>
                      <a:pt x="2954" y="9475"/>
                    </a:moveTo>
                    <a:cubicBezTo>
                      <a:pt x="2954" y="9153"/>
                      <a:pt x="3021" y="8844"/>
                      <a:pt x="3141" y="8566"/>
                    </a:cubicBezTo>
                    <a:cubicBezTo>
                      <a:pt x="2404" y="7757"/>
                      <a:pt x="1736" y="6884"/>
                      <a:pt x="1151" y="5952"/>
                    </a:cubicBezTo>
                    <a:cubicBezTo>
                      <a:pt x="417" y="7410"/>
                      <a:pt x="0" y="9056"/>
                      <a:pt x="0" y="10799"/>
                    </a:cubicBezTo>
                    <a:cubicBezTo>
                      <a:pt x="0" y="12819"/>
                      <a:pt x="556" y="14708"/>
                      <a:pt x="1521" y="16325"/>
                    </a:cubicBezTo>
                    <a:cubicBezTo>
                      <a:pt x="1866" y="14381"/>
                      <a:pt x="2520" y="12545"/>
                      <a:pt x="3424" y="10861"/>
                    </a:cubicBezTo>
                    <a:cubicBezTo>
                      <a:pt x="3130" y="10477"/>
                      <a:pt x="2954" y="9996"/>
                      <a:pt x="2954" y="9475"/>
                    </a:cubicBezTo>
                    <a:close/>
                    <a:moveTo>
                      <a:pt x="5251" y="7176"/>
                    </a:moveTo>
                    <a:cubicBezTo>
                      <a:pt x="5487" y="7176"/>
                      <a:pt x="5715" y="7213"/>
                      <a:pt x="5930" y="7278"/>
                    </a:cubicBezTo>
                    <a:cubicBezTo>
                      <a:pt x="6738" y="6372"/>
                      <a:pt x="7636" y="5547"/>
                      <a:pt x="8608" y="4813"/>
                    </a:cubicBezTo>
                    <a:cubicBezTo>
                      <a:pt x="8567" y="4642"/>
                      <a:pt x="8543" y="4464"/>
                      <a:pt x="8543" y="4280"/>
                    </a:cubicBezTo>
                    <a:cubicBezTo>
                      <a:pt x="8543" y="4026"/>
                      <a:pt x="8587" y="3781"/>
                      <a:pt x="8663" y="3552"/>
                    </a:cubicBezTo>
                    <a:cubicBezTo>
                      <a:pt x="7575" y="2771"/>
                      <a:pt x="6391" y="2115"/>
                      <a:pt x="5131" y="1609"/>
                    </a:cubicBezTo>
                    <a:cubicBezTo>
                      <a:pt x="3949" y="2338"/>
                      <a:pt x="2920" y="3289"/>
                      <a:pt x="2099" y="4405"/>
                    </a:cubicBezTo>
                    <a:cubicBezTo>
                      <a:pt x="2708" y="5484"/>
                      <a:pt x="3433" y="6491"/>
                      <a:pt x="4256" y="7407"/>
                    </a:cubicBezTo>
                    <a:cubicBezTo>
                      <a:pt x="4557" y="7261"/>
                      <a:pt x="4895" y="7176"/>
                      <a:pt x="5251" y="7176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3540015" y="2940052"/>
              <a:ext cx="2289149" cy="977898"/>
              <a:chOff x="3540015" y="2940052"/>
              <a:chExt cx="2289149" cy="977898"/>
            </a:xfrm>
          </p:grpSpPr>
          <p:sp>
            <p:nvSpPr>
              <p:cNvPr id="29" name="箭头: 五边形 28"/>
              <p:cNvSpPr/>
              <p:nvPr/>
            </p:nvSpPr>
            <p:spPr bwMode="auto">
              <a:xfrm rot="10800000" flipV="1">
                <a:off x="3540015" y="2979001"/>
                <a:ext cx="1800200" cy="900000"/>
              </a:xfrm>
              <a:prstGeom prst="homePlate">
                <a:avLst/>
              </a:prstGeom>
              <a:solidFill>
                <a:schemeClr val="accent1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" name="椭圆 29"/>
              <p:cNvSpPr/>
              <p:nvPr/>
            </p:nvSpPr>
            <p:spPr bwMode="auto">
              <a:xfrm rot="5400000" flipV="1">
                <a:off x="4851266" y="2940052"/>
                <a:ext cx="977898" cy="97789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" name="椭圆 30"/>
              <p:cNvSpPr/>
              <p:nvPr/>
            </p:nvSpPr>
            <p:spPr bwMode="auto">
              <a:xfrm rot="10800000" flipV="1">
                <a:off x="4933815" y="3022601"/>
                <a:ext cx="812800" cy="812800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vert="horz" wrap="none" lIns="91440" tIns="45720" rIns="91440" bIns="45720" anchor="ctr" anchorCtr="1" compatLnSpc="1">
                <a:normAutofit/>
              </a:bodyPr>
              <a:lstStyle/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01</a:t>
                </a:r>
                <a:endPara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32" name="任意多边形: 形状 31"/>
              <p:cNvSpPr/>
              <p:nvPr/>
            </p:nvSpPr>
            <p:spPr bwMode="auto">
              <a:xfrm>
                <a:off x="4106461" y="3239823"/>
                <a:ext cx="380998" cy="380998"/>
              </a:xfrm>
              <a:custGeom>
                <a:avLst/>
                <a:gdLst>
                  <a:gd name="T0" fmla="*/ 116 w 232"/>
                  <a:gd name="T1" fmla="*/ 0 h 232"/>
                  <a:gd name="T2" fmla="*/ 0 w 232"/>
                  <a:gd name="T3" fmla="*/ 116 h 232"/>
                  <a:gd name="T4" fmla="*/ 116 w 232"/>
                  <a:gd name="T5" fmla="*/ 232 h 232"/>
                  <a:gd name="T6" fmla="*/ 232 w 232"/>
                  <a:gd name="T7" fmla="*/ 116 h 232"/>
                  <a:gd name="T8" fmla="*/ 116 w 232"/>
                  <a:gd name="T9" fmla="*/ 0 h 232"/>
                  <a:gd name="T10" fmla="*/ 129 w 232"/>
                  <a:gd name="T11" fmla="*/ 208 h 232"/>
                  <a:gd name="T12" fmla="*/ 129 w 232"/>
                  <a:gd name="T13" fmla="*/ 190 h 232"/>
                  <a:gd name="T14" fmla="*/ 117 w 232"/>
                  <a:gd name="T15" fmla="*/ 178 h 232"/>
                  <a:gd name="T16" fmla="*/ 105 w 232"/>
                  <a:gd name="T17" fmla="*/ 190 h 232"/>
                  <a:gd name="T18" fmla="*/ 105 w 232"/>
                  <a:gd name="T19" fmla="*/ 208 h 232"/>
                  <a:gd name="T20" fmla="*/ 25 w 232"/>
                  <a:gd name="T21" fmla="*/ 129 h 232"/>
                  <a:gd name="T22" fmla="*/ 42 w 232"/>
                  <a:gd name="T23" fmla="*/ 129 h 232"/>
                  <a:gd name="T24" fmla="*/ 53 w 232"/>
                  <a:gd name="T25" fmla="*/ 117 h 232"/>
                  <a:gd name="T26" fmla="*/ 42 w 232"/>
                  <a:gd name="T27" fmla="*/ 105 h 232"/>
                  <a:gd name="T28" fmla="*/ 24 w 232"/>
                  <a:gd name="T29" fmla="*/ 105 h 232"/>
                  <a:gd name="T30" fmla="*/ 104 w 232"/>
                  <a:gd name="T31" fmla="*/ 25 h 232"/>
                  <a:gd name="T32" fmla="*/ 104 w 232"/>
                  <a:gd name="T33" fmla="*/ 41 h 232"/>
                  <a:gd name="T34" fmla="*/ 116 w 232"/>
                  <a:gd name="T35" fmla="*/ 53 h 232"/>
                  <a:gd name="T36" fmla="*/ 128 w 232"/>
                  <a:gd name="T37" fmla="*/ 41 h 232"/>
                  <a:gd name="T38" fmla="*/ 128 w 232"/>
                  <a:gd name="T39" fmla="*/ 25 h 232"/>
                  <a:gd name="T40" fmla="*/ 208 w 232"/>
                  <a:gd name="T41" fmla="*/ 104 h 232"/>
                  <a:gd name="T42" fmla="*/ 190 w 232"/>
                  <a:gd name="T43" fmla="*/ 104 h 232"/>
                  <a:gd name="T44" fmla="*/ 179 w 232"/>
                  <a:gd name="T45" fmla="*/ 116 h 232"/>
                  <a:gd name="T46" fmla="*/ 190 w 232"/>
                  <a:gd name="T47" fmla="*/ 128 h 232"/>
                  <a:gd name="T48" fmla="*/ 208 w 232"/>
                  <a:gd name="T49" fmla="*/ 128 h 232"/>
                  <a:gd name="T50" fmla="*/ 129 w 232"/>
                  <a:gd name="T51" fmla="*/ 208 h 232"/>
                  <a:gd name="T52" fmla="*/ 124 w 232"/>
                  <a:gd name="T53" fmla="*/ 94 h 232"/>
                  <a:gd name="T54" fmla="*/ 70 w 232"/>
                  <a:gd name="T55" fmla="*/ 69 h 232"/>
                  <a:gd name="T56" fmla="*/ 94 w 232"/>
                  <a:gd name="T57" fmla="*/ 124 h 232"/>
                  <a:gd name="T58" fmla="*/ 109 w 232"/>
                  <a:gd name="T59" fmla="*/ 138 h 232"/>
                  <a:gd name="T60" fmla="*/ 163 w 232"/>
                  <a:gd name="T61" fmla="*/ 163 h 232"/>
                  <a:gd name="T62" fmla="*/ 138 w 232"/>
                  <a:gd name="T63" fmla="*/ 108 h 232"/>
                  <a:gd name="T64" fmla="*/ 124 w 232"/>
                  <a:gd name="T65" fmla="*/ 94 h 232"/>
                  <a:gd name="T66" fmla="*/ 123 w 232"/>
                  <a:gd name="T67" fmla="*/ 123 h 232"/>
                  <a:gd name="T68" fmla="*/ 110 w 232"/>
                  <a:gd name="T69" fmla="*/ 123 h 232"/>
                  <a:gd name="T70" fmla="*/ 110 w 232"/>
                  <a:gd name="T71" fmla="*/ 109 h 232"/>
                  <a:gd name="T72" fmla="*/ 123 w 232"/>
                  <a:gd name="T73" fmla="*/ 109 h 232"/>
                  <a:gd name="T74" fmla="*/ 123 w 232"/>
                  <a:gd name="T75" fmla="*/ 12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32" h="232">
                    <a:moveTo>
                      <a:pt x="116" y="0"/>
                    </a:move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lose/>
                    <a:moveTo>
                      <a:pt x="129" y="208"/>
                    </a:moveTo>
                    <a:cubicBezTo>
                      <a:pt x="129" y="190"/>
                      <a:pt x="129" y="190"/>
                      <a:pt x="129" y="190"/>
                    </a:cubicBezTo>
                    <a:cubicBezTo>
                      <a:pt x="129" y="183"/>
                      <a:pt x="123" y="178"/>
                      <a:pt x="117" y="178"/>
                    </a:cubicBezTo>
                    <a:cubicBezTo>
                      <a:pt x="110" y="178"/>
                      <a:pt x="105" y="183"/>
                      <a:pt x="105" y="190"/>
                    </a:cubicBezTo>
                    <a:cubicBezTo>
                      <a:pt x="105" y="208"/>
                      <a:pt x="105" y="208"/>
                      <a:pt x="105" y="208"/>
                    </a:cubicBezTo>
                    <a:cubicBezTo>
                      <a:pt x="63" y="203"/>
                      <a:pt x="30" y="170"/>
                      <a:pt x="25" y="129"/>
                    </a:cubicBezTo>
                    <a:cubicBezTo>
                      <a:pt x="42" y="129"/>
                      <a:pt x="42" y="129"/>
                      <a:pt x="42" y="129"/>
                    </a:cubicBezTo>
                    <a:cubicBezTo>
                      <a:pt x="48" y="129"/>
                      <a:pt x="53" y="123"/>
                      <a:pt x="53" y="117"/>
                    </a:cubicBezTo>
                    <a:cubicBezTo>
                      <a:pt x="53" y="110"/>
                      <a:pt x="48" y="105"/>
                      <a:pt x="42" y="105"/>
                    </a:cubicBezTo>
                    <a:cubicBezTo>
                      <a:pt x="24" y="105"/>
                      <a:pt x="24" y="105"/>
                      <a:pt x="24" y="105"/>
                    </a:cubicBezTo>
                    <a:cubicBezTo>
                      <a:pt x="29" y="63"/>
                      <a:pt x="63" y="30"/>
                      <a:pt x="104" y="25"/>
                    </a:cubicBezTo>
                    <a:cubicBezTo>
                      <a:pt x="104" y="41"/>
                      <a:pt x="104" y="41"/>
                      <a:pt x="104" y="41"/>
                    </a:cubicBezTo>
                    <a:cubicBezTo>
                      <a:pt x="104" y="47"/>
                      <a:pt x="109" y="53"/>
                      <a:pt x="116" y="53"/>
                    </a:cubicBezTo>
                    <a:cubicBezTo>
                      <a:pt x="122" y="53"/>
                      <a:pt x="128" y="47"/>
                      <a:pt x="128" y="41"/>
                    </a:cubicBezTo>
                    <a:cubicBezTo>
                      <a:pt x="128" y="25"/>
                      <a:pt x="128" y="25"/>
                      <a:pt x="128" y="25"/>
                    </a:cubicBezTo>
                    <a:cubicBezTo>
                      <a:pt x="169" y="30"/>
                      <a:pt x="202" y="63"/>
                      <a:pt x="208" y="104"/>
                    </a:cubicBezTo>
                    <a:cubicBezTo>
                      <a:pt x="190" y="104"/>
                      <a:pt x="190" y="104"/>
                      <a:pt x="190" y="104"/>
                    </a:cubicBezTo>
                    <a:cubicBezTo>
                      <a:pt x="184" y="104"/>
                      <a:pt x="179" y="109"/>
                      <a:pt x="179" y="116"/>
                    </a:cubicBezTo>
                    <a:cubicBezTo>
                      <a:pt x="179" y="122"/>
                      <a:pt x="184" y="128"/>
                      <a:pt x="190" y="128"/>
                    </a:cubicBezTo>
                    <a:cubicBezTo>
                      <a:pt x="208" y="128"/>
                      <a:pt x="208" y="128"/>
                      <a:pt x="208" y="128"/>
                    </a:cubicBezTo>
                    <a:cubicBezTo>
                      <a:pt x="203" y="169"/>
                      <a:pt x="170" y="202"/>
                      <a:pt x="129" y="208"/>
                    </a:cubicBezTo>
                    <a:close/>
                    <a:moveTo>
                      <a:pt x="124" y="94"/>
                    </a:moveTo>
                    <a:cubicBezTo>
                      <a:pt x="70" y="69"/>
                      <a:pt x="70" y="69"/>
                      <a:pt x="70" y="69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97" y="129"/>
                      <a:pt x="103" y="136"/>
                      <a:pt x="109" y="138"/>
                    </a:cubicBezTo>
                    <a:cubicBezTo>
                      <a:pt x="163" y="163"/>
                      <a:pt x="163" y="163"/>
                      <a:pt x="163" y="163"/>
                    </a:cubicBezTo>
                    <a:cubicBezTo>
                      <a:pt x="138" y="108"/>
                      <a:pt x="138" y="108"/>
                      <a:pt x="138" y="108"/>
                    </a:cubicBezTo>
                    <a:cubicBezTo>
                      <a:pt x="136" y="103"/>
                      <a:pt x="130" y="96"/>
                      <a:pt x="124" y="94"/>
                    </a:cubicBezTo>
                    <a:close/>
                    <a:moveTo>
                      <a:pt x="123" y="123"/>
                    </a:moveTo>
                    <a:cubicBezTo>
                      <a:pt x="119" y="126"/>
                      <a:pt x="113" y="126"/>
                      <a:pt x="110" y="123"/>
                    </a:cubicBezTo>
                    <a:cubicBezTo>
                      <a:pt x="106" y="119"/>
                      <a:pt x="106" y="113"/>
                      <a:pt x="110" y="109"/>
                    </a:cubicBezTo>
                    <a:cubicBezTo>
                      <a:pt x="113" y="106"/>
                      <a:pt x="119" y="106"/>
                      <a:pt x="123" y="109"/>
                    </a:cubicBezTo>
                    <a:cubicBezTo>
                      <a:pt x="127" y="113"/>
                      <a:pt x="127" y="119"/>
                      <a:pt x="123" y="12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6362839" y="2940052"/>
              <a:ext cx="2289149" cy="977898"/>
              <a:chOff x="6362839" y="2940052"/>
              <a:chExt cx="2289149" cy="977898"/>
            </a:xfrm>
          </p:grpSpPr>
          <p:sp>
            <p:nvSpPr>
              <p:cNvPr id="25" name="箭头: 五边形 24"/>
              <p:cNvSpPr/>
              <p:nvPr/>
            </p:nvSpPr>
            <p:spPr bwMode="auto">
              <a:xfrm>
                <a:off x="6851788" y="2979001"/>
                <a:ext cx="1800200" cy="900000"/>
              </a:xfrm>
              <a:prstGeom prst="homePlate">
                <a:avLst/>
              </a:prstGeom>
              <a:solidFill>
                <a:schemeClr val="accent3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椭圆 25"/>
              <p:cNvSpPr/>
              <p:nvPr/>
            </p:nvSpPr>
            <p:spPr bwMode="auto">
              <a:xfrm rot="5400000">
                <a:off x="6362839" y="2940052"/>
                <a:ext cx="977898" cy="97789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3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" name="椭圆 26"/>
              <p:cNvSpPr/>
              <p:nvPr/>
            </p:nvSpPr>
            <p:spPr bwMode="auto">
              <a:xfrm>
                <a:off x="6445387" y="3022602"/>
                <a:ext cx="812800" cy="812798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vert="horz" wrap="none" lIns="91440" tIns="45720" rIns="91440" bIns="45720" anchor="ctr" anchorCtr="1" compatLnSpc="1">
                <a:normAutofit/>
              </a:bodyPr>
              <a:lstStyle/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03</a:t>
                </a:r>
                <a:endPara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8" name="任意多边形: 形状 27"/>
              <p:cNvSpPr/>
              <p:nvPr/>
            </p:nvSpPr>
            <p:spPr bwMode="auto">
              <a:xfrm>
                <a:off x="7704545" y="3239823"/>
                <a:ext cx="380998" cy="380998"/>
              </a:xfrm>
              <a:custGeom>
                <a:avLst/>
                <a:gdLst>
                  <a:gd name="T0" fmla="+- 0 10800 98"/>
                  <a:gd name="T1" fmla="*/ T0 w 21404"/>
                  <a:gd name="T2" fmla="+- 0 10864 128"/>
                  <a:gd name="T3" fmla="*/ 10864 h 21472"/>
                  <a:gd name="T4" fmla="+- 0 10800 98"/>
                  <a:gd name="T5" fmla="*/ T4 w 21404"/>
                  <a:gd name="T6" fmla="+- 0 10864 128"/>
                  <a:gd name="T7" fmla="*/ 10864 h 21472"/>
                  <a:gd name="T8" fmla="+- 0 10800 98"/>
                  <a:gd name="T9" fmla="*/ T8 w 21404"/>
                  <a:gd name="T10" fmla="+- 0 10864 128"/>
                  <a:gd name="T11" fmla="*/ 10864 h 21472"/>
                  <a:gd name="T12" fmla="+- 0 10800 98"/>
                  <a:gd name="T13" fmla="*/ T12 w 21404"/>
                  <a:gd name="T14" fmla="+- 0 10864 128"/>
                  <a:gd name="T15" fmla="*/ 10864 h 2147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404" h="21472">
                    <a:moveTo>
                      <a:pt x="3386" y="13932"/>
                    </a:moveTo>
                    <a:cubicBezTo>
                      <a:pt x="4126" y="16483"/>
                      <a:pt x="4518" y="17503"/>
                      <a:pt x="6826" y="18467"/>
                    </a:cubicBezTo>
                    <a:cubicBezTo>
                      <a:pt x="8742" y="19998"/>
                      <a:pt x="9918" y="21472"/>
                      <a:pt x="10702" y="21472"/>
                    </a:cubicBezTo>
                    <a:cubicBezTo>
                      <a:pt x="11486" y="21472"/>
                      <a:pt x="12662" y="19998"/>
                      <a:pt x="14578" y="18978"/>
                    </a:cubicBezTo>
                    <a:cubicBezTo>
                      <a:pt x="16886" y="17503"/>
                      <a:pt x="16102" y="17503"/>
                      <a:pt x="16886" y="14499"/>
                    </a:cubicBezTo>
                    <a:cubicBezTo>
                      <a:pt x="10702" y="18467"/>
                      <a:pt x="10702" y="18467"/>
                      <a:pt x="10702" y="18467"/>
                    </a:cubicBezTo>
                    <a:lnTo>
                      <a:pt x="3386" y="13932"/>
                    </a:lnTo>
                    <a:close/>
                    <a:moveTo>
                      <a:pt x="21110" y="6902"/>
                    </a:moveTo>
                    <a:cubicBezTo>
                      <a:pt x="11834" y="382"/>
                      <a:pt x="11834" y="382"/>
                      <a:pt x="11834" y="382"/>
                    </a:cubicBezTo>
                    <a:cubicBezTo>
                      <a:pt x="11486" y="-128"/>
                      <a:pt x="10310" y="-128"/>
                      <a:pt x="9526" y="382"/>
                    </a:cubicBezTo>
                    <a:cubicBezTo>
                      <a:pt x="294" y="6902"/>
                      <a:pt x="294" y="6902"/>
                      <a:pt x="294" y="6902"/>
                    </a:cubicBezTo>
                    <a:cubicBezTo>
                      <a:pt x="-98" y="7412"/>
                      <a:pt x="-98" y="7922"/>
                      <a:pt x="294" y="8943"/>
                    </a:cubicBezTo>
                    <a:cubicBezTo>
                      <a:pt x="9526" y="15463"/>
                      <a:pt x="9526" y="15463"/>
                      <a:pt x="9526" y="15463"/>
                    </a:cubicBezTo>
                    <a:cubicBezTo>
                      <a:pt x="10310" y="15973"/>
                      <a:pt x="11486" y="15973"/>
                      <a:pt x="11834" y="15463"/>
                    </a:cubicBezTo>
                    <a:cubicBezTo>
                      <a:pt x="17670" y="10927"/>
                      <a:pt x="17670" y="10927"/>
                      <a:pt x="17670" y="10927"/>
                    </a:cubicBezTo>
                    <a:cubicBezTo>
                      <a:pt x="11486" y="8943"/>
                      <a:pt x="11486" y="8943"/>
                      <a:pt x="11486" y="8943"/>
                    </a:cubicBezTo>
                    <a:cubicBezTo>
                      <a:pt x="11094" y="8943"/>
                      <a:pt x="11094" y="9396"/>
                      <a:pt x="10702" y="9396"/>
                    </a:cubicBezTo>
                    <a:cubicBezTo>
                      <a:pt x="9526" y="9396"/>
                      <a:pt x="8742" y="8433"/>
                      <a:pt x="8742" y="7412"/>
                    </a:cubicBezTo>
                    <a:cubicBezTo>
                      <a:pt x="8742" y="6902"/>
                      <a:pt x="9526" y="5938"/>
                      <a:pt x="10702" y="5938"/>
                    </a:cubicBezTo>
                    <a:cubicBezTo>
                      <a:pt x="11486" y="5938"/>
                      <a:pt x="12270" y="6392"/>
                      <a:pt x="12662" y="6902"/>
                    </a:cubicBezTo>
                    <a:cubicBezTo>
                      <a:pt x="19194" y="9907"/>
                      <a:pt x="19194" y="9907"/>
                      <a:pt x="19194" y="9907"/>
                    </a:cubicBezTo>
                    <a:cubicBezTo>
                      <a:pt x="21110" y="8943"/>
                      <a:pt x="21110" y="8943"/>
                      <a:pt x="21110" y="8943"/>
                    </a:cubicBezTo>
                    <a:cubicBezTo>
                      <a:pt x="21502" y="7922"/>
                      <a:pt x="21502" y="7412"/>
                      <a:pt x="21110" y="6902"/>
                    </a:cubicBezTo>
                    <a:close/>
                    <a:moveTo>
                      <a:pt x="18410" y="19488"/>
                    </a:moveTo>
                    <a:cubicBezTo>
                      <a:pt x="18018" y="19998"/>
                      <a:pt x="19586" y="20508"/>
                      <a:pt x="19978" y="18978"/>
                    </a:cubicBezTo>
                    <a:cubicBezTo>
                      <a:pt x="20326" y="11948"/>
                      <a:pt x="19194" y="9907"/>
                      <a:pt x="19194" y="9907"/>
                    </a:cubicBezTo>
                    <a:cubicBezTo>
                      <a:pt x="17670" y="10927"/>
                      <a:pt x="17670" y="10927"/>
                      <a:pt x="17670" y="10927"/>
                    </a:cubicBezTo>
                    <a:cubicBezTo>
                      <a:pt x="17670" y="10927"/>
                      <a:pt x="19194" y="12458"/>
                      <a:pt x="18410" y="1948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5607052" y="3695838"/>
              <a:ext cx="977898" cy="2289149"/>
              <a:chOff x="5607052" y="3695838"/>
              <a:chExt cx="977898" cy="2289149"/>
            </a:xfrm>
          </p:grpSpPr>
          <p:sp>
            <p:nvSpPr>
              <p:cNvPr id="21" name="箭头: 五边形 20"/>
              <p:cNvSpPr/>
              <p:nvPr/>
            </p:nvSpPr>
            <p:spPr bwMode="auto">
              <a:xfrm rot="5400000" flipV="1">
                <a:off x="5195901" y="4634887"/>
                <a:ext cx="1800200" cy="900000"/>
              </a:xfrm>
              <a:prstGeom prst="homePlat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2" name="椭圆 21"/>
              <p:cNvSpPr/>
              <p:nvPr/>
            </p:nvSpPr>
            <p:spPr bwMode="auto">
              <a:xfrm flipV="1">
                <a:off x="5607052" y="3695838"/>
                <a:ext cx="977898" cy="97789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4"/>
                </a:solidFill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3" name="椭圆 22"/>
              <p:cNvSpPr/>
              <p:nvPr/>
            </p:nvSpPr>
            <p:spPr bwMode="auto">
              <a:xfrm>
                <a:off x="5689601" y="3778387"/>
                <a:ext cx="812800" cy="812798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noFill/>
                <a:round/>
              </a:ln>
            </p:spPr>
            <p:txBody>
              <a:bodyPr vert="horz" wrap="none" lIns="91440" tIns="45720" rIns="91440" bIns="45720" anchor="ctr" anchorCtr="1" compatLnSpc="1">
                <a:normAutofit/>
              </a:bodyPr>
              <a:lstStyle/>
              <a:p>
                <a:pPr algn="ctr"/>
                <a:r>
                  <a:rPr lang="en-US" altLang="zh-CN" sz="2400">
                    <a:solidFill>
                      <a:schemeClr val="bg1"/>
                    </a:solidFill>
                    <a:latin typeface="Impact" panose="020B0806030902050204" pitchFamily="34" charset="0"/>
                  </a:rPr>
                  <a:t>04</a:t>
                </a:r>
                <a:endParaRPr lang="en-US" altLang="zh-CN" sz="2400">
                  <a:solidFill>
                    <a:schemeClr val="bg1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24" name="任意多边形: 形状 23"/>
              <p:cNvSpPr/>
              <p:nvPr/>
            </p:nvSpPr>
            <p:spPr bwMode="auto">
              <a:xfrm>
                <a:off x="5905502" y="5138862"/>
                <a:ext cx="380998" cy="38099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3413" y="19459"/>
                    </a:moveTo>
                    <a:cubicBezTo>
                      <a:pt x="3413" y="20724"/>
                      <a:pt x="4778" y="21600"/>
                      <a:pt x="6046" y="21600"/>
                    </a:cubicBezTo>
                    <a:cubicBezTo>
                      <a:pt x="7363" y="21600"/>
                      <a:pt x="8191" y="20724"/>
                      <a:pt x="8191" y="19459"/>
                    </a:cubicBezTo>
                    <a:cubicBezTo>
                      <a:pt x="8191" y="18146"/>
                      <a:pt x="7363" y="16832"/>
                      <a:pt x="6046" y="16832"/>
                    </a:cubicBezTo>
                    <a:cubicBezTo>
                      <a:pt x="4778" y="16832"/>
                      <a:pt x="3413" y="18146"/>
                      <a:pt x="3413" y="19459"/>
                    </a:cubicBezTo>
                    <a:close/>
                    <a:moveTo>
                      <a:pt x="15554" y="19459"/>
                    </a:moveTo>
                    <a:cubicBezTo>
                      <a:pt x="15554" y="20724"/>
                      <a:pt x="16822" y="21600"/>
                      <a:pt x="18138" y="21600"/>
                    </a:cubicBezTo>
                    <a:cubicBezTo>
                      <a:pt x="19455" y="21600"/>
                      <a:pt x="20332" y="20724"/>
                      <a:pt x="20332" y="19459"/>
                    </a:cubicBezTo>
                    <a:cubicBezTo>
                      <a:pt x="20332" y="18146"/>
                      <a:pt x="19455" y="16832"/>
                      <a:pt x="18138" y="16832"/>
                    </a:cubicBezTo>
                    <a:cubicBezTo>
                      <a:pt x="16822" y="16832"/>
                      <a:pt x="15554" y="18146"/>
                      <a:pt x="15554" y="19459"/>
                    </a:cubicBezTo>
                    <a:close/>
                    <a:moveTo>
                      <a:pt x="7753" y="13816"/>
                    </a:moveTo>
                    <a:cubicBezTo>
                      <a:pt x="21161" y="9924"/>
                      <a:pt x="21161" y="9924"/>
                      <a:pt x="21161" y="9924"/>
                    </a:cubicBezTo>
                    <a:cubicBezTo>
                      <a:pt x="21600" y="9924"/>
                      <a:pt x="21600" y="9486"/>
                      <a:pt x="21600" y="9097"/>
                    </a:cubicBezTo>
                    <a:cubicBezTo>
                      <a:pt x="21600" y="2627"/>
                      <a:pt x="21600" y="2627"/>
                      <a:pt x="21600" y="2627"/>
                    </a:cubicBezTo>
                    <a:cubicBezTo>
                      <a:pt x="4778" y="2627"/>
                      <a:pt x="4778" y="2627"/>
                      <a:pt x="4778" y="2627"/>
                    </a:cubicBezTo>
                    <a:cubicBezTo>
                      <a:pt x="4778" y="486"/>
                      <a:pt x="4778" y="486"/>
                      <a:pt x="4778" y="486"/>
                    </a:cubicBezTo>
                    <a:lnTo>
                      <a:pt x="4340" y="0"/>
                    </a:lnTo>
                    <a:cubicBezTo>
                      <a:pt x="439" y="0"/>
                      <a:pt x="439" y="0"/>
                      <a:pt x="439" y="0"/>
                    </a:cubicBezTo>
                    <a:cubicBezTo>
                      <a:pt x="0" y="0"/>
                      <a:pt x="0" y="486"/>
                      <a:pt x="0" y="486"/>
                    </a:cubicBezTo>
                    <a:cubicBezTo>
                      <a:pt x="0" y="2627"/>
                      <a:pt x="0" y="2627"/>
                      <a:pt x="0" y="2627"/>
                    </a:cubicBezTo>
                    <a:cubicBezTo>
                      <a:pt x="2194" y="2627"/>
                      <a:pt x="2194" y="2627"/>
                      <a:pt x="2194" y="2627"/>
                    </a:cubicBezTo>
                    <a:cubicBezTo>
                      <a:pt x="4778" y="13378"/>
                      <a:pt x="4778" y="13378"/>
                      <a:pt x="4778" y="13378"/>
                    </a:cubicBezTo>
                    <a:cubicBezTo>
                      <a:pt x="4778" y="14692"/>
                      <a:pt x="4778" y="14692"/>
                      <a:pt x="4778" y="14692"/>
                    </a:cubicBezTo>
                    <a:cubicBezTo>
                      <a:pt x="4778" y="16443"/>
                      <a:pt x="4778" y="16443"/>
                      <a:pt x="4778" y="16443"/>
                    </a:cubicBezTo>
                    <a:cubicBezTo>
                      <a:pt x="4778" y="16832"/>
                      <a:pt x="5168" y="16832"/>
                      <a:pt x="5168" y="16832"/>
                    </a:cubicBezTo>
                    <a:cubicBezTo>
                      <a:pt x="6046" y="16832"/>
                      <a:pt x="6046" y="16832"/>
                      <a:pt x="6046" y="16832"/>
                    </a:cubicBezTo>
                    <a:cubicBezTo>
                      <a:pt x="18138" y="16832"/>
                      <a:pt x="18138" y="16832"/>
                      <a:pt x="18138" y="16832"/>
                    </a:cubicBezTo>
                    <a:cubicBezTo>
                      <a:pt x="21161" y="16832"/>
                      <a:pt x="21161" y="16832"/>
                      <a:pt x="21161" y="16832"/>
                    </a:cubicBezTo>
                    <a:cubicBezTo>
                      <a:pt x="21600" y="16832"/>
                      <a:pt x="21600" y="16832"/>
                      <a:pt x="21600" y="16443"/>
                    </a:cubicBezTo>
                    <a:cubicBezTo>
                      <a:pt x="21600" y="14692"/>
                      <a:pt x="21600" y="14692"/>
                      <a:pt x="21600" y="14692"/>
                    </a:cubicBezTo>
                    <a:cubicBezTo>
                      <a:pt x="8191" y="14692"/>
                      <a:pt x="8191" y="14692"/>
                      <a:pt x="8191" y="14692"/>
                    </a:cubicBezTo>
                    <a:cubicBezTo>
                      <a:pt x="6485" y="14692"/>
                      <a:pt x="6485" y="13816"/>
                      <a:pt x="7753" y="1381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5" name="千图PPT彼岸天：ID 8661124库_组合 4"/>
          <p:cNvGrpSpPr/>
          <p:nvPr>
            <p:custDataLst>
              <p:tags r:id="rId2"/>
            </p:custDataLst>
          </p:nvPr>
        </p:nvGrpSpPr>
        <p:grpSpPr>
          <a:xfrm>
            <a:off x="1579741" y="1553109"/>
            <a:ext cx="2587220" cy="782232"/>
            <a:chOff x="1579741" y="1924553"/>
            <a:chExt cx="2587220" cy="782232"/>
          </a:xfrm>
        </p:grpSpPr>
        <p:sp>
          <p:nvSpPr>
            <p:cNvPr id="15" name="矩形 14"/>
            <p:cNvSpPr/>
            <p:nvPr/>
          </p:nvSpPr>
          <p:spPr>
            <a:xfrm>
              <a:off x="1579741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1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579741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6" name="千图PPT彼岸天：ID 8661124库_组合 5"/>
          <p:cNvGrpSpPr/>
          <p:nvPr>
            <p:custDataLst>
              <p:tags r:id="rId3"/>
            </p:custDataLst>
          </p:nvPr>
        </p:nvGrpSpPr>
        <p:grpSpPr>
          <a:xfrm>
            <a:off x="1579741" y="4522659"/>
            <a:ext cx="2587220" cy="782232"/>
            <a:chOff x="1579741" y="4151215"/>
            <a:chExt cx="2587220" cy="782232"/>
          </a:xfrm>
        </p:grpSpPr>
        <p:sp>
          <p:nvSpPr>
            <p:cNvPr id="13" name="矩形 12"/>
            <p:cNvSpPr/>
            <p:nvPr/>
          </p:nvSpPr>
          <p:spPr>
            <a:xfrm>
              <a:off x="1579741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accent4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4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579741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7" name="千图PPT彼岸天：ID 8661124库_组合 6"/>
          <p:cNvGrpSpPr/>
          <p:nvPr>
            <p:custDataLst>
              <p:tags r:id="rId4"/>
            </p:custDataLst>
          </p:nvPr>
        </p:nvGrpSpPr>
        <p:grpSpPr>
          <a:xfrm>
            <a:off x="8025039" y="1558281"/>
            <a:ext cx="2587220" cy="782232"/>
            <a:chOff x="8025039" y="1924553"/>
            <a:chExt cx="2587220" cy="782232"/>
          </a:xfrm>
        </p:grpSpPr>
        <p:sp>
          <p:nvSpPr>
            <p:cNvPr id="11" name="矩形 10"/>
            <p:cNvSpPr/>
            <p:nvPr/>
          </p:nvSpPr>
          <p:spPr>
            <a:xfrm>
              <a:off x="8025039" y="1924553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2"/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025039" y="2170774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8" name="千图PPT彼岸天：ID 8661124库_组合 7"/>
          <p:cNvGrpSpPr/>
          <p:nvPr>
            <p:custDataLst>
              <p:tags r:id="rId5"/>
            </p:custDataLst>
          </p:nvPr>
        </p:nvGrpSpPr>
        <p:grpSpPr>
          <a:xfrm>
            <a:off x="8025039" y="4522659"/>
            <a:ext cx="2587220" cy="782232"/>
            <a:chOff x="8025039" y="4151215"/>
            <a:chExt cx="2587220" cy="782232"/>
          </a:xfrm>
        </p:grpSpPr>
        <p:sp>
          <p:nvSpPr>
            <p:cNvPr id="9" name="矩形 8"/>
            <p:cNvSpPr/>
            <p:nvPr/>
          </p:nvSpPr>
          <p:spPr>
            <a:xfrm>
              <a:off x="8025039" y="4151215"/>
              <a:ext cx="2587220" cy="246221"/>
            </a:xfrm>
            <a:prstGeom prst="rect">
              <a:avLst/>
            </a:prstGeom>
          </p:spPr>
          <p:txBody>
            <a:bodyPr wrap="none" lIns="144000" tIns="0" rIns="144000" bIns="0">
              <a:normAutofit/>
            </a:bodyPr>
            <a:lstStyle/>
            <a:p>
              <a:r>
                <a:rPr lang="zh-CN" altLang="en-US" sz="1600" b="1" dirty="0">
                  <a:solidFill>
                    <a:schemeClr val="accent3">
                      <a:lumMod val="100000"/>
                    </a:schemeClr>
                  </a:solidFill>
                </a:rPr>
                <a:t>输入标题文本</a:t>
              </a:r>
              <a:endParaRPr lang="zh-CN" altLang="en-US" sz="1600" b="1" dirty="0">
                <a:solidFill>
                  <a:schemeClr val="accent3">
                    <a:lumMod val="100000"/>
                  </a:schemeClr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025039" y="4397436"/>
              <a:ext cx="2587220" cy="536011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1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1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041115" y="2167116"/>
            <a:ext cx="6917278" cy="13665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7200" spc="3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感谢您的观看！</a:t>
            </a:r>
            <a:endParaRPr lang="zh-CN" altLang="en-US" sz="7200" spc="300" dirty="0">
              <a:solidFill>
                <a:schemeClr val="bg1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31415" y="3429000"/>
            <a:ext cx="9195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</a:rPr>
              <a:t>Lorem ipsum dolor sit amet, consectetuer adipiscing elit.Aenean commodo ligula eget dolor. Aenean massa. Cum sociis natoque penatibus et magnis diss,nascetur ridiculus mus.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48379" y="4413886"/>
            <a:ext cx="3079689" cy="38779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策划人：     日期</a:t>
            </a:r>
            <a:r>
              <a:rPr lang="en-US" altLang="zh-CN" sz="1600" dirty="0">
                <a:solidFill>
                  <a:schemeClr val="bg1"/>
                </a:solidFill>
                <a:latin typeface="方正正中黑简体" panose="02000000000000000000" pitchFamily="2" charset="-122"/>
                <a:ea typeface="方正正中黑简体" panose="02000000000000000000" pitchFamily="2" charset="-122"/>
              </a:rPr>
              <a:t>: 2019/12/30</a:t>
            </a:r>
            <a:endParaRPr lang="zh-CN" altLang="en-US" sz="1600" dirty="0">
              <a:solidFill>
                <a:schemeClr val="bg1"/>
              </a:solidFill>
              <a:latin typeface="方正正中黑简体" panose="02000000000000000000" pitchFamily="2" charset="-122"/>
              <a:ea typeface="方正正中黑简体" panose="02000000000000000000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521" y="5347172"/>
            <a:ext cx="3340100" cy="9160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5000">
        <p14:rippl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46385" y="2615568"/>
            <a:ext cx="4164729" cy="700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zh-CN" altLang="en-US" sz="4550" b="1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+mn-lt"/>
              </a:rPr>
              <a:t>活动介绍</a:t>
            </a:r>
            <a:endParaRPr lang="zh-CN" altLang="en-US" sz="4550" b="1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4155837" y="348822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6032500" y="348822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4155837" y="383722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6032500" y="383722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千图PPT彼岸天：ID 8661124库_组合 46"/>
          <p:cNvGrpSpPr/>
          <p:nvPr>
            <p:custDataLst>
              <p:tags r:id="rId1"/>
            </p:custDataLst>
          </p:nvPr>
        </p:nvGrpSpPr>
        <p:grpSpPr>
          <a:xfrm>
            <a:off x="861318" y="2006097"/>
            <a:ext cx="1700854" cy="2848713"/>
            <a:chOff x="861318" y="2006097"/>
            <a:chExt cx="1700854" cy="2848713"/>
          </a:xfrm>
        </p:grpSpPr>
        <p:sp>
          <p:nvSpPr>
            <p:cNvPr id="5" name="任意多边形: 形状 4"/>
            <p:cNvSpPr/>
            <p:nvPr/>
          </p:nvSpPr>
          <p:spPr>
            <a:xfrm rot="2700000">
              <a:off x="1400549" y="3731137"/>
              <a:ext cx="756535" cy="1490811"/>
            </a:xfrm>
            <a:custGeom>
              <a:avLst/>
              <a:gdLst>
                <a:gd name="connsiteX0" fmla="*/ 0 w 568579"/>
                <a:gd name="connsiteY0" fmla="*/ 0 h 1248267"/>
                <a:gd name="connsiteX1" fmla="*/ 568579 w 568579"/>
                <a:gd name="connsiteY1" fmla="*/ 0 h 1248267"/>
                <a:gd name="connsiteX2" fmla="*/ 568579 w 568579"/>
                <a:gd name="connsiteY2" fmla="*/ 1248267 h 1248267"/>
                <a:gd name="connsiteX3" fmla="*/ 0 w 568579"/>
                <a:gd name="connsiteY3" fmla="*/ 1248267 h 1248267"/>
                <a:gd name="connsiteX4" fmla="*/ 0 w 568579"/>
                <a:gd name="connsiteY4" fmla="*/ 0 h 1248267"/>
                <a:gd name="connsiteX0-1" fmla="*/ 7309 w 575888"/>
                <a:gd name="connsiteY0-2" fmla="*/ 0 h 1248267"/>
                <a:gd name="connsiteX1-3" fmla="*/ 575888 w 575888"/>
                <a:gd name="connsiteY1-4" fmla="*/ 0 h 1248267"/>
                <a:gd name="connsiteX2-5" fmla="*/ 575888 w 575888"/>
                <a:gd name="connsiteY2-6" fmla="*/ 1248267 h 1248267"/>
                <a:gd name="connsiteX3-7" fmla="*/ 7309 w 575888"/>
                <a:gd name="connsiteY3-8" fmla="*/ 1248267 h 1248267"/>
                <a:gd name="connsiteX4-9" fmla="*/ 0 w 575888"/>
                <a:gd name="connsiteY4-10" fmla="*/ 608803 h 1248267"/>
                <a:gd name="connsiteX5" fmla="*/ 7309 w 575888"/>
                <a:gd name="connsiteY5" fmla="*/ 0 h 1248267"/>
                <a:gd name="connsiteX0-11" fmla="*/ 256511 w 575888"/>
                <a:gd name="connsiteY0-12" fmla="*/ 114498 h 1248267"/>
                <a:gd name="connsiteX1-13" fmla="*/ 575888 w 575888"/>
                <a:gd name="connsiteY1-14" fmla="*/ 0 h 1248267"/>
                <a:gd name="connsiteX2-15" fmla="*/ 575888 w 575888"/>
                <a:gd name="connsiteY2-16" fmla="*/ 1248267 h 1248267"/>
                <a:gd name="connsiteX3-17" fmla="*/ 7309 w 575888"/>
                <a:gd name="connsiteY3-18" fmla="*/ 1248267 h 1248267"/>
                <a:gd name="connsiteX4-19" fmla="*/ 0 w 575888"/>
                <a:gd name="connsiteY4-20" fmla="*/ 608803 h 1248267"/>
                <a:gd name="connsiteX5-21" fmla="*/ 256511 w 575888"/>
                <a:gd name="connsiteY5-22" fmla="*/ 114498 h 1248267"/>
                <a:gd name="connsiteX0-23" fmla="*/ 256511 w 575888"/>
                <a:gd name="connsiteY0-24" fmla="*/ 114498 h 1248267"/>
                <a:gd name="connsiteX1-25" fmla="*/ 575888 w 575888"/>
                <a:gd name="connsiteY1-26" fmla="*/ 0 h 1248267"/>
                <a:gd name="connsiteX2-27" fmla="*/ 563576 w 575888"/>
                <a:gd name="connsiteY2-28" fmla="*/ 216347 h 1248267"/>
                <a:gd name="connsiteX3-29" fmla="*/ 575888 w 575888"/>
                <a:gd name="connsiteY3-30" fmla="*/ 1248267 h 1248267"/>
                <a:gd name="connsiteX4-31" fmla="*/ 7309 w 575888"/>
                <a:gd name="connsiteY4-32" fmla="*/ 1248267 h 1248267"/>
                <a:gd name="connsiteX5-33" fmla="*/ 0 w 575888"/>
                <a:gd name="connsiteY5-34" fmla="*/ 608803 h 1248267"/>
                <a:gd name="connsiteX6" fmla="*/ 256511 w 575888"/>
                <a:gd name="connsiteY6" fmla="*/ 114498 h 1248267"/>
                <a:gd name="connsiteX0-35" fmla="*/ 256511 w 575888"/>
                <a:gd name="connsiteY0-36" fmla="*/ 1062 h 1134831"/>
                <a:gd name="connsiteX1-37" fmla="*/ 445438 w 575888"/>
                <a:gd name="connsiteY1-38" fmla="*/ 0 h 1134831"/>
                <a:gd name="connsiteX2-39" fmla="*/ 563576 w 575888"/>
                <a:gd name="connsiteY2-40" fmla="*/ 102911 h 1134831"/>
                <a:gd name="connsiteX3-41" fmla="*/ 575888 w 575888"/>
                <a:gd name="connsiteY3-42" fmla="*/ 1134831 h 1134831"/>
                <a:gd name="connsiteX4-43" fmla="*/ 7309 w 575888"/>
                <a:gd name="connsiteY4-44" fmla="*/ 1134831 h 1134831"/>
                <a:gd name="connsiteX5-45" fmla="*/ 0 w 575888"/>
                <a:gd name="connsiteY5-46" fmla="*/ 495367 h 1134831"/>
                <a:gd name="connsiteX6-47" fmla="*/ 256511 w 575888"/>
                <a:gd name="connsiteY6-48" fmla="*/ 1062 h 113483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47" y="connsiteY6-48"/>
                </a:cxn>
              </a:cxnLst>
              <a:rect l="l" t="t" r="r" b="b"/>
              <a:pathLst>
                <a:path w="575888" h="1134831">
                  <a:moveTo>
                    <a:pt x="256511" y="1062"/>
                  </a:moveTo>
                  <a:lnTo>
                    <a:pt x="445438" y="0"/>
                  </a:lnTo>
                  <a:lnTo>
                    <a:pt x="563576" y="102911"/>
                  </a:lnTo>
                  <a:lnTo>
                    <a:pt x="575888" y="1134831"/>
                  </a:lnTo>
                  <a:lnTo>
                    <a:pt x="7309" y="1134831"/>
                  </a:lnTo>
                  <a:cubicBezTo>
                    <a:pt x="4873" y="921676"/>
                    <a:pt x="2436" y="708522"/>
                    <a:pt x="0" y="495367"/>
                  </a:cubicBezTo>
                  <a:cubicBezTo>
                    <a:pt x="2436" y="292433"/>
                    <a:pt x="254075" y="203996"/>
                    <a:pt x="256511" y="106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6" name="任意多边形: 形状 5"/>
            <p:cNvSpPr/>
            <p:nvPr/>
          </p:nvSpPr>
          <p:spPr>
            <a:xfrm rot="2700000">
              <a:off x="1363989" y="2599859"/>
              <a:ext cx="756535" cy="1639830"/>
            </a:xfrm>
            <a:custGeom>
              <a:avLst/>
              <a:gdLst>
                <a:gd name="connsiteX0" fmla="*/ 0 w 568579"/>
                <a:gd name="connsiteY0" fmla="*/ 0 h 1248267"/>
                <a:gd name="connsiteX1" fmla="*/ 568579 w 568579"/>
                <a:gd name="connsiteY1" fmla="*/ 0 h 1248267"/>
                <a:gd name="connsiteX2" fmla="*/ 568579 w 568579"/>
                <a:gd name="connsiteY2" fmla="*/ 1248267 h 1248267"/>
                <a:gd name="connsiteX3" fmla="*/ 0 w 568579"/>
                <a:gd name="connsiteY3" fmla="*/ 1248267 h 1248267"/>
                <a:gd name="connsiteX4" fmla="*/ 0 w 568579"/>
                <a:gd name="connsiteY4" fmla="*/ 0 h 1248267"/>
                <a:gd name="connsiteX0-1" fmla="*/ 7309 w 575888"/>
                <a:gd name="connsiteY0-2" fmla="*/ 0 h 1248267"/>
                <a:gd name="connsiteX1-3" fmla="*/ 575888 w 575888"/>
                <a:gd name="connsiteY1-4" fmla="*/ 0 h 1248267"/>
                <a:gd name="connsiteX2-5" fmla="*/ 575888 w 575888"/>
                <a:gd name="connsiteY2-6" fmla="*/ 1248267 h 1248267"/>
                <a:gd name="connsiteX3-7" fmla="*/ 7309 w 575888"/>
                <a:gd name="connsiteY3-8" fmla="*/ 1248267 h 1248267"/>
                <a:gd name="connsiteX4-9" fmla="*/ 0 w 575888"/>
                <a:gd name="connsiteY4-10" fmla="*/ 608803 h 1248267"/>
                <a:gd name="connsiteX5" fmla="*/ 7309 w 575888"/>
                <a:gd name="connsiteY5" fmla="*/ 0 h 1248267"/>
                <a:gd name="connsiteX0-11" fmla="*/ 256511 w 575888"/>
                <a:gd name="connsiteY0-12" fmla="*/ 114498 h 1248267"/>
                <a:gd name="connsiteX1-13" fmla="*/ 575888 w 575888"/>
                <a:gd name="connsiteY1-14" fmla="*/ 0 h 1248267"/>
                <a:gd name="connsiteX2-15" fmla="*/ 575888 w 575888"/>
                <a:gd name="connsiteY2-16" fmla="*/ 1248267 h 1248267"/>
                <a:gd name="connsiteX3-17" fmla="*/ 7309 w 575888"/>
                <a:gd name="connsiteY3-18" fmla="*/ 1248267 h 1248267"/>
                <a:gd name="connsiteX4-19" fmla="*/ 0 w 575888"/>
                <a:gd name="connsiteY4-20" fmla="*/ 608803 h 1248267"/>
                <a:gd name="connsiteX5-21" fmla="*/ 256511 w 575888"/>
                <a:gd name="connsiteY5-22" fmla="*/ 114498 h 12482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</a:cxnLst>
              <a:rect l="l" t="t" r="r" b="b"/>
              <a:pathLst>
                <a:path w="575888" h="1248267">
                  <a:moveTo>
                    <a:pt x="256511" y="114498"/>
                  </a:moveTo>
                  <a:lnTo>
                    <a:pt x="575888" y="0"/>
                  </a:lnTo>
                  <a:lnTo>
                    <a:pt x="575888" y="1248267"/>
                  </a:lnTo>
                  <a:lnTo>
                    <a:pt x="7309" y="1248267"/>
                  </a:lnTo>
                  <a:cubicBezTo>
                    <a:pt x="4873" y="1035112"/>
                    <a:pt x="2436" y="821958"/>
                    <a:pt x="0" y="608803"/>
                  </a:cubicBezTo>
                  <a:cubicBezTo>
                    <a:pt x="2436" y="405869"/>
                    <a:pt x="254075" y="317432"/>
                    <a:pt x="256511" y="11449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7" name="矩形 6"/>
            <p:cNvSpPr/>
            <p:nvPr/>
          </p:nvSpPr>
          <p:spPr>
            <a:xfrm rot="2700000">
              <a:off x="1307766" y="1559649"/>
              <a:ext cx="746934" cy="16398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733860" y="1304764"/>
            <a:ext cx="10739003" cy="1087133"/>
            <a:chOff x="733860" y="1304764"/>
            <a:chExt cx="10739003" cy="1087133"/>
          </a:xfrm>
        </p:grpSpPr>
        <p:sp>
          <p:nvSpPr>
            <p:cNvPr id="8" name="流程图: 存储数据 7"/>
            <p:cNvSpPr/>
            <p:nvPr/>
          </p:nvSpPr>
          <p:spPr>
            <a:xfrm rot="16200000">
              <a:off x="1294216" y="885473"/>
              <a:ext cx="870673" cy="1991386"/>
            </a:xfrm>
            <a:prstGeom prst="flowChartOnlineStorag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9" name="椭圆 8"/>
            <p:cNvSpPr/>
            <p:nvPr/>
          </p:nvSpPr>
          <p:spPr>
            <a:xfrm>
              <a:off x="733860" y="1304764"/>
              <a:ext cx="1991387" cy="288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5" name="任意多边形: 形状 24"/>
            <p:cNvSpPr/>
            <p:nvPr/>
          </p:nvSpPr>
          <p:spPr bwMode="auto">
            <a:xfrm>
              <a:off x="1502209" y="1726887"/>
              <a:ext cx="470559" cy="471455"/>
            </a:xfrm>
            <a:custGeom>
              <a:avLst/>
              <a:gdLst>
                <a:gd name="T0" fmla="*/ 138 w 220"/>
                <a:gd name="T1" fmla="*/ 0 h 220"/>
                <a:gd name="T2" fmla="*/ 55 w 220"/>
                <a:gd name="T3" fmla="*/ 83 h 220"/>
                <a:gd name="T4" fmla="*/ 65 w 220"/>
                <a:gd name="T5" fmla="*/ 121 h 220"/>
                <a:gd name="T6" fmla="*/ 7 w 220"/>
                <a:gd name="T7" fmla="*/ 178 h 220"/>
                <a:gd name="T8" fmla="*/ 7 w 220"/>
                <a:gd name="T9" fmla="*/ 178 h 220"/>
                <a:gd name="T10" fmla="*/ 0 w 220"/>
                <a:gd name="T11" fmla="*/ 196 h 220"/>
                <a:gd name="T12" fmla="*/ 24 w 220"/>
                <a:gd name="T13" fmla="*/ 220 h 220"/>
                <a:gd name="T14" fmla="*/ 42 w 220"/>
                <a:gd name="T15" fmla="*/ 213 h 220"/>
                <a:gd name="T16" fmla="*/ 42 w 220"/>
                <a:gd name="T17" fmla="*/ 213 h 220"/>
                <a:gd name="T18" fmla="*/ 99 w 220"/>
                <a:gd name="T19" fmla="*/ 155 h 220"/>
                <a:gd name="T20" fmla="*/ 138 w 220"/>
                <a:gd name="T21" fmla="*/ 165 h 220"/>
                <a:gd name="T22" fmla="*/ 220 w 220"/>
                <a:gd name="T23" fmla="*/ 83 h 220"/>
                <a:gd name="T24" fmla="*/ 138 w 220"/>
                <a:gd name="T25" fmla="*/ 0 h 220"/>
                <a:gd name="T26" fmla="*/ 33 w 220"/>
                <a:gd name="T27" fmla="*/ 204 h 220"/>
                <a:gd name="T28" fmla="*/ 24 w 220"/>
                <a:gd name="T29" fmla="*/ 208 h 220"/>
                <a:gd name="T30" fmla="*/ 12 w 220"/>
                <a:gd name="T31" fmla="*/ 196 h 220"/>
                <a:gd name="T32" fmla="*/ 16 w 220"/>
                <a:gd name="T33" fmla="*/ 187 h 220"/>
                <a:gd name="T34" fmla="*/ 16 w 220"/>
                <a:gd name="T35" fmla="*/ 187 h 220"/>
                <a:gd name="T36" fmla="*/ 71 w 220"/>
                <a:gd name="T37" fmla="*/ 132 h 220"/>
                <a:gd name="T38" fmla="*/ 88 w 220"/>
                <a:gd name="T39" fmla="*/ 149 h 220"/>
                <a:gd name="T40" fmla="*/ 33 w 220"/>
                <a:gd name="T41" fmla="*/ 204 h 220"/>
                <a:gd name="T42" fmla="*/ 138 w 220"/>
                <a:gd name="T43" fmla="*/ 151 h 220"/>
                <a:gd name="T44" fmla="*/ 69 w 220"/>
                <a:gd name="T45" fmla="*/ 83 h 220"/>
                <a:gd name="T46" fmla="*/ 138 w 220"/>
                <a:gd name="T47" fmla="*/ 14 h 220"/>
                <a:gd name="T48" fmla="*/ 206 w 220"/>
                <a:gd name="T49" fmla="*/ 83 h 220"/>
                <a:gd name="T50" fmla="*/ 138 w 220"/>
                <a:gd name="T51" fmla="*/ 151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0" h="220">
                  <a:moveTo>
                    <a:pt x="138" y="0"/>
                  </a:moveTo>
                  <a:cubicBezTo>
                    <a:pt x="92" y="0"/>
                    <a:pt x="55" y="37"/>
                    <a:pt x="55" y="83"/>
                  </a:cubicBezTo>
                  <a:cubicBezTo>
                    <a:pt x="55" y="96"/>
                    <a:pt x="58" y="110"/>
                    <a:pt x="65" y="121"/>
                  </a:cubicBezTo>
                  <a:cubicBezTo>
                    <a:pt x="7" y="178"/>
                    <a:pt x="7" y="178"/>
                    <a:pt x="7" y="178"/>
                  </a:cubicBezTo>
                  <a:cubicBezTo>
                    <a:pt x="7" y="178"/>
                    <a:pt x="7" y="178"/>
                    <a:pt x="7" y="178"/>
                  </a:cubicBezTo>
                  <a:cubicBezTo>
                    <a:pt x="3" y="183"/>
                    <a:pt x="0" y="189"/>
                    <a:pt x="0" y="196"/>
                  </a:cubicBezTo>
                  <a:cubicBezTo>
                    <a:pt x="0" y="209"/>
                    <a:pt x="11" y="220"/>
                    <a:pt x="24" y="220"/>
                  </a:cubicBezTo>
                  <a:cubicBezTo>
                    <a:pt x="31" y="220"/>
                    <a:pt x="37" y="217"/>
                    <a:pt x="42" y="213"/>
                  </a:cubicBezTo>
                  <a:cubicBezTo>
                    <a:pt x="42" y="213"/>
                    <a:pt x="42" y="213"/>
                    <a:pt x="42" y="213"/>
                  </a:cubicBezTo>
                  <a:cubicBezTo>
                    <a:pt x="99" y="155"/>
                    <a:pt x="99" y="155"/>
                    <a:pt x="99" y="155"/>
                  </a:cubicBezTo>
                  <a:cubicBezTo>
                    <a:pt x="110" y="162"/>
                    <a:pt x="124" y="165"/>
                    <a:pt x="138" y="165"/>
                  </a:cubicBezTo>
                  <a:cubicBezTo>
                    <a:pt x="183" y="165"/>
                    <a:pt x="220" y="128"/>
                    <a:pt x="220" y="83"/>
                  </a:cubicBezTo>
                  <a:cubicBezTo>
                    <a:pt x="220" y="37"/>
                    <a:pt x="183" y="0"/>
                    <a:pt x="138" y="0"/>
                  </a:cubicBezTo>
                  <a:close/>
                  <a:moveTo>
                    <a:pt x="33" y="204"/>
                  </a:moveTo>
                  <a:cubicBezTo>
                    <a:pt x="31" y="206"/>
                    <a:pt x="28" y="208"/>
                    <a:pt x="24" y="208"/>
                  </a:cubicBezTo>
                  <a:cubicBezTo>
                    <a:pt x="18" y="208"/>
                    <a:pt x="12" y="202"/>
                    <a:pt x="12" y="196"/>
                  </a:cubicBezTo>
                  <a:cubicBezTo>
                    <a:pt x="12" y="192"/>
                    <a:pt x="14" y="189"/>
                    <a:pt x="16" y="187"/>
                  </a:cubicBezTo>
                  <a:cubicBezTo>
                    <a:pt x="16" y="187"/>
                    <a:pt x="16" y="187"/>
                    <a:pt x="16" y="187"/>
                  </a:cubicBezTo>
                  <a:cubicBezTo>
                    <a:pt x="71" y="132"/>
                    <a:pt x="71" y="132"/>
                    <a:pt x="71" y="132"/>
                  </a:cubicBezTo>
                  <a:cubicBezTo>
                    <a:pt x="76" y="138"/>
                    <a:pt x="82" y="144"/>
                    <a:pt x="88" y="149"/>
                  </a:cubicBezTo>
                  <a:lnTo>
                    <a:pt x="33" y="204"/>
                  </a:lnTo>
                  <a:close/>
                  <a:moveTo>
                    <a:pt x="138" y="151"/>
                  </a:moveTo>
                  <a:cubicBezTo>
                    <a:pt x="100" y="151"/>
                    <a:pt x="69" y="120"/>
                    <a:pt x="69" y="83"/>
                  </a:cubicBezTo>
                  <a:cubicBezTo>
                    <a:pt x="69" y="45"/>
                    <a:pt x="100" y="14"/>
                    <a:pt x="138" y="14"/>
                  </a:cubicBezTo>
                  <a:cubicBezTo>
                    <a:pt x="175" y="14"/>
                    <a:pt x="206" y="45"/>
                    <a:pt x="206" y="83"/>
                  </a:cubicBezTo>
                  <a:cubicBezTo>
                    <a:pt x="206" y="120"/>
                    <a:pt x="175" y="151"/>
                    <a:pt x="138" y="1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任意多边形: 形状 25"/>
            <p:cNvSpPr/>
            <p:nvPr/>
          </p:nvSpPr>
          <p:spPr bwMode="auto">
            <a:xfrm>
              <a:off x="1692759" y="1800244"/>
              <a:ext cx="110930" cy="110931"/>
            </a:xfrm>
            <a:custGeom>
              <a:avLst/>
              <a:gdLst>
                <a:gd name="T0" fmla="*/ 49 w 52"/>
                <a:gd name="T1" fmla="*/ 0 h 52"/>
                <a:gd name="T2" fmla="*/ 0 w 52"/>
                <a:gd name="T3" fmla="*/ 49 h 52"/>
                <a:gd name="T4" fmla="*/ 4 w 52"/>
                <a:gd name="T5" fmla="*/ 52 h 52"/>
                <a:gd name="T6" fmla="*/ 7 w 52"/>
                <a:gd name="T7" fmla="*/ 49 h 52"/>
                <a:gd name="T8" fmla="*/ 49 w 52"/>
                <a:gd name="T9" fmla="*/ 7 h 52"/>
                <a:gd name="T10" fmla="*/ 52 w 52"/>
                <a:gd name="T11" fmla="*/ 4 h 52"/>
                <a:gd name="T12" fmla="*/ 49 w 52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2">
                  <a:moveTo>
                    <a:pt x="49" y="0"/>
                  </a:moveTo>
                  <a:cubicBezTo>
                    <a:pt x="22" y="0"/>
                    <a:pt x="0" y="22"/>
                    <a:pt x="0" y="49"/>
                  </a:cubicBezTo>
                  <a:cubicBezTo>
                    <a:pt x="0" y="50"/>
                    <a:pt x="2" y="52"/>
                    <a:pt x="4" y="52"/>
                  </a:cubicBezTo>
                  <a:cubicBezTo>
                    <a:pt x="6" y="52"/>
                    <a:pt x="7" y="50"/>
                    <a:pt x="7" y="49"/>
                  </a:cubicBezTo>
                  <a:cubicBezTo>
                    <a:pt x="7" y="26"/>
                    <a:pt x="26" y="7"/>
                    <a:pt x="49" y="7"/>
                  </a:cubicBezTo>
                  <a:cubicBezTo>
                    <a:pt x="50" y="7"/>
                    <a:pt x="52" y="6"/>
                    <a:pt x="52" y="4"/>
                  </a:cubicBezTo>
                  <a:cubicBezTo>
                    <a:pt x="52" y="2"/>
                    <a:pt x="50" y="0"/>
                    <a:pt x="4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平行四边形 16"/>
            <p:cNvSpPr/>
            <p:nvPr/>
          </p:nvSpPr>
          <p:spPr>
            <a:xfrm>
              <a:off x="5235836" y="1445829"/>
              <a:ext cx="6237027" cy="261302"/>
            </a:xfrm>
            <a:prstGeom prst="parallelogram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/>
                <a:t>输入标题文本</a:t>
              </a:r>
              <a:endParaRPr lang="zh-CN" altLang="en-US" dirty="0"/>
            </a:p>
          </p:txBody>
        </p:sp>
        <p:sp>
          <p:nvSpPr>
            <p:cNvPr id="21" name="文本框 41"/>
            <p:cNvSpPr txBox="1"/>
            <p:nvPr/>
          </p:nvSpPr>
          <p:spPr>
            <a:xfrm>
              <a:off x="2960649" y="1856366"/>
              <a:ext cx="5336276" cy="535531"/>
            </a:xfrm>
            <a:prstGeom prst="rect">
              <a:avLst/>
            </a:prstGeom>
            <a:noFill/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/>
                <a:t>如需更改请在（设置形状格式）菜单下（文本选项）中调整</a:t>
              </a:r>
              <a:endParaRPr lang="zh-CN" altLang="en-US" sz="1200" dirty="0"/>
            </a:p>
          </p:txBody>
        </p:sp>
      </p:grpSp>
      <p:grpSp>
        <p:nvGrpSpPr>
          <p:cNvPr id="44" name="千图PPT彼岸天：ID 8661124库_组合 43"/>
          <p:cNvGrpSpPr/>
          <p:nvPr>
            <p:custDataLst>
              <p:tags r:id="rId3"/>
            </p:custDataLst>
          </p:nvPr>
        </p:nvGrpSpPr>
        <p:grpSpPr>
          <a:xfrm>
            <a:off x="837386" y="2562014"/>
            <a:ext cx="10635477" cy="970863"/>
            <a:chOff x="837386" y="2562014"/>
            <a:chExt cx="10635477" cy="970863"/>
          </a:xfrm>
        </p:grpSpPr>
        <p:sp>
          <p:nvSpPr>
            <p:cNvPr id="10" name="流程图: 存储数据 9"/>
            <p:cNvSpPr/>
            <p:nvPr/>
          </p:nvSpPr>
          <p:spPr>
            <a:xfrm rot="16200000">
              <a:off x="1344115" y="2184008"/>
              <a:ext cx="787349" cy="1800808"/>
            </a:xfrm>
            <a:prstGeom prst="flowChartOnlineStorag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31" name="任意多边形: 形状 30"/>
            <p:cNvSpPr/>
            <p:nvPr/>
          </p:nvSpPr>
          <p:spPr bwMode="auto">
            <a:xfrm>
              <a:off x="1546693" y="2968056"/>
              <a:ext cx="381590" cy="380709"/>
            </a:xfrm>
            <a:custGeom>
              <a:avLst/>
              <a:gdLst>
                <a:gd name="T0" fmla="*/ 163 w 180"/>
                <a:gd name="T1" fmla="*/ 0 h 180"/>
                <a:gd name="T2" fmla="*/ 39 w 180"/>
                <a:gd name="T3" fmla="*/ 0 h 180"/>
                <a:gd name="T4" fmla="*/ 23 w 180"/>
                <a:gd name="T5" fmla="*/ 17 h 180"/>
                <a:gd name="T6" fmla="*/ 23 w 180"/>
                <a:gd name="T7" fmla="*/ 28 h 180"/>
                <a:gd name="T8" fmla="*/ 17 w 180"/>
                <a:gd name="T9" fmla="*/ 28 h 180"/>
                <a:gd name="T10" fmla="*/ 0 w 180"/>
                <a:gd name="T11" fmla="*/ 45 h 180"/>
                <a:gd name="T12" fmla="*/ 0 w 180"/>
                <a:gd name="T13" fmla="*/ 158 h 180"/>
                <a:gd name="T14" fmla="*/ 23 w 180"/>
                <a:gd name="T15" fmla="*/ 180 h 180"/>
                <a:gd name="T16" fmla="*/ 158 w 180"/>
                <a:gd name="T17" fmla="*/ 180 h 180"/>
                <a:gd name="T18" fmla="*/ 180 w 180"/>
                <a:gd name="T19" fmla="*/ 158 h 180"/>
                <a:gd name="T20" fmla="*/ 180 w 180"/>
                <a:gd name="T21" fmla="*/ 17 h 180"/>
                <a:gd name="T22" fmla="*/ 163 w 180"/>
                <a:gd name="T23" fmla="*/ 0 h 180"/>
                <a:gd name="T24" fmla="*/ 169 w 180"/>
                <a:gd name="T25" fmla="*/ 158 h 180"/>
                <a:gd name="T26" fmla="*/ 158 w 180"/>
                <a:gd name="T27" fmla="*/ 169 h 180"/>
                <a:gd name="T28" fmla="*/ 23 w 180"/>
                <a:gd name="T29" fmla="*/ 169 h 180"/>
                <a:gd name="T30" fmla="*/ 11 w 180"/>
                <a:gd name="T31" fmla="*/ 158 h 180"/>
                <a:gd name="T32" fmla="*/ 11 w 180"/>
                <a:gd name="T33" fmla="*/ 45 h 180"/>
                <a:gd name="T34" fmla="*/ 17 w 180"/>
                <a:gd name="T35" fmla="*/ 39 h 180"/>
                <a:gd name="T36" fmla="*/ 23 w 180"/>
                <a:gd name="T37" fmla="*/ 39 h 180"/>
                <a:gd name="T38" fmla="*/ 23 w 180"/>
                <a:gd name="T39" fmla="*/ 152 h 180"/>
                <a:gd name="T40" fmla="*/ 28 w 180"/>
                <a:gd name="T41" fmla="*/ 158 h 180"/>
                <a:gd name="T42" fmla="*/ 34 w 180"/>
                <a:gd name="T43" fmla="*/ 152 h 180"/>
                <a:gd name="T44" fmla="*/ 34 w 180"/>
                <a:gd name="T45" fmla="*/ 17 h 180"/>
                <a:gd name="T46" fmla="*/ 39 w 180"/>
                <a:gd name="T47" fmla="*/ 11 h 180"/>
                <a:gd name="T48" fmla="*/ 163 w 180"/>
                <a:gd name="T49" fmla="*/ 11 h 180"/>
                <a:gd name="T50" fmla="*/ 169 w 180"/>
                <a:gd name="T51" fmla="*/ 17 h 180"/>
                <a:gd name="T52" fmla="*/ 169 w 180"/>
                <a:gd name="T53" fmla="*/ 15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0" h="180">
                  <a:moveTo>
                    <a:pt x="163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0" y="0"/>
                    <a:pt x="23" y="8"/>
                    <a:pt x="23" y="17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8" y="28"/>
                    <a:pt x="0" y="36"/>
                    <a:pt x="0" y="4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70"/>
                    <a:pt x="10" y="180"/>
                    <a:pt x="23" y="180"/>
                  </a:cubicBezTo>
                  <a:cubicBezTo>
                    <a:pt x="158" y="180"/>
                    <a:pt x="158" y="180"/>
                    <a:pt x="158" y="180"/>
                  </a:cubicBezTo>
                  <a:cubicBezTo>
                    <a:pt x="170" y="180"/>
                    <a:pt x="180" y="170"/>
                    <a:pt x="180" y="158"/>
                  </a:cubicBezTo>
                  <a:cubicBezTo>
                    <a:pt x="180" y="17"/>
                    <a:pt x="180" y="17"/>
                    <a:pt x="180" y="17"/>
                  </a:cubicBezTo>
                  <a:cubicBezTo>
                    <a:pt x="180" y="8"/>
                    <a:pt x="172" y="0"/>
                    <a:pt x="163" y="0"/>
                  </a:cubicBezTo>
                  <a:close/>
                  <a:moveTo>
                    <a:pt x="169" y="158"/>
                  </a:moveTo>
                  <a:cubicBezTo>
                    <a:pt x="169" y="164"/>
                    <a:pt x="164" y="169"/>
                    <a:pt x="158" y="169"/>
                  </a:cubicBezTo>
                  <a:cubicBezTo>
                    <a:pt x="23" y="169"/>
                    <a:pt x="23" y="169"/>
                    <a:pt x="23" y="169"/>
                  </a:cubicBezTo>
                  <a:cubicBezTo>
                    <a:pt x="16" y="169"/>
                    <a:pt x="11" y="164"/>
                    <a:pt x="11" y="158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2"/>
                    <a:pt x="14" y="39"/>
                    <a:pt x="17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23" y="155"/>
                    <a:pt x="25" y="158"/>
                    <a:pt x="28" y="158"/>
                  </a:cubicBezTo>
                  <a:cubicBezTo>
                    <a:pt x="31" y="158"/>
                    <a:pt x="34" y="155"/>
                    <a:pt x="34" y="152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4"/>
                    <a:pt x="36" y="11"/>
                    <a:pt x="39" y="11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6" y="11"/>
                    <a:pt x="169" y="14"/>
                    <a:pt x="169" y="17"/>
                  </a:cubicBezTo>
                  <a:lnTo>
                    <a:pt x="169" y="15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任意多边形: 形状 31"/>
            <p:cNvSpPr/>
            <p:nvPr/>
          </p:nvSpPr>
          <p:spPr bwMode="auto">
            <a:xfrm>
              <a:off x="1773179" y="3112584"/>
              <a:ext cx="106633" cy="10575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任意多边形: 形状 32"/>
            <p:cNvSpPr/>
            <p:nvPr/>
          </p:nvSpPr>
          <p:spPr bwMode="auto">
            <a:xfrm>
              <a:off x="1773179" y="3076452"/>
              <a:ext cx="106633" cy="10575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任意多边形: 形状 33"/>
            <p:cNvSpPr/>
            <p:nvPr/>
          </p:nvSpPr>
          <p:spPr bwMode="auto">
            <a:xfrm>
              <a:off x="1773179" y="3040320"/>
              <a:ext cx="106633" cy="10575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3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3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3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任意多边形: 形状 34"/>
            <p:cNvSpPr/>
            <p:nvPr/>
          </p:nvSpPr>
          <p:spPr bwMode="auto">
            <a:xfrm>
              <a:off x="1641870" y="3289720"/>
              <a:ext cx="108396" cy="13219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任意多边形: 形状 35"/>
            <p:cNvSpPr/>
            <p:nvPr/>
          </p:nvSpPr>
          <p:spPr bwMode="auto">
            <a:xfrm>
              <a:off x="1641870" y="3253588"/>
              <a:ext cx="108396" cy="13219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任意多边形: 形状 36"/>
            <p:cNvSpPr/>
            <p:nvPr/>
          </p:nvSpPr>
          <p:spPr bwMode="auto">
            <a:xfrm>
              <a:off x="1641870" y="3218337"/>
              <a:ext cx="108396" cy="12338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任意多边形: 形状 37"/>
            <p:cNvSpPr/>
            <p:nvPr/>
          </p:nvSpPr>
          <p:spPr bwMode="auto">
            <a:xfrm>
              <a:off x="1773179" y="3289720"/>
              <a:ext cx="108396" cy="13219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任意多边形: 形状 38"/>
            <p:cNvSpPr/>
            <p:nvPr/>
          </p:nvSpPr>
          <p:spPr bwMode="auto">
            <a:xfrm>
              <a:off x="1773179" y="3253588"/>
              <a:ext cx="108396" cy="13219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任意多边形: 形状 39"/>
            <p:cNvSpPr/>
            <p:nvPr/>
          </p:nvSpPr>
          <p:spPr bwMode="auto">
            <a:xfrm>
              <a:off x="1773179" y="3218337"/>
              <a:ext cx="108396" cy="12338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任意多边形: 形状 40"/>
            <p:cNvSpPr/>
            <p:nvPr/>
          </p:nvSpPr>
          <p:spPr bwMode="auto">
            <a:xfrm>
              <a:off x="1641870" y="3146072"/>
              <a:ext cx="239706" cy="12338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任意多边形: 形状 41"/>
            <p:cNvSpPr/>
            <p:nvPr/>
          </p:nvSpPr>
          <p:spPr bwMode="auto">
            <a:xfrm>
              <a:off x="1641870" y="3182205"/>
              <a:ext cx="239706" cy="12338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任意多边形: 形状 42"/>
            <p:cNvSpPr/>
            <p:nvPr/>
          </p:nvSpPr>
          <p:spPr bwMode="auto">
            <a:xfrm>
              <a:off x="1641870" y="3017407"/>
              <a:ext cx="108396" cy="105752"/>
            </a:xfrm>
            <a:custGeom>
              <a:avLst/>
              <a:gdLst>
                <a:gd name="T0" fmla="*/ 6 w 51"/>
                <a:gd name="T1" fmla="*/ 50 h 50"/>
                <a:gd name="T2" fmla="*/ 45 w 51"/>
                <a:gd name="T3" fmla="*/ 50 h 50"/>
                <a:gd name="T4" fmla="*/ 51 w 51"/>
                <a:gd name="T5" fmla="*/ 44 h 50"/>
                <a:gd name="T6" fmla="*/ 51 w 51"/>
                <a:gd name="T7" fmla="*/ 5 h 50"/>
                <a:gd name="T8" fmla="*/ 45 w 51"/>
                <a:gd name="T9" fmla="*/ 0 h 50"/>
                <a:gd name="T10" fmla="*/ 6 w 51"/>
                <a:gd name="T11" fmla="*/ 0 h 50"/>
                <a:gd name="T12" fmla="*/ 0 w 51"/>
                <a:gd name="T13" fmla="*/ 5 h 50"/>
                <a:gd name="T14" fmla="*/ 0 w 51"/>
                <a:gd name="T15" fmla="*/ 44 h 50"/>
                <a:gd name="T16" fmla="*/ 6 w 51"/>
                <a:gd name="T17" fmla="*/ 50 h 50"/>
                <a:gd name="T18" fmla="*/ 11 w 51"/>
                <a:gd name="T19" fmla="*/ 11 h 50"/>
                <a:gd name="T20" fmla="*/ 39 w 51"/>
                <a:gd name="T21" fmla="*/ 11 h 50"/>
                <a:gd name="T22" fmla="*/ 39 w 51"/>
                <a:gd name="T23" fmla="*/ 39 h 50"/>
                <a:gd name="T24" fmla="*/ 11 w 51"/>
                <a:gd name="T25" fmla="*/ 39 h 50"/>
                <a:gd name="T26" fmla="*/ 11 w 51"/>
                <a:gd name="T27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0">
                  <a:moveTo>
                    <a:pt x="6" y="50"/>
                  </a:moveTo>
                  <a:cubicBezTo>
                    <a:pt x="45" y="50"/>
                    <a:pt x="45" y="50"/>
                    <a:pt x="45" y="50"/>
                  </a:cubicBezTo>
                  <a:cubicBezTo>
                    <a:pt x="48" y="50"/>
                    <a:pt x="51" y="48"/>
                    <a:pt x="51" y="44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2"/>
                    <a:pt x="48" y="0"/>
                    <a:pt x="4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8"/>
                    <a:pt x="3" y="50"/>
                    <a:pt x="6" y="50"/>
                  </a:cubicBezTo>
                  <a:close/>
                  <a:moveTo>
                    <a:pt x="11" y="11"/>
                  </a:moveTo>
                  <a:cubicBezTo>
                    <a:pt x="39" y="11"/>
                    <a:pt x="39" y="11"/>
                    <a:pt x="39" y="11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11" y="39"/>
                    <a:pt x="11" y="39"/>
                    <a:pt x="11" y="39"/>
                  </a:cubicBezTo>
                  <a:lnTo>
                    <a:pt x="11" y="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平行四边形 17"/>
            <p:cNvSpPr/>
            <p:nvPr/>
          </p:nvSpPr>
          <p:spPr>
            <a:xfrm>
              <a:off x="5235836" y="2562014"/>
              <a:ext cx="6237027" cy="261302"/>
            </a:xfrm>
            <a:prstGeom prst="parallelogram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/>
                <a:t>输入标题文本</a:t>
              </a:r>
              <a:endParaRPr lang="zh-CN" altLang="en-US" dirty="0"/>
            </a:p>
          </p:txBody>
        </p:sp>
        <p:sp>
          <p:nvSpPr>
            <p:cNvPr id="22" name="文本框 42"/>
            <p:cNvSpPr txBox="1"/>
            <p:nvPr/>
          </p:nvSpPr>
          <p:spPr>
            <a:xfrm>
              <a:off x="2960649" y="3016454"/>
              <a:ext cx="5336276" cy="516423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/>
                <a:t>如需更改请在（设置形状格式）菜单下（文本选项）中调整</a:t>
              </a:r>
              <a:endParaRPr lang="zh-CN" altLang="en-US" sz="1200" dirty="0"/>
            </a:p>
          </p:txBody>
        </p:sp>
      </p:grpSp>
      <p:grpSp>
        <p:nvGrpSpPr>
          <p:cNvPr id="45" name="千图PPT彼岸天：ID 8661124库_组合 44"/>
          <p:cNvGrpSpPr/>
          <p:nvPr>
            <p:custDataLst>
              <p:tags r:id="rId4"/>
            </p:custDataLst>
          </p:nvPr>
        </p:nvGrpSpPr>
        <p:grpSpPr>
          <a:xfrm>
            <a:off x="901802" y="3722570"/>
            <a:ext cx="10571061" cy="926382"/>
            <a:chOff x="901802" y="3722570"/>
            <a:chExt cx="10571061" cy="926382"/>
          </a:xfrm>
        </p:grpSpPr>
        <p:sp>
          <p:nvSpPr>
            <p:cNvPr id="11" name="流程图: 存储数据 10"/>
            <p:cNvSpPr/>
            <p:nvPr/>
          </p:nvSpPr>
          <p:spPr>
            <a:xfrm rot="16200000">
              <a:off x="1354192" y="3273816"/>
              <a:ext cx="702917" cy="1607697"/>
            </a:xfrm>
            <a:prstGeom prst="flowChartOnlineStorag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4" name="任意多边形: 形状 13"/>
            <p:cNvSpPr/>
            <p:nvPr/>
          </p:nvSpPr>
          <p:spPr bwMode="auto">
            <a:xfrm>
              <a:off x="1528983" y="3970001"/>
              <a:ext cx="329356" cy="319931"/>
            </a:xfrm>
            <a:custGeom>
              <a:avLst/>
              <a:gdLst>
                <a:gd name="T0" fmla="*/ 188 w 263"/>
                <a:gd name="T1" fmla="*/ 0 h 256"/>
                <a:gd name="T2" fmla="*/ 111 w 263"/>
                <a:gd name="T3" fmla="*/ 54 h 256"/>
                <a:gd name="T4" fmla="*/ 111 w 263"/>
                <a:gd name="T5" fmla="*/ 55 h 256"/>
                <a:gd name="T6" fmla="*/ 28 w 263"/>
                <a:gd name="T7" fmla="*/ 138 h 256"/>
                <a:gd name="T8" fmla="*/ 1 w 263"/>
                <a:gd name="T9" fmla="*/ 220 h 256"/>
                <a:gd name="T10" fmla="*/ 28 w 263"/>
                <a:gd name="T11" fmla="*/ 256 h 256"/>
                <a:gd name="T12" fmla="*/ 105 w 263"/>
                <a:gd name="T13" fmla="*/ 237 h 256"/>
                <a:gd name="T14" fmla="*/ 241 w 263"/>
                <a:gd name="T15" fmla="*/ 105 h 256"/>
                <a:gd name="T16" fmla="*/ 128 w 263"/>
                <a:gd name="T17" fmla="*/ 190 h 256"/>
                <a:gd name="T18" fmla="*/ 198 w 263"/>
                <a:gd name="T19" fmla="*/ 94 h 256"/>
                <a:gd name="T20" fmla="*/ 190 w 263"/>
                <a:gd name="T21" fmla="*/ 134 h 256"/>
                <a:gd name="T22" fmla="*/ 128 w 263"/>
                <a:gd name="T23" fmla="*/ 196 h 256"/>
                <a:gd name="T24" fmla="*/ 118 w 263"/>
                <a:gd name="T25" fmla="*/ 162 h 256"/>
                <a:gd name="T26" fmla="*/ 91 w 263"/>
                <a:gd name="T27" fmla="*/ 136 h 256"/>
                <a:gd name="T28" fmla="*/ 184 w 263"/>
                <a:gd name="T29" fmla="*/ 72 h 256"/>
                <a:gd name="T30" fmla="*/ 118 w 263"/>
                <a:gd name="T31" fmla="*/ 162 h 256"/>
                <a:gd name="T32" fmla="*/ 61 w 263"/>
                <a:gd name="T33" fmla="*/ 128 h 256"/>
                <a:gd name="T34" fmla="*/ 159 w 263"/>
                <a:gd name="T35" fmla="*/ 57 h 256"/>
                <a:gd name="T36" fmla="*/ 33 w 263"/>
                <a:gd name="T37" fmla="*/ 239 h 256"/>
                <a:gd name="T38" fmla="*/ 16 w 263"/>
                <a:gd name="T39" fmla="*/ 228 h 256"/>
                <a:gd name="T40" fmla="*/ 25 w 263"/>
                <a:gd name="T41" fmla="*/ 193 h 256"/>
                <a:gd name="T42" fmla="*/ 63 w 263"/>
                <a:gd name="T43" fmla="*/ 231 h 256"/>
                <a:gd name="T44" fmla="*/ 71 w 263"/>
                <a:gd name="T45" fmla="*/ 229 h 256"/>
                <a:gd name="T46" fmla="*/ 27 w 263"/>
                <a:gd name="T47" fmla="*/ 185 h 256"/>
                <a:gd name="T48" fmla="*/ 39 w 263"/>
                <a:gd name="T49" fmla="*/ 150 h 256"/>
                <a:gd name="T50" fmla="*/ 103 w 263"/>
                <a:gd name="T51" fmla="*/ 220 h 256"/>
                <a:gd name="T52" fmla="*/ 71 w 263"/>
                <a:gd name="T53" fmla="*/ 229 h 256"/>
                <a:gd name="T54" fmla="*/ 216 w 263"/>
                <a:gd name="T55" fmla="*/ 108 h 256"/>
                <a:gd name="T56" fmla="*/ 196 w 263"/>
                <a:gd name="T57" fmla="*/ 60 h 256"/>
                <a:gd name="T58" fmla="*/ 162 w 263"/>
                <a:gd name="T59" fmla="*/ 26 h 256"/>
                <a:gd name="T60" fmla="*/ 224 w 263"/>
                <a:gd name="T61" fmla="*/ 32 h 256"/>
                <a:gd name="T62" fmla="*/ 230 w 263"/>
                <a:gd name="T63" fmla="*/ 9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3" h="256">
                  <a:moveTo>
                    <a:pt x="235" y="21"/>
                  </a:moveTo>
                  <a:cubicBezTo>
                    <a:pt x="222" y="8"/>
                    <a:pt x="205" y="0"/>
                    <a:pt x="188" y="0"/>
                  </a:cubicBezTo>
                  <a:cubicBezTo>
                    <a:pt x="173" y="0"/>
                    <a:pt x="160" y="5"/>
                    <a:pt x="150" y="1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1" y="54"/>
                    <a:pt x="111" y="54"/>
                    <a:pt x="111" y="55"/>
                  </a:cubicBezTo>
                  <a:cubicBezTo>
                    <a:pt x="111" y="55"/>
                    <a:pt x="111" y="55"/>
                    <a:pt x="111" y="55"/>
                  </a:cubicBezTo>
                  <a:cubicBezTo>
                    <a:pt x="111" y="55"/>
                    <a:pt x="111" y="55"/>
                    <a:pt x="111" y="55"/>
                  </a:cubicBezTo>
                  <a:cubicBezTo>
                    <a:pt x="28" y="138"/>
                    <a:pt x="28" y="138"/>
                    <a:pt x="28" y="138"/>
                  </a:cubicBezTo>
                  <a:cubicBezTo>
                    <a:pt x="24" y="142"/>
                    <a:pt x="22" y="147"/>
                    <a:pt x="20" y="152"/>
                  </a:cubicBezTo>
                  <a:cubicBezTo>
                    <a:pt x="1" y="220"/>
                    <a:pt x="1" y="220"/>
                    <a:pt x="1" y="220"/>
                  </a:cubicBezTo>
                  <a:cubicBezTo>
                    <a:pt x="1" y="220"/>
                    <a:pt x="0" y="225"/>
                    <a:pt x="0" y="228"/>
                  </a:cubicBezTo>
                  <a:cubicBezTo>
                    <a:pt x="0" y="243"/>
                    <a:pt x="13" y="256"/>
                    <a:pt x="28" y="256"/>
                  </a:cubicBezTo>
                  <a:cubicBezTo>
                    <a:pt x="31" y="256"/>
                    <a:pt x="37" y="255"/>
                    <a:pt x="37" y="255"/>
                  </a:cubicBezTo>
                  <a:cubicBezTo>
                    <a:pt x="105" y="237"/>
                    <a:pt x="105" y="237"/>
                    <a:pt x="105" y="237"/>
                  </a:cubicBezTo>
                  <a:cubicBezTo>
                    <a:pt x="110" y="235"/>
                    <a:pt x="115" y="232"/>
                    <a:pt x="119" y="229"/>
                  </a:cubicBezTo>
                  <a:cubicBezTo>
                    <a:pt x="241" y="105"/>
                    <a:pt x="241" y="105"/>
                    <a:pt x="241" y="105"/>
                  </a:cubicBezTo>
                  <a:cubicBezTo>
                    <a:pt x="263" y="83"/>
                    <a:pt x="261" y="46"/>
                    <a:pt x="235" y="21"/>
                  </a:cubicBezTo>
                  <a:close/>
                  <a:moveTo>
                    <a:pt x="128" y="190"/>
                  </a:moveTo>
                  <a:cubicBezTo>
                    <a:pt x="127" y="183"/>
                    <a:pt x="125" y="176"/>
                    <a:pt x="122" y="169"/>
                  </a:cubicBezTo>
                  <a:cubicBezTo>
                    <a:pt x="198" y="94"/>
                    <a:pt x="198" y="94"/>
                    <a:pt x="198" y="94"/>
                  </a:cubicBezTo>
                  <a:cubicBezTo>
                    <a:pt x="203" y="108"/>
                    <a:pt x="200" y="124"/>
                    <a:pt x="190" y="134"/>
                  </a:cubicBezTo>
                  <a:cubicBezTo>
                    <a:pt x="190" y="134"/>
                    <a:pt x="190" y="134"/>
                    <a:pt x="190" y="134"/>
                  </a:cubicBezTo>
                  <a:cubicBezTo>
                    <a:pt x="190" y="134"/>
                    <a:pt x="190" y="134"/>
                    <a:pt x="190" y="134"/>
                  </a:cubicBezTo>
                  <a:cubicBezTo>
                    <a:pt x="128" y="196"/>
                    <a:pt x="128" y="196"/>
                    <a:pt x="128" y="196"/>
                  </a:cubicBezTo>
                  <a:cubicBezTo>
                    <a:pt x="128" y="194"/>
                    <a:pt x="128" y="192"/>
                    <a:pt x="128" y="190"/>
                  </a:cubicBezTo>
                  <a:close/>
                  <a:moveTo>
                    <a:pt x="118" y="162"/>
                  </a:moveTo>
                  <a:cubicBezTo>
                    <a:pt x="115" y="157"/>
                    <a:pt x="112" y="152"/>
                    <a:pt x="108" y="148"/>
                  </a:cubicBezTo>
                  <a:cubicBezTo>
                    <a:pt x="103" y="143"/>
                    <a:pt x="97" y="140"/>
                    <a:pt x="91" y="136"/>
                  </a:cubicBezTo>
                  <a:cubicBezTo>
                    <a:pt x="168" y="60"/>
                    <a:pt x="168" y="60"/>
                    <a:pt x="168" y="60"/>
                  </a:cubicBezTo>
                  <a:cubicBezTo>
                    <a:pt x="174" y="63"/>
                    <a:pt x="179" y="66"/>
                    <a:pt x="184" y="72"/>
                  </a:cubicBezTo>
                  <a:cubicBezTo>
                    <a:pt x="189" y="76"/>
                    <a:pt x="192" y="81"/>
                    <a:pt x="195" y="86"/>
                  </a:cubicBezTo>
                  <a:lnTo>
                    <a:pt x="118" y="162"/>
                  </a:lnTo>
                  <a:close/>
                  <a:moveTo>
                    <a:pt x="84" y="133"/>
                  </a:moveTo>
                  <a:cubicBezTo>
                    <a:pt x="76" y="130"/>
                    <a:pt x="69" y="128"/>
                    <a:pt x="61" y="128"/>
                  </a:cubicBezTo>
                  <a:cubicBezTo>
                    <a:pt x="123" y="66"/>
                    <a:pt x="123" y="66"/>
                    <a:pt x="123" y="66"/>
                  </a:cubicBezTo>
                  <a:cubicBezTo>
                    <a:pt x="132" y="56"/>
                    <a:pt x="146" y="54"/>
                    <a:pt x="159" y="57"/>
                  </a:cubicBezTo>
                  <a:lnTo>
                    <a:pt x="84" y="133"/>
                  </a:lnTo>
                  <a:close/>
                  <a:moveTo>
                    <a:pt x="33" y="239"/>
                  </a:moveTo>
                  <a:cubicBezTo>
                    <a:pt x="32" y="239"/>
                    <a:pt x="30" y="240"/>
                    <a:pt x="28" y="240"/>
                  </a:cubicBezTo>
                  <a:cubicBezTo>
                    <a:pt x="21" y="240"/>
                    <a:pt x="16" y="235"/>
                    <a:pt x="16" y="228"/>
                  </a:cubicBezTo>
                  <a:cubicBezTo>
                    <a:pt x="16" y="227"/>
                    <a:pt x="17" y="224"/>
                    <a:pt x="17" y="224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34" y="193"/>
                    <a:pt x="44" y="196"/>
                    <a:pt x="52" y="204"/>
                  </a:cubicBezTo>
                  <a:cubicBezTo>
                    <a:pt x="60" y="212"/>
                    <a:pt x="64" y="222"/>
                    <a:pt x="63" y="231"/>
                  </a:cubicBezTo>
                  <a:lnTo>
                    <a:pt x="33" y="239"/>
                  </a:lnTo>
                  <a:close/>
                  <a:moveTo>
                    <a:pt x="71" y="229"/>
                  </a:moveTo>
                  <a:cubicBezTo>
                    <a:pt x="71" y="218"/>
                    <a:pt x="66" y="207"/>
                    <a:pt x="58" y="198"/>
                  </a:cubicBezTo>
                  <a:cubicBezTo>
                    <a:pt x="49" y="190"/>
                    <a:pt x="38" y="185"/>
                    <a:pt x="27" y="185"/>
                  </a:cubicBezTo>
                  <a:cubicBezTo>
                    <a:pt x="35" y="156"/>
                    <a:pt x="35" y="156"/>
                    <a:pt x="35" y="156"/>
                  </a:cubicBezTo>
                  <a:cubicBezTo>
                    <a:pt x="36" y="154"/>
                    <a:pt x="37" y="152"/>
                    <a:pt x="39" y="150"/>
                  </a:cubicBezTo>
                  <a:cubicBezTo>
                    <a:pt x="55" y="139"/>
                    <a:pt x="79" y="142"/>
                    <a:pt x="96" y="160"/>
                  </a:cubicBezTo>
                  <a:cubicBezTo>
                    <a:pt x="115" y="178"/>
                    <a:pt x="117" y="204"/>
                    <a:pt x="103" y="220"/>
                  </a:cubicBezTo>
                  <a:cubicBezTo>
                    <a:pt x="103" y="221"/>
                    <a:pt x="102" y="221"/>
                    <a:pt x="101" y="221"/>
                  </a:cubicBezTo>
                  <a:lnTo>
                    <a:pt x="71" y="229"/>
                  </a:lnTo>
                  <a:close/>
                  <a:moveTo>
                    <a:pt x="230" y="94"/>
                  </a:moveTo>
                  <a:cubicBezTo>
                    <a:pt x="216" y="108"/>
                    <a:pt x="216" y="108"/>
                    <a:pt x="216" y="108"/>
                  </a:cubicBezTo>
                  <a:cubicBezTo>
                    <a:pt x="216" y="106"/>
                    <a:pt x="216" y="104"/>
                    <a:pt x="216" y="102"/>
                  </a:cubicBezTo>
                  <a:cubicBezTo>
                    <a:pt x="215" y="87"/>
                    <a:pt x="207" y="72"/>
                    <a:pt x="196" y="60"/>
                  </a:cubicBezTo>
                  <a:cubicBezTo>
                    <a:pt x="183" y="47"/>
                    <a:pt x="165" y="40"/>
                    <a:pt x="148" y="40"/>
                  </a:cubicBezTo>
                  <a:cubicBezTo>
                    <a:pt x="162" y="26"/>
                    <a:pt x="162" y="26"/>
                    <a:pt x="162" y="26"/>
                  </a:cubicBezTo>
                  <a:cubicBezTo>
                    <a:pt x="168" y="20"/>
                    <a:pt x="177" y="16"/>
                    <a:pt x="188" y="16"/>
                  </a:cubicBezTo>
                  <a:cubicBezTo>
                    <a:pt x="200" y="16"/>
                    <a:pt x="214" y="22"/>
                    <a:pt x="224" y="32"/>
                  </a:cubicBezTo>
                  <a:cubicBezTo>
                    <a:pt x="233" y="41"/>
                    <a:pt x="239" y="53"/>
                    <a:pt x="240" y="65"/>
                  </a:cubicBezTo>
                  <a:cubicBezTo>
                    <a:pt x="241" y="76"/>
                    <a:pt x="237" y="87"/>
                    <a:pt x="230" y="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平行四边形 18"/>
            <p:cNvSpPr/>
            <p:nvPr/>
          </p:nvSpPr>
          <p:spPr>
            <a:xfrm>
              <a:off x="5235836" y="3722570"/>
              <a:ext cx="6237027" cy="261302"/>
            </a:xfrm>
            <a:prstGeom prst="parallelogram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/>
                <a:t>输入标题文本</a:t>
              </a:r>
              <a:endParaRPr lang="zh-CN" altLang="en-US" dirty="0"/>
            </a:p>
          </p:txBody>
        </p:sp>
        <p:sp>
          <p:nvSpPr>
            <p:cNvPr id="23" name="文本框 43"/>
            <p:cNvSpPr txBox="1"/>
            <p:nvPr/>
          </p:nvSpPr>
          <p:spPr>
            <a:xfrm>
              <a:off x="2960649" y="4132529"/>
              <a:ext cx="5336276" cy="516423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/>
                <a:t>如需更改请在（设置形状格式）菜单下（文本选项）中调整</a:t>
              </a:r>
              <a:endParaRPr lang="zh-CN" altLang="en-US" sz="1200" dirty="0"/>
            </a:p>
          </p:txBody>
        </p:sp>
      </p:grpSp>
      <p:grpSp>
        <p:nvGrpSpPr>
          <p:cNvPr id="46" name="千图PPT彼岸天：ID 8661124库_组合 45"/>
          <p:cNvGrpSpPr/>
          <p:nvPr>
            <p:custDataLst>
              <p:tags r:id="rId5"/>
            </p:custDataLst>
          </p:nvPr>
        </p:nvGrpSpPr>
        <p:grpSpPr>
          <a:xfrm>
            <a:off x="989529" y="4740298"/>
            <a:ext cx="10483334" cy="1012005"/>
            <a:chOff x="989529" y="4740298"/>
            <a:chExt cx="10483334" cy="1012005"/>
          </a:xfrm>
        </p:grpSpPr>
        <p:sp>
          <p:nvSpPr>
            <p:cNvPr id="4" name="任意多边形: 形状 3"/>
            <p:cNvSpPr/>
            <p:nvPr/>
          </p:nvSpPr>
          <p:spPr>
            <a:xfrm rot="2700000">
              <a:off x="1613624" y="4966887"/>
              <a:ext cx="513403" cy="846113"/>
            </a:xfrm>
            <a:custGeom>
              <a:avLst/>
              <a:gdLst>
                <a:gd name="connsiteX0" fmla="*/ 0 w 549463"/>
                <a:gd name="connsiteY0" fmla="*/ 0 h 905541"/>
                <a:gd name="connsiteX1" fmla="*/ 549463 w 549463"/>
                <a:gd name="connsiteY1" fmla="*/ 0 h 905541"/>
                <a:gd name="connsiteX2" fmla="*/ 549463 w 549463"/>
                <a:gd name="connsiteY2" fmla="*/ 905541 h 905541"/>
                <a:gd name="connsiteX3" fmla="*/ 0 w 549463"/>
                <a:gd name="connsiteY3" fmla="*/ 905541 h 905541"/>
                <a:gd name="connsiteX4" fmla="*/ 0 w 549463"/>
                <a:gd name="connsiteY4" fmla="*/ 0 h 905541"/>
                <a:gd name="connsiteX0-1" fmla="*/ 0 w 549463"/>
                <a:gd name="connsiteY0-2" fmla="*/ 0 h 905541"/>
                <a:gd name="connsiteX1-3" fmla="*/ 549463 w 549463"/>
                <a:gd name="connsiteY1-4" fmla="*/ 0 h 905541"/>
                <a:gd name="connsiteX2-5" fmla="*/ 549463 w 549463"/>
                <a:gd name="connsiteY2-6" fmla="*/ 905541 h 905541"/>
                <a:gd name="connsiteX3-7" fmla="*/ 86853 w 549463"/>
                <a:gd name="connsiteY3-8" fmla="*/ 722183 h 905541"/>
                <a:gd name="connsiteX4-9" fmla="*/ 0 w 549463"/>
                <a:gd name="connsiteY4-10" fmla="*/ 0 h 90554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49463" h="905541">
                  <a:moveTo>
                    <a:pt x="0" y="0"/>
                  </a:moveTo>
                  <a:lnTo>
                    <a:pt x="549463" y="0"/>
                  </a:lnTo>
                  <a:lnTo>
                    <a:pt x="549463" y="905541"/>
                  </a:lnTo>
                  <a:lnTo>
                    <a:pt x="86853" y="7221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12" name="流程图: 存储数据 11"/>
            <p:cNvSpPr/>
            <p:nvPr/>
          </p:nvSpPr>
          <p:spPr>
            <a:xfrm rot="16200000">
              <a:off x="1392547" y="4337280"/>
              <a:ext cx="626203" cy="1432239"/>
            </a:xfrm>
            <a:prstGeom prst="flowChartOnlineStorag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sp>
          <p:nvSpPr>
            <p:cNvPr id="27" name="任意多边形: 形状 26"/>
            <p:cNvSpPr/>
            <p:nvPr/>
          </p:nvSpPr>
          <p:spPr bwMode="auto">
            <a:xfrm>
              <a:off x="1534873" y="4909281"/>
              <a:ext cx="317577" cy="361819"/>
            </a:xfrm>
            <a:custGeom>
              <a:avLst/>
              <a:gdLst>
                <a:gd name="T0" fmla="*/ 152 w 304"/>
                <a:gd name="T1" fmla="*/ 0 h 347"/>
                <a:gd name="T2" fmla="*/ 0 w 304"/>
                <a:gd name="T3" fmla="*/ 71 h 347"/>
                <a:gd name="T4" fmla="*/ 0 w 304"/>
                <a:gd name="T5" fmla="*/ 277 h 347"/>
                <a:gd name="T6" fmla="*/ 152 w 304"/>
                <a:gd name="T7" fmla="*/ 347 h 347"/>
                <a:gd name="T8" fmla="*/ 304 w 304"/>
                <a:gd name="T9" fmla="*/ 277 h 347"/>
                <a:gd name="T10" fmla="*/ 304 w 304"/>
                <a:gd name="T11" fmla="*/ 71 h 347"/>
                <a:gd name="T12" fmla="*/ 152 w 304"/>
                <a:gd name="T13" fmla="*/ 0 h 347"/>
                <a:gd name="T14" fmla="*/ 282 w 304"/>
                <a:gd name="T15" fmla="*/ 277 h 347"/>
                <a:gd name="T16" fmla="*/ 152 w 304"/>
                <a:gd name="T17" fmla="*/ 326 h 347"/>
                <a:gd name="T18" fmla="*/ 22 w 304"/>
                <a:gd name="T19" fmla="*/ 277 h 347"/>
                <a:gd name="T20" fmla="*/ 22 w 304"/>
                <a:gd name="T21" fmla="*/ 236 h 347"/>
                <a:gd name="T22" fmla="*/ 152 w 304"/>
                <a:gd name="T23" fmla="*/ 271 h 347"/>
                <a:gd name="T24" fmla="*/ 282 w 304"/>
                <a:gd name="T25" fmla="*/ 236 h 347"/>
                <a:gd name="T26" fmla="*/ 282 w 304"/>
                <a:gd name="T27" fmla="*/ 277 h 347"/>
                <a:gd name="T28" fmla="*/ 282 w 304"/>
                <a:gd name="T29" fmla="*/ 212 h 347"/>
                <a:gd name="T30" fmla="*/ 282 w 304"/>
                <a:gd name="T31" fmla="*/ 212 h 347"/>
                <a:gd name="T32" fmla="*/ 282 w 304"/>
                <a:gd name="T33" fmla="*/ 212 h 347"/>
                <a:gd name="T34" fmla="*/ 152 w 304"/>
                <a:gd name="T35" fmla="*/ 261 h 347"/>
                <a:gd name="T36" fmla="*/ 22 w 304"/>
                <a:gd name="T37" fmla="*/ 212 h 347"/>
                <a:gd name="T38" fmla="*/ 22 w 304"/>
                <a:gd name="T39" fmla="*/ 212 h 347"/>
                <a:gd name="T40" fmla="*/ 22 w 304"/>
                <a:gd name="T41" fmla="*/ 212 h 347"/>
                <a:gd name="T42" fmla="*/ 22 w 304"/>
                <a:gd name="T43" fmla="*/ 171 h 347"/>
                <a:gd name="T44" fmla="*/ 152 w 304"/>
                <a:gd name="T45" fmla="*/ 206 h 347"/>
                <a:gd name="T46" fmla="*/ 282 w 304"/>
                <a:gd name="T47" fmla="*/ 171 h 347"/>
                <a:gd name="T48" fmla="*/ 282 w 304"/>
                <a:gd name="T49" fmla="*/ 212 h 347"/>
                <a:gd name="T50" fmla="*/ 282 w 304"/>
                <a:gd name="T51" fmla="*/ 147 h 347"/>
                <a:gd name="T52" fmla="*/ 282 w 304"/>
                <a:gd name="T53" fmla="*/ 147 h 347"/>
                <a:gd name="T54" fmla="*/ 282 w 304"/>
                <a:gd name="T55" fmla="*/ 147 h 347"/>
                <a:gd name="T56" fmla="*/ 152 w 304"/>
                <a:gd name="T57" fmla="*/ 195 h 347"/>
                <a:gd name="T58" fmla="*/ 22 w 304"/>
                <a:gd name="T59" fmla="*/ 147 h 347"/>
                <a:gd name="T60" fmla="*/ 22 w 304"/>
                <a:gd name="T61" fmla="*/ 147 h 347"/>
                <a:gd name="T62" fmla="*/ 22 w 304"/>
                <a:gd name="T63" fmla="*/ 147 h 347"/>
                <a:gd name="T64" fmla="*/ 22 w 304"/>
                <a:gd name="T65" fmla="*/ 109 h 347"/>
                <a:gd name="T66" fmla="*/ 152 w 304"/>
                <a:gd name="T67" fmla="*/ 141 h 347"/>
                <a:gd name="T68" fmla="*/ 282 w 304"/>
                <a:gd name="T69" fmla="*/ 109 h 347"/>
                <a:gd name="T70" fmla="*/ 282 w 304"/>
                <a:gd name="T71" fmla="*/ 147 h 347"/>
                <a:gd name="T72" fmla="*/ 152 w 304"/>
                <a:gd name="T73" fmla="*/ 119 h 347"/>
                <a:gd name="T74" fmla="*/ 22 w 304"/>
                <a:gd name="T75" fmla="*/ 71 h 347"/>
                <a:gd name="T76" fmla="*/ 152 w 304"/>
                <a:gd name="T77" fmla="*/ 22 h 347"/>
                <a:gd name="T78" fmla="*/ 282 w 304"/>
                <a:gd name="T79" fmla="*/ 71 h 347"/>
                <a:gd name="T80" fmla="*/ 152 w 304"/>
                <a:gd name="T81" fmla="*/ 119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4" h="347">
                  <a:moveTo>
                    <a:pt x="152" y="0"/>
                  </a:moveTo>
                  <a:cubicBezTo>
                    <a:pt x="79" y="0"/>
                    <a:pt x="0" y="22"/>
                    <a:pt x="0" y="71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325"/>
                    <a:pt x="79" y="347"/>
                    <a:pt x="152" y="347"/>
                  </a:cubicBezTo>
                  <a:cubicBezTo>
                    <a:pt x="225" y="347"/>
                    <a:pt x="304" y="325"/>
                    <a:pt x="304" y="277"/>
                  </a:cubicBezTo>
                  <a:cubicBezTo>
                    <a:pt x="304" y="71"/>
                    <a:pt x="304" y="71"/>
                    <a:pt x="304" y="71"/>
                  </a:cubicBezTo>
                  <a:cubicBezTo>
                    <a:pt x="304" y="22"/>
                    <a:pt x="225" y="0"/>
                    <a:pt x="152" y="0"/>
                  </a:cubicBezTo>
                  <a:close/>
                  <a:moveTo>
                    <a:pt x="282" y="277"/>
                  </a:moveTo>
                  <a:cubicBezTo>
                    <a:pt x="282" y="304"/>
                    <a:pt x="224" y="326"/>
                    <a:pt x="152" y="326"/>
                  </a:cubicBezTo>
                  <a:cubicBezTo>
                    <a:pt x="80" y="326"/>
                    <a:pt x="22" y="304"/>
                    <a:pt x="22" y="277"/>
                  </a:cubicBezTo>
                  <a:cubicBezTo>
                    <a:pt x="22" y="236"/>
                    <a:pt x="22" y="236"/>
                    <a:pt x="22" y="236"/>
                  </a:cubicBezTo>
                  <a:cubicBezTo>
                    <a:pt x="44" y="259"/>
                    <a:pt x="98" y="271"/>
                    <a:pt x="152" y="271"/>
                  </a:cubicBezTo>
                  <a:cubicBezTo>
                    <a:pt x="206" y="271"/>
                    <a:pt x="260" y="259"/>
                    <a:pt x="282" y="236"/>
                  </a:cubicBezTo>
                  <a:lnTo>
                    <a:pt x="282" y="277"/>
                  </a:lnTo>
                  <a:close/>
                  <a:moveTo>
                    <a:pt x="282" y="212"/>
                  </a:moveTo>
                  <a:cubicBezTo>
                    <a:pt x="282" y="212"/>
                    <a:pt x="282" y="212"/>
                    <a:pt x="282" y="212"/>
                  </a:cubicBezTo>
                  <a:cubicBezTo>
                    <a:pt x="282" y="212"/>
                    <a:pt x="282" y="212"/>
                    <a:pt x="282" y="212"/>
                  </a:cubicBezTo>
                  <a:cubicBezTo>
                    <a:pt x="282" y="239"/>
                    <a:pt x="224" y="261"/>
                    <a:pt x="152" y="261"/>
                  </a:cubicBezTo>
                  <a:cubicBezTo>
                    <a:pt x="80" y="261"/>
                    <a:pt x="22" y="239"/>
                    <a:pt x="22" y="212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2" y="171"/>
                    <a:pt x="22" y="171"/>
                    <a:pt x="22" y="171"/>
                  </a:cubicBezTo>
                  <a:cubicBezTo>
                    <a:pt x="44" y="194"/>
                    <a:pt x="98" y="206"/>
                    <a:pt x="152" y="206"/>
                  </a:cubicBezTo>
                  <a:cubicBezTo>
                    <a:pt x="206" y="206"/>
                    <a:pt x="260" y="194"/>
                    <a:pt x="282" y="171"/>
                  </a:cubicBezTo>
                  <a:lnTo>
                    <a:pt x="282" y="212"/>
                  </a:lnTo>
                  <a:close/>
                  <a:moveTo>
                    <a:pt x="282" y="147"/>
                  </a:moveTo>
                  <a:cubicBezTo>
                    <a:pt x="282" y="147"/>
                    <a:pt x="282" y="147"/>
                    <a:pt x="282" y="147"/>
                  </a:cubicBezTo>
                  <a:cubicBezTo>
                    <a:pt x="282" y="147"/>
                    <a:pt x="282" y="147"/>
                    <a:pt x="282" y="147"/>
                  </a:cubicBezTo>
                  <a:cubicBezTo>
                    <a:pt x="282" y="174"/>
                    <a:pt x="224" y="195"/>
                    <a:pt x="152" y="195"/>
                  </a:cubicBezTo>
                  <a:cubicBezTo>
                    <a:pt x="80" y="195"/>
                    <a:pt x="22" y="174"/>
                    <a:pt x="22" y="147"/>
                  </a:cubicBezTo>
                  <a:cubicBezTo>
                    <a:pt x="22" y="147"/>
                    <a:pt x="22" y="147"/>
                    <a:pt x="22" y="147"/>
                  </a:cubicBezTo>
                  <a:cubicBezTo>
                    <a:pt x="22" y="147"/>
                    <a:pt x="22" y="147"/>
                    <a:pt x="22" y="147"/>
                  </a:cubicBezTo>
                  <a:cubicBezTo>
                    <a:pt x="22" y="109"/>
                    <a:pt x="22" y="109"/>
                    <a:pt x="22" y="109"/>
                  </a:cubicBezTo>
                  <a:cubicBezTo>
                    <a:pt x="50" y="131"/>
                    <a:pt x="102" y="141"/>
                    <a:pt x="152" y="141"/>
                  </a:cubicBezTo>
                  <a:cubicBezTo>
                    <a:pt x="202" y="141"/>
                    <a:pt x="254" y="131"/>
                    <a:pt x="282" y="109"/>
                  </a:cubicBezTo>
                  <a:lnTo>
                    <a:pt x="282" y="147"/>
                  </a:lnTo>
                  <a:close/>
                  <a:moveTo>
                    <a:pt x="152" y="119"/>
                  </a:moveTo>
                  <a:cubicBezTo>
                    <a:pt x="80" y="119"/>
                    <a:pt x="22" y="98"/>
                    <a:pt x="22" y="71"/>
                  </a:cubicBezTo>
                  <a:cubicBezTo>
                    <a:pt x="22" y="44"/>
                    <a:pt x="80" y="22"/>
                    <a:pt x="152" y="22"/>
                  </a:cubicBezTo>
                  <a:cubicBezTo>
                    <a:pt x="224" y="22"/>
                    <a:pt x="282" y="44"/>
                    <a:pt x="282" y="71"/>
                  </a:cubicBezTo>
                  <a:cubicBezTo>
                    <a:pt x="282" y="98"/>
                    <a:pt x="224" y="119"/>
                    <a:pt x="152" y="1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椭圆 27"/>
            <p:cNvSpPr/>
            <p:nvPr/>
          </p:nvSpPr>
          <p:spPr bwMode="auto">
            <a:xfrm>
              <a:off x="1784554" y="5191815"/>
              <a:ext cx="22778" cy="232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椭圆 28"/>
            <p:cNvSpPr/>
            <p:nvPr/>
          </p:nvSpPr>
          <p:spPr bwMode="auto">
            <a:xfrm>
              <a:off x="1784554" y="5123919"/>
              <a:ext cx="22778" cy="232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椭圆 29"/>
            <p:cNvSpPr/>
            <p:nvPr/>
          </p:nvSpPr>
          <p:spPr bwMode="auto">
            <a:xfrm>
              <a:off x="1784554" y="5056462"/>
              <a:ext cx="22778" cy="227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5235836" y="4833429"/>
              <a:ext cx="6237027" cy="261302"/>
            </a:xfrm>
            <a:prstGeom prst="parallelogram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/>
                <a:t>输入标题文本</a:t>
              </a:r>
              <a:endParaRPr lang="zh-CN" altLang="en-US" dirty="0"/>
            </a:p>
          </p:txBody>
        </p:sp>
        <p:sp>
          <p:nvSpPr>
            <p:cNvPr id="24" name="文本框 44"/>
            <p:cNvSpPr txBox="1"/>
            <p:nvPr/>
          </p:nvSpPr>
          <p:spPr>
            <a:xfrm>
              <a:off x="2960649" y="5235880"/>
              <a:ext cx="5336276" cy="516423"/>
            </a:xfrm>
            <a:prstGeom prst="rect">
              <a:avLst/>
            </a:prstGeom>
            <a:noFill/>
          </p:spPr>
          <p:txBody>
            <a:bodyPr wrap="square">
              <a:normAutofit fontScale="92500" lnSpcReduction="10000"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/>
                <a:t>请替换文字内容复制你的内容到此</a:t>
              </a:r>
              <a:br>
                <a:rPr lang="zh-CN" altLang="en-US" sz="1200" dirty="0"/>
              </a:br>
              <a:r>
                <a:rPr lang="zh-CN" altLang="en-US" sz="1200" dirty="0"/>
                <a:t>如需更改请在（设置形状格式）菜单下（文本选项）中调整</a:t>
              </a:r>
              <a:endParaRPr lang="zh-CN" altLang="en-US" sz="12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千图PPT彼岸天：ID 8661124库_组合 25"/>
          <p:cNvGrpSpPr/>
          <p:nvPr>
            <p:custDataLst>
              <p:tags r:id="rId1"/>
            </p:custDataLst>
          </p:nvPr>
        </p:nvGrpSpPr>
        <p:grpSpPr>
          <a:xfrm>
            <a:off x="2742713" y="1123950"/>
            <a:ext cx="1005426" cy="766135"/>
            <a:chOff x="6559216" y="2734476"/>
            <a:chExt cx="5175884" cy="3944014"/>
          </a:xfrm>
          <a:solidFill>
            <a:srgbClr val="D8574A"/>
          </a:solidFill>
        </p:grpSpPr>
        <p:grpSp>
          <p:nvGrpSpPr>
            <p:cNvPr id="27" name="组合 26"/>
            <p:cNvGrpSpPr/>
            <p:nvPr/>
          </p:nvGrpSpPr>
          <p:grpSpPr>
            <a:xfrm>
              <a:off x="6559216" y="3745152"/>
              <a:ext cx="1504101" cy="2290182"/>
              <a:chOff x="6559216" y="3745152"/>
              <a:chExt cx="1504101" cy="2290182"/>
            </a:xfrm>
            <a:grpFill/>
          </p:grpSpPr>
          <p:sp>
            <p:nvSpPr>
              <p:cNvPr id="42" name="任意多边形: 形状 41"/>
              <p:cNvSpPr/>
              <p:nvPr/>
            </p:nvSpPr>
            <p:spPr bwMode="auto">
              <a:xfrm>
                <a:off x="6576230" y="4197743"/>
                <a:ext cx="340295" cy="479814"/>
              </a:xfrm>
              <a:custGeom>
                <a:avLst/>
                <a:gdLst>
                  <a:gd name="T0" fmla="*/ 22 w 299"/>
                  <a:gd name="T1" fmla="*/ 0 h 423"/>
                  <a:gd name="T2" fmla="*/ 26 w 299"/>
                  <a:gd name="T3" fmla="*/ 2 h 423"/>
                  <a:gd name="T4" fmla="*/ 38 w 299"/>
                  <a:gd name="T5" fmla="*/ 4 h 423"/>
                  <a:gd name="T6" fmla="*/ 55 w 299"/>
                  <a:gd name="T7" fmla="*/ 10 h 423"/>
                  <a:gd name="T8" fmla="*/ 77 w 299"/>
                  <a:gd name="T9" fmla="*/ 18 h 423"/>
                  <a:gd name="T10" fmla="*/ 103 w 299"/>
                  <a:gd name="T11" fmla="*/ 31 h 423"/>
                  <a:gd name="T12" fmla="*/ 131 w 299"/>
                  <a:gd name="T13" fmla="*/ 48 h 423"/>
                  <a:gd name="T14" fmla="*/ 162 w 299"/>
                  <a:gd name="T15" fmla="*/ 67 h 423"/>
                  <a:gd name="T16" fmla="*/ 192 w 299"/>
                  <a:gd name="T17" fmla="*/ 94 h 423"/>
                  <a:gd name="T18" fmla="*/ 223 w 299"/>
                  <a:gd name="T19" fmla="*/ 125 h 423"/>
                  <a:gd name="T20" fmla="*/ 250 w 299"/>
                  <a:gd name="T21" fmla="*/ 163 h 423"/>
                  <a:gd name="T22" fmla="*/ 272 w 299"/>
                  <a:gd name="T23" fmla="*/ 203 h 423"/>
                  <a:gd name="T24" fmla="*/ 288 w 299"/>
                  <a:gd name="T25" fmla="*/ 241 h 423"/>
                  <a:gd name="T26" fmla="*/ 296 w 299"/>
                  <a:gd name="T27" fmla="*/ 279 h 423"/>
                  <a:gd name="T28" fmla="*/ 299 w 299"/>
                  <a:gd name="T29" fmla="*/ 312 h 423"/>
                  <a:gd name="T30" fmla="*/ 299 w 299"/>
                  <a:gd name="T31" fmla="*/ 343 h 423"/>
                  <a:gd name="T32" fmla="*/ 296 w 299"/>
                  <a:gd name="T33" fmla="*/ 370 h 423"/>
                  <a:gd name="T34" fmla="*/ 291 w 299"/>
                  <a:gd name="T35" fmla="*/ 392 h 423"/>
                  <a:gd name="T36" fmla="*/ 287 w 299"/>
                  <a:gd name="T37" fmla="*/ 409 h 423"/>
                  <a:gd name="T38" fmla="*/ 282 w 299"/>
                  <a:gd name="T39" fmla="*/ 419 h 423"/>
                  <a:gd name="T40" fmla="*/ 281 w 299"/>
                  <a:gd name="T41" fmla="*/ 423 h 423"/>
                  <a:gd name="T42" fmla="*/ 277 w 299"/>
                  <a:gd name="T43" fmla="*/ 423 h 423"/>
                  <a:gd name="T44" fmla="*/ 265 w 299"/>
                  <a:gd name="T45" fmla="*/ 420 h 423"/>
                  <a:gd name="T46" fmla="*/ 247 w 299"/>
                  <a:gd name="T47" fmla="*/ 417 h 423"/>
                  <a:gd name="T48" fmla="*/ 223 w 299"/>
                  <a:gd name="T49" fmla="*/ 410 h 423"/>
                  <a:gd name="T50" fmla="*/ 196 w 299"/>
                  <a:gd name="T51" fmla="*/ 400 h 423"/>
                  <a:gd name="T52" fmla="*/ 165 w 299"/>
                  <a:gd name="T53" fmla="*/ 388 h 423"/>
                  <a:gd name="T54" fmla="*/ 134 w 299"/>
                  <a:gd name="T55" fmla="*/ 370 h 423"/>
                  <a:gd name="T56" fmla="*/ 103 w 299"/>
                  <a:gd name="T57" fmla="*/ 346 h 423"/>
                  <a:gd name="T58" fmla="*/ 73 w 299"/>
                  <a:gd name="T59" fmla="*/ 316 h 423"/>
                  <a:gd name="T60" fmla="*/ 45 w 299"/>
                  <a:gd name="T61" fmla="*/ 280 h 423"/>
                  <a:gd name="T62" fmla="*/ 25 w 299"/>
                  <a:gd name="T63" fmla="*/ 244 h 423"/>
                  <a:gd name="T64" fmla="*/ 11 w 299"/>
                  <a:gd name="T65" fmla="*/ 209 h 423"/>
                  <a:gd name="T66" fmla="*/ 4 w 299"/>
                  <a:gd name="T67" fmla="*/ 172 h 423"/>
                  <a:gd name="T68" fmla="*/ 0 w 299"/>
                  <a:gd name="T69" fmla="*/ 139 h 423"/>
                  <a:gd name="T70" fmla="*/ 0 w 299"/>
                  <a:gd name="T71" fmla="*/ 107 h 423"/>
                  <a:gd name="T72" fmla="*/ 2 w 299"/>
                  <a:gd name="T73" fmla="*/ 77 h 423"/>
                  <a:gd name="T74" fmla="*/ 8 w 299"/>
                  <a:gd name="T75" fmla="*/ 52 h 423"/>
                  <a:gd name="T76" fmla="*/ 12 w 299"/>
                  <a:gd name="T77" fmla="*/ 31 h 423"/>
                  <a:gd name="T78" fmla="*/ 18 w 299"/>
                  <a:gd name="T79" fmla="*/ 14 h 423"/>
                  <a:gd name="T80" fmla="*/ 21 w 299"/>
                  <a:gd name="T81" fmla="*/ 4 h 423"/>
                  <a:gd name="T82" fmla="*/ 22 w 299"/>
                  <a:gd name="T83" fmla="*/ 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99" h="423">
                    <a:moveTo>
                      <a:pt x="22" y="0"/>
                    </a:moveTo>
                    <a:lnTo>
                      <a:pt x="26" y="2"/>
                    </a:lnTo>
                    <a:lnTo>
                      <a:pt x="38" y="4"/>
                    </a:lnTo>
                    <a:lnTo>
                      <a:pt x="55" y="10"/>
                    </a:lnTo>
                    <a:lnTo>
                      <a:pt x="77" y="18"/>
                    </a:lnTo>
                    <a:lnTo>
                      <a:pt x="103" y="31"/>
                    </a:lnTo>
                    <a:lnTo>
                      <a:pt x="131" y="48"/>
                    </a:lnTo>
                    <a:lnTo>
                      <a:pt x="162" y="67"/>
                    </a:lnTo>
                    <a:lnTo>
                      <a:pt x="192" y="94"/>
                    </a:lnTo>
                    <a:lnTo>
                      <a:pt x="223" y="125"/>
                    </a:lnTo>
                    <a:lnTo>
                      <a:pt x="250" y="163"/>
                    </a:lnTo>
                    <a:lnTo>
                      <a:pt x="272" y="203"/>
                    </a:lnTo>
                    <a:lnTo>
                      <a:pt x="288" y="241"/>
                    </a:lnTo>
                    <a:lnTo>
                      <a:pt x="296" y="279"/>
                    </a:lnTo>
                    <a:lnTo>
                      <a:pt x="299" y="312"/>
                    </a:lnTo>
                    <a:lnTo>
                      <a:pt x="299" y="343"/>
                    </a:lnTo>
                    <a:lnTo>
                      <a:pt x="296" y="370"/>
                    </a:lnTo>
                    <a:lnTo>
                      <a:pt x="291" y="392"/>
                    </a:lnTo>
                    <a:lnTo>
                      <a:pt x="287" y="409"/>
                    </a:lnTo>
                    <a:lnTo>
                      <a:pt x="282" y="419"/>
                    </a:lnTo>
                    <a:lnTo>
                      <a:pt x="281" y="423"/>
                    </a:lnTo>
                    <a:lnTo>
                      <a:pt x="277" y="423"/>
                    </a:lnTo>
                    <a:lnTo>
                      <a:pt x="265" y="420"/>
                    </a:lnTo>
                    <a:lnTo>
                      <a:pt x="247" y="417"/>
                    </a:lnTo>
                    <a:lnTo>
                      <a:pt x="223" y="410"/>
                    </a:lnTo>
                    <a:lnTo>
                      <a:pt x="196" y="400"/>
                    </a:lnTo>
                    <a:lnTo>
                      <a:pt x="165" y="388"/>
                    </a:lnTo>
                    <a:lnTo>
                      <a:pt x="134" y="370"/>
                    </a:lnTo>
                    <a:lnTo>
                      <a:pt x="103" y="346"/>
                    </a:lnTo>
                    <a:lnTo>
                      <a:pt x="73" y="316"/>
                    </a:lnTo>
                    <a:lnTo>
                      <a:pt x="45" y="280"/>
                    </a:lnTo>
                    <a:lnTo>
                      <a:pt x="25" y="244"/>
                    </a:lnTo>
                    <a:lnTo>
                      <a:pt x="11" y="209"/>
                    </a:lnTo>
                    <a:lnTo>
                      <a:pt x="4" y="172"/>
                    </a:lnTo>
                    <a:lnTo>
                      <a:pt x="0" y="139"/>
                    </a:lnTo>
                    <a:lnTo>
                      <a:pt x="0" y="107"/>
                    </a:lnTo>
                    <a:lnTo>
                      <a:pt x="2" y="77"/>
                    </a:lnTo>
                    <a:lnTo>
                      <a:pt x="8" y="52"/>
                    </a:lnTo>
                    <a:lnTo>
                      <a:pt x="12" y="31"/>
                    </a:lnTo>
                    <a:lnTo>
                      <a:pt x="18" y="14"/>
                    </a:lnTo>
                    <a:lnTo>
                      <a:pt x="21" y="4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3" name="任意多边形: 形状 42"/>
              <p:cNvSpPr/>
              <p:nvPr/>
            </p:nvSpPr>
            <p:spPr bwMode="auto">
              <a:xfrm>
                <a:off x="7120701" y="4167118"/>
                <a:ext cx="296055" cy="534262"/>
              </a:xfrm>
              <a:custGeom>
                <a:avLst/>
                <a:gdLst>
                  <a:gd name="T0" fmla="*/ 201 w 260"/>
                  <a:gd name="T1" fmla="*/ 0 h 470"/>
                  <a:gd name="T2" fmla="*/ 202 w 260"/>
                  <a:gd name="T3" fmla="*/ 2 h 470"/>
                  <a:gd name="T4" fmla="*/ 209 w 260"/>
                  <a:gd name="T5" fmla="*/ 12 h 470"/>
                  <a:gd name="T6" fmla="*/ 218 w 260"/>
                  <a:gd name="T7" fmla="*/ 26 h 470"/>
                  <a:gd name="T8" fmla="*/ 228 w 260"/>
                  <a:gd name="T9" fmla="*/ 46 h 470"/>
                  <a:gd name="T10" fmla="*/ 238 w 260"/>
                  <a:gd name="T11" fmla="*/ 70 h 470"/>
                  <a:gd name="T12" fmla="*/ 248 w 260"/>
                  <a:gd name="T13" fmla="*/ 98 h 470"/>
                  <a:gd name="T14" fmla="*/ 255 w 260"/>
                  <a:gd name="T15" fmla="*/ 128 h 470"/>
                  <a:gd name="T16" fmla="*/ 260 w 260"/>
                  <a:gd name="T17" fmla="*/ 162 h 470"/>
                  <a:gd name="T18" fmla="*/ 260 w 260"/>
                  <a:gd name="T19" fmla="*/ 198 h 470"/>
                  <a:gd name="T20" fmla="*/ 256 w 260"/>
                  <a:gd name="T21" fmla="*/ 238 h 470"/>
                  <a:gd name="T22" fmla="*/ 246 w 260"/>
                  <a:gd name="T23" fmla="*/ 277 h 470"/>
                  <a:gd name="T24" fmla="*/ 229 w 260"/>
                  <a:gd name="T25" fmla="*/ 315 h 470"/>
                  <a:gd name="T26" fmla="*/ 209 w 260"/>
                  <a:gd name="T27" fmla="*/ 348 h 470"/>
                  <a:gd name="T28" fmla="*/ 187 w 260"/>
                  <a:gd name="T29" fmla="*/ 376 h 470"/>
                  <a:gd name="T30" fmla="*/ 164 w 260"/>
                  <a:gd name="T31" fmla="*/ 400 h 470"/>
                  <a:gd name="T32" fmla="*/ 140 w 260"/>
                  <a:gd name="T33" fmla="*/ 421 h 470"/>
                  <a:gd name="T34" fmla="*/ 116 w 260"/>
                  <a:gd name="T35" fmla="*/ 436 h 470"/>
                  <a:gd name="T36" fmla="*/ 95 w 260"/>
                  <a:gd name="T37" fmla="*/ 449 h 470"/>
                  <a:gd name="T38" fmla="*/ 77 w 260"/>
                  <a:gd name="T39" fmla="*/ 459 h 470"/>
                  <a:gd name="T40" fmla="*/ 62 w 260"/>
                  <a:gd name="T41" fmla="*/ 466 h 470"/>
                  <a:gd name="T42" fmla="*/ 54 w 260"/>
                  <a:gd name="T43" fmla="*/ 468 h 470"/>
                  <a:gd name="T44" fmla="*/ 50 w 260"/>
                  <a:gd name="T45" fmla="*/ 470 h 470"/>
                  <a:gd name="T46" fmla="*/ 48 w 260"/>
                  <a:gd name="T47" fmla="*/ 467 h 470"/>
                  <a:gd name="T48" fmla="*/ 43 w 260"/>
                  <a:gd name="T49" fmla="*/ 460 h 470"/>
                  <a:gd name="T50" fmla="*/ 36 w 260"/>
                  <a:gd name="T51" fmla="*/ 447 h 470"/>
                  <a:gd name="T52" fmla="*/ 27 w 260"/>
                  <a:gd name="T53" fmla="*/ 431 h 470"/>
                  <a:gd name="T54" fmla="*/ 17 w 260"/>
                  <a:gd name="T55" fmla="*/ 410 h 470"/>
                  <a:gd name="T56" fmla="*/ 10 w 260"/>
                  <a:gd name="T57" fmla="*/ 384 h 470"/>
                  <a:gd name="T58" fmla="*/ 3 w 260"/>
                  <a:gd name="T59" fmla="*/ 355 h 470"/>
                  <a:gd name="T60" fmla="*/ 0 w 260"/>
                  <a:gd name="T61" fmla="*/ 323 h 470"/>
                  <a:gd name="T62" fmla="*/ 0 w 260"/>
                  <a:gd name="T63" fmla="*/ 288 h 470"/>
                  <a:gd name="T64" fmla="*/ 6 w 260"/>
                  <a:gd name="T65" fmla="*/ 250 h 470"/>
                  <a:gd name="T66" fmla="*/ 17 w 260"/>
                  <a:gd name="T67" fmla="*/ 210 h 470"/>
                  <a:gd name="T68" fmla="*/ 36 w 260"/>
                  <a:gd name="T69" fmla="*/ 168 h 470"/>
                  <a:gd name="T70" fmla="*/ 58 w 260"/>
                  <a:gd name="T71" fmla="*/ 130 h 470"/>
                  <a:gd name="T72" fmla="*/ 81 w 260"/>
                  <a:gd name="T73" fmla="*/ 98 h 470"/>
                  <a:gd name="T74" fmla="*/ 105 w 260"/>
                  <a:gd name="T75" fmla="*/ 71 h 470"/>
                  <a:gd name="T76" fmla="*/ 129 w 260"/>
                  <a:gd name="T77" fmla="*/ 49 h 470"/>
                  <a:gd name="T78" fmla="*/ 151 w 260"/>
                  <a:gd name="T79" fmla="*/ 30 h 470"/>
                  <a:gd name="T80" fmla="*/ 171 w 260"/>
                  <a:gd name="T81" fmla="*/ 16 h 470"/>
                  <a:gd name="T82" fmla="*/ 187 w 260"/>
                  <a:gd name="T83" fmla="*/ 7 h 470"/>
                  <a:gd name="T84" fmla="*/ 197 w 260"/>
                  <a:gd name="T85" fmla="*/ 1 h 470"/>
                  <a:gd name="T86" fmla="*/ 201 w 260"/>
                  <a:gd name="T8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60" h="470">
                    <a:moveTo>
                      <a:pt x="201" y="0"/>
                    </a:moveTo>
                    <a:lnTo>
                      <a:pt x="202" y="2"/>
                    </a:lnTo>
                    <a:lnTo>
                      <a:pt x="209" y="12"/>
                    </a:lnTo>
                    <a:lnTo>
                      <a:pt x="218" y="26"/>
                    </a:lnTo>
                    <a:lnTo>
                      <a:pt x="228" y="46"/>
                    </a:lnTo>
                    <a:lnTo>
                      <a:pt x="238" y="70"/>
                    </a:lnTo>
                    <a:lnTo>
                      <a:pt x="248" y="98"/>
                    </a:lnTo>
                    <a:lnTo>
                      <a:pt x="255" y="128"/>
                    </a:lnTo>
                    <a:lnTo>
                      <a:pt x="260" y="162"/>
                    </a:lnTo>
                    <a:lnTo>
                      <a:pt x="260" y="198"/>
                    </a:lnTo>
                    <a:lnTo>
                      <a:pt x="256" y="238"/>
                    </a:lnTo>
                    <a:lnTo>
                      <a:pt x="246" y="277"/>
                    </a:lnTo>
                    <a:lnTo>
                      <a:pt x="229" y="315"/>
                    </a:lnTo>
                    <a:lnTo>
                      <a:pt x="209" y="348"/>
                    </a:lnTo>
                    <a:lnTo>
                      <a:pt x="187" y="376"/>
                    </a:lnTo>
                    <a:lnTo>
                      <a:pt x="164" y="400"/>
                    </a:lnTo>
                    <a:lnTo>
                      <a:pt x="140" y="421"/>
                    </a:lnTo>
                    <a:lnTo>
                      <a:pt x="116" y="436"/>
                    </a:lnTo>
                    <a:lnTo>
                      <a:pt x="95" y="449"/>
                    </a:lnTo>
                    <a:lnTo>
                      <a:pt x="77" y="459"/>
                    </a:lnTo>
                    <a:lnTo>
                      <a:pt x="62" y="466"/>
                    </a:lnTo>
                    <a:lnTo>
                      <a:pt x="54" y="468"/>
                    </a:lnTo>
                    <a:lnTo>
                      <a:pt x="50" y="470"/>
                    </a:lnTo>
                    <a:lnTo>
                      <a:pt x="48" y="467"/>
                    </a:lnTo>
                    <a:lnTo>
                      <a:pt x="43" y="460"/>
                    </a:lnTo>
                    <a:lnTo>
                      <a:pt x="36" y="447"/>
                    </a:lnTo>
                    <a:lnTo>
                      <a:pt x="27" y="431"/>
                    </a:lnTo>
                    <a:lnTo>
                      <a:pt x="17" y="410"/>
                    </a:lnTo>
                    <a:lnTo>
                      <a:pt x="10" y="384"/>
                    </a:lnTo>
                    <a:lnTo>
                      <a:pt x="3" y="355"/>
                    </a:lnTo>
                    <a:lnTo>
                      <a:pt x="0" y="323"/>
                    </a:lnTo>
                    <a:lnTo>
                      <a:pt x="0" y="288"/>
                    </a:lnTo>
                    <a:lnTo>
                      <a:pt x="6" y="250"/>
                    </a:lnTo>
                    <a:lnTo>
                      <a:pt x="17" y="210"/>
                    </a:lnTo>
                    <a:lnTo>
                      <a:pt x="36" y="168"/>
                    </a:lnTo>
                    <a:lnTo>
                      <a:pt x="58" y="130"/>
                    </a:lnTo>
                    <a:lnTo>
                      <a:pt x="81" y="98"/>
                    </a:lnTo>
                    <a:lnTo>
                      <a:pt x="105" y="71"/>
                    </a:lnTo>
                    <a:lnTo>
                      <a:pt x="129" y="49"/>
                    </a:lnTo>
                    <a:lnTo>
                      <a:pt x="151" y="30"/>
                    </a:lnTo>
                    <a:lnTo>
                      <a:pt x="171" y="16"/>
                    </a:lnTo>
                    <a:lnTo>
                      <a:pt x="187" y="7"/>
                    </a:lnTo>
                    <a:lnTo>
                      <a:pt x="197" y="1"/>
                    </a:lnTo>
                    <a:lnTo>
                      <a:pt x="20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4" name="任意多边形: 形状 43"/>
              <p:cNvSpPr/>
              <p:nvPr/>
            </p:nvSpPr>
            <p:spPr bwMode="auto">
              <a:xfrm>
                <a:off x="7233000" y="4626514"/>
                <a:ext cx="279042" cy="551277"/>
              </a:xfrm>
              <a:custGeom>
                <a:avLst/>
                <a:gdLst>
                  <a:gd name="T0" fmla="*/ 160 w 246"/>
                  <a:gd name="T1" fmla="*/ 0 h 486"/>
                  <a:gd name="T2" fmla="*/ 163 w 246"/>
                  <a:gd name="T3" fmla="*/ 2 h 486"/>
                  <a:gd name="T4" fmla="*/ 168 w 246"/>
                  <a:gd name="T5" fmla="*/ 9 h 486"/>
                  <a:gd name="T6" fmla="*/ 177 w 246"/>
                  <a:gd name="T7" fmla="*/ 20 h 486"/>
                  <a:gd name="T8" fmla="*/ 188 w 246"/>
                  <a:gd name="T9" fmla="*/ 35 h 486"/>
                  <a:gd name="T10" fmla="*/ 201 w 246"/>
                  <a:gd name="T11" fmla="*/ 55 h 486"/>
                  <a:gd name="T12" fmla="*/ 212 w 246"/>
                  <a:gd name="T13" fmla="*/ 77 h 486"/>
                  <a:gd name="T14" fmla="*/ 225 w 246"/>
                  <a:gd name="T15" fmla="*/ 103 h 486"/>
                  <a:gd name="T16" fmla="*/ 235 w 246"/>
                  <a:gd name="T17" fmla="*/ 131 h 486"/>
                  <a:gd name="T18" fmla="*/ 242 w 246"/>
                  <a:gd name="T19" fmla="*/ 163 h 486"/>
                  <a:gd name="T20" fmla="*/ 246 w 246"/>
                  <a:gd name="T21" fmla="*/ 196 h 486"/>
                  <a:gd name="T22" fmla="*/ 246 w 246"/>
                  <a:gd name="T23" fmla="*/ 231 h 486"/>
                  <a:gd name="T24" fmla="*/ 240 w 246"/>
                  <a:gd name="T25" fmla="*/ 269 h 486"/>
                  <a:gd name="T26" fmla="*/ 229 w 246"/>
                  <a:gd name="T27" fmla="*/ 308 h 486"/>
                  <a:gd name="T28" fmla="*/ 215 w 246"/>
                  <a:gd name="T29" fmla="*/ 345 h 486"/>
                  <a:gd name="T30" fmla="*/ 197 w 246"/>
                  <a:gd name="T31" fmla="*/ 375 h 486"/>
                  <a:gd name="T32" fmla="*/ 175 w 246"/>
                  <a:gd name="T33" fmla="*/ 402 h 486"/>
                  <a:gd name="T34" fmla="*/ 156 w 246"/>
                  <a:gd name="T35" fmla="*/ 426 h 486"/>
                  <a:gd name="T36" fmla="*/ 134 w 246"/>
                  <a:gd name="T37" fmla="*/ 444 h 486"/>
                  <a:gd name="T38" fmla="*/ 115 w 246"/>
                  <a:gd name="T39" fmla="*/ 459 h 486"/>
                  <a:gd name="T40" fmla="*/ 98 w 246"/>
                  <a:gd name="T41" fmla="*/ 472 h 486"/>
                  <a:gd name="T42" fmla="*/ 85 w 246"/>
                  <a:gd name="T43" fmla="*/ 480 h 486"/>
                  <a:gd name="T44" fmla="*/ 76 w 246"/>
                  <a:gd name="T45" fmla="*/ 485 h 486"/>
                  <a:gd name="T46" fmla="*/ 74 w 246"/>
                  <a:gd name="T47" fmla="*/ 486 h 486"/>
                  <a:gd name="T48" fmla="*/ 71 w 246"/>
                  <a:gd name="T49" fmla="*/ 485 h 486"/>
                  <a:gd name="T50" fmla="*/ 64 w 246"/>
                  <a:gd name="T51" fmla="*/ 478 h 486"/>
                  <a:gd name="T52" fmla="*/ 55 w 246"/>
                  <a:gd name="T53" fmla="*/ 465 h 486"/>
                  <a:gd name="T54" fmla="*/ 44 w 246"/>
                  <a:gd name="T55" fmla="*/ 450 h 486"/>
                  <a:gd name="T56" fmla="*/ 33 w 246"/>
                  <a:gd name="T57" fmla="*/ 430 h 486"/>
                  <a:gd name="T58" fmla="*/ 21 w 246"/>
                  <a:gd name="T59" fmla="*/ 406 h 486"/>
                  <a:gd name="T60" fmla="*/ 11 w 246"/>
                  <a:gd name="T61" fmla="*/ 378 h 486"/>
                  <a:gd name="T62" fmla="*/ 4 w 246"/>
                  <a:gd name="T63" fmla="*/ 347 h 486"/>
                  <a:gd name="T64" fmla="*/ 0 w 246"/>
                  <a:gd name="T65" fmla="*/ 312 h 486"/>
                  <a:gd name="T66" fmla="*/ 0 w 246"/>
                  <a:gd name="T67" fmla="*/ 273 h 486"/>
                  <a:gd name="T68" fmla="*/ 6 w 246"/>
                  <a:gd name="T69" fmla="*/ 233 h 486"/>
                  <a:gd name="T70" fmla="*/ 17 w 246"/>
                  <a:gd name="T71" fmla="*/ 191 h 486"/>
                  <a:gd name="T72" fmla="*/ 33 w 246"/>
                  <a:gd name="T73" fmla="*/ 154 h 486"/>
                  <a:gd name="T74" fmla="*/ 50 w 246"/>
                  <a:gd name="T75" fmla="*/ 122 h 486"/>
                  <a:gd name="T76" fmla="*/ 68 w 246"/>
                  <a:gd name="T77" fmla="*/ 93 h 486"/>
                  <a:gd name="T78" fmla="*/ 86 w 246"/>
                  <a:gd name="T79" fmla="*/ 68 h 486"/>
                  <a:gd name="T80" fmla="*/ 105 w 246"/>
                  <a:gd name="T81" fmla="*/ 47 h 486"/>
                  <a:gd name="T82" fmla="*/ 122 w 246"/>
                  <a:gd name="T83" fmla="*/ 30 h 486"/>
                  <a:gd name="T84" fmla="*/ 137 w 246"/>
                  <a:gd name="T85" fmla="*/ 17 h 486"/>
                  <a:gd name="T86" fmla="*/ 149 w 246"/>
                  <a:gd name="T87" fmla="*/ 7 h 486"/>
                  <a:gd name="T88" fmla="*/ 157 w 246"/>
                  <a:gd name="T89" fmla="*/ 2 h 486"/>
                  <a:gd name="T90" fmla="*/ 160 w 246"/>
                  <a:gd name="T91" fmla="*/ 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6" h="486">
                    <a:moveTo>
                      <a:pt x="160" y="0"/>
                    </a:moveTo>
                    <a:lnTo>
                      <a:pt x="163" y="2"/>
                    </a:lnTo>
                    <a:lnTo>
                      <a:pt x="168" y="9"/>
                    </a:lnTo>
                    <a:lnTo>
                      <a:pt x="177" y="20"/>
                    </a:lnTo>
                    <a:lnTo>
                      <a:pt x="188" y="35"/>
                    </a:lnTo>
                    <a:lnTo>
                      <a:pt x="201" y="55"/>
                    </a:lnTo>
                    <a:lnTo>
                      <a:pt x="212" y="77"/>
                    </a:lnTo>
                    <a:lnTo>
                      <a:pt x="225" y="103"/>
                    </a:lnTo>
                    <a:lnTo>
                      <a:pt x="235" y="131"/>
                    </a:lnTo>
                    <a:lnTo>
                      <a:pt x="242" y="163"/>
                    </a:lnTo>
                    <a:lnTo>
                      <a:pt x="246" y="196"/>
                    </a:lnTo>
                    <a:lnTo>
                      <a:pt x="246" y="231"/>
                    </a:lnTo>
                    <a:lnTo>
                      <a:pt x="240" y="269"/>
                    </a:lnTo>
                    <a:lnTo>
                      <a:pt x="229" y="308"/>
                    </a:lnTo>
                    <a:lnTo>
                      <a:pt x="215" y="345"/>
                    </a:lnTo>
                    <a:lnTo>
                      <a:pt x="197" y="375"/>
                    </a:lnTo>
                    <a:lnTo>
                      <a:pt x="175" y="402"/>
                    </a:lnTo>
                    <a:lnTo>
                      <a:pt x="156" y="426"/>
                    </a:lnTo>
                    <a:lnTo>
                      <a:pt x="134" y="444"/>
                    </a:lnTo>
                    <a:lnTo>
                      <a:pt x="115" y="459"/>
                    </a:lnTo>
                    <a:lnTo>
                      <a:pt x="98" y="472"/>
                    </a:lnTo>
                    <a:lnTo>
                      <a:pt x="85" y="480"/>
                    </a:lnTo>
                    <a:lnTo>
                      <a:pt x="76" y="485"/>
                    </a:lnTo>
                    <a:lnTo>
                      <a:pt x="74" y="486"/>
                    </a:lnTo>
                    <a:lnTo>
                      <a:pt x="71" y="485"/>
                    </a:lnTo>
                    <a:lnTo>
                      <a:pt x="64" y="478"/>
                    </a:lnTo>
                    <a:lnTo>
                      <a:pt x="55" y="465"/>
                    </a:lnTo>
                    <a:lnTo>
                      <a:pt x="44" y="450"/>
                    </a:lnTo>
                    <a:lnTo>
                      <a:pt x="33" y="430"/>
                    </a:lnTo>
                    <a:lnTo>
                      <a:pt x="21" y="406"/>
                    </a:lnTo>
                    <a:lnTo>
                      <a:pt x="11" y="378"/>
                    </a:lnTo>
                    <a:lnTo>
                      <a:pt x="4" y="347"/>
                    </a:lnTo>
                    <a:lnTo>
                      <a:pt x="0" y="312"/>
                    </a:lnTo>
                    <a:lnTo>
                      <a:pt x="0" y="273"/>
                    </a:lnTo>
                    <a:lnTo>
                      <a:pt x="6" y="233"/>
                    </a:lnTo>
                    <a:lnTo>
                      <a:pt x="17" y="191"/>
                    </a:lnTo>
                    <a:lnTo>
                      <a:pt x="33" y="154"/>
                    </a:lnTo>
                    <a:lnTo>
                      <a:pt x="50" y="122"/>
                    </a:lnTo>
                    <a:lnTo>
                      <a:pt x="68" y="93"/>
                    </a:lnTo>
                    <a:lnTo>
                      <a:pt x="86" y="68"/>
                    </a:lnTo>
                    <a:lnTo>
                      <a:pt x="105" y="47"/>
                    </a:lnTo>
                    <a:lnTo>
                      <a:pt x="122" y="30"/>
                    </a:lnTo>
                    <a:lnTo>
                      <a:pt x="137" y="17"/>
                    </a:lnTo>
                    <a:lnTo>
                      <a:pt x="149" y="7"/>
                    </a:lnTo>
                    <a:lnTo>
                      <a:pt x="157" y="2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5" name="任意多边形: 形状 44"/>
              <p:cNvSpPr/>
              <p:nvPr/>
            </p:nvSpPr>
            <p:spPr bwMode="auto">
              <a:xfrm>
                <a:off x="7495026" y="4932779"/>
                <a:ext cx="272236" cy="558083"/>
              </a:xfrm>
              <a:custGeom>
                <a:avLst/>
                <a:gdLst>
                  <a:gd name="T0" fmla="*/ 133 w 242"/>
                  <a:gd name="T1" fmla="*/ 0 h 492"/>
                  <a:gd name="T2" fmla="*/ 136 w 242"/>
                  <a:gd name="T3" fmla="*/ 1 h 492"/>
                  <a:gd name="T4" fmla="*/ 143 w 242"/>
                  <a:gd name="T5" fmla="*/ 8 h 492"/>
                  <a:gd name="T6" fmla="*/ 153 w 242"/>
                  <a:gd name="T7" fmla="*/ 18 h 492"/>
                  <a:gd name="T8" fmla="*/ 166 w 242"/>
                  <a:gd name="T9" fmla="*/ 32 h 492"/>
                  <a:gd name="T10" fmla="*/ 180 w 242"/>
                  <a:gd name="T11" fmla="*/ 50 h 492"/>
                  <a:gd name="T12" fmla="*/ 194 w 242"/>
                  <a:gd name="T13" fmla="*/ 71 h 492"/>
                  <a:gd name="T14" fmla="*/ 208 w 242"/>
                  <a:gd name="T15" fmla="*/ 95 h 492"/>
                  <a:gd name="T16" fmla="*/ 221 w 242"/>
                  <a:gd name="T17" fmla="*/ 123 h 492"/>
                  <a:gd name="T18" fmla="*/ 231 w 242"/>
                  <a:gd name="T19" fmla="*/ 152 h 492"/>
                  <a:gd name="T20" fmla="*/ 239 w 242"/>
                  <a:gd name="T21" fmla="*/ 186 h 492"/>
                  <a:gd name="T22" fmla="*/ 242 w 242"/>
                  <a:gd name="T23" fmla="*/ 221 h 492"/>
                  <a:gd name="T24" fmla="*/ 240 w 242"/>
                  <a:gd name="T25" fmla="*/ 258 h 492"/>
                  <a:gd name="T26" fmla="*/ 232 w 242"/>
                  <a:gd name="T27" fmla="*/ 299 h 492"/>
                  <a:gd name="T28" fmla="*/ 221 w 242"/>
                  <a:gd name="T29" fmla="*/ 337 h 492"/>
                  <a:gd name="T30" fmla="*/ 205 w 242"/>
                  <a:gd name="T31" fmla="*/ 369 h 492"/>
                  <a:gd name="T32" fmla="*/ 188 w 242"/>
                  <a:gd name="T33" fmla="*/ 398 h 492"/>
                  <a:gd name="T34" fmla="*/ 170 w 242"/>
                  <a:gd name="T35" fmla="*/ 422 h 492"/>
                  <a:gd name="T36" fmla="*/ 150 w 242"/>
                  <a:gd name="T37" fmla="*/ 444 h 492"/>
                  <a:gd name="T38" fmla="*/ 133 w 242"/>
                  <a:gd name="T39" fmla="*/ 461 h 492"/>
                  <a:gd name="T40" fmla="*/ 117 w 242"/>
                  <a:gd name="T41" fmla="*/ 474 h 492"/>
                  <a:gd name="T42" fmla="*/ 105 w 242"/>
                  <a:gd name="T43" fmla="*/ 484 h 492"/>
                  <a:gd name="T44" fmla="*/ 96 w 242"/>
                  <a:gd name="T45" fmla="*/ 489 h 492"/>
                  <a:gd name="T46" fmla="*/ 93 w 242"/>
                  <a:gd name="T47" fmla="*/ 492 h 492"/>
                  <a:gd name="T48" fmla="*/ 91 w 242"/>
                  <a:gd name="T49" fmla="*/ 489 h 492"/>
                  <a:gd name="T50" fmla="*/ 84 w 242"/>
                  <a:gd name="T51" fmla="*/ 482 h 492"/>
                  <a:gd name="T52" fmla="*/ 74 w 242"/>
                  <a:gd name="T53" fmla="*/ 472 h 492"/>
                  <a:gd name="T54" fmla="*/ 61 w 242"/>
                  <a:gd name="T55" fmla="*/ 457 h 492"/>
                  <a:gd name="T56" fmla="*/ 48 w 242"/>
                  <a:gd name="T57" fmla="*/ 439 h 492"/>
                  <a:gd name="T58" fmla="*/ 34 w 242"/>
                  <a:gd name="T59" fmla="*/ 416 h 492"/>
                  <a:gd name="T60" fmla="*/ 21 w 242"/>
                  <a:gd name="T61" fmla="*/ 390 h 492"/>
                  <a:gd name="T62" fmla="*/ 11 w 242"/>
                  <a:gd name="T63" fmla="*/ 359 h 492"/>
                  <a:gd name="T64" fmla="*/ 4 w 242"/>
                  <a:gd name="T65" fmla="*/ 324 h 492"/>
                  <a:gd name="T66" fmla="*/ 0 w 242"/>
                  <a:gd name="T67" fmla="*/ 286 h 492"/>
                  <a:gd name="T68" fmla="*/ 3 w 242"/>
                  <a:gd name="T69" fmla="*/ 244 h 492"/>
                  <a:gd name="T70" fmla="*/ 10 w 242"/>
                  <a:gd name="T71" fmla="*/ 202 h 492"/>
                  <a:gd name="T72" fmla="*/ 21 w 242"/>
                  <a:gd name="T73" fmla="*/ 165 h 492"/>
                  <a:gd name="T74" fmla="*/ 34 w 242"/>
                  <a:gd name="T75" fmla="*/ 130 h 492"/>
                  <a:gd name="T76" fmla="*/ 50 w 242"/>
                  <a:gd name="T77" fmla="*/ 100 h 492"/>
                  <a:gd name="T78" fmla="*/ 67 w 242"/>
                  <a:gd name="T79" fmla="*/ 74 h 492"/>
                  <a:gd name="T80" fmla="*/ 84 w 242"/>
                  <a:gd name="T81" fmla="*/ 51 h 492"/>
                  <a:gd name="T82" fmla="*/ 99 w 242"/>
                  <a:gd name="T83" fmla="*/ 32 h 492"/>
                  <a:gd name="T84" fmla="*/ 113 w 242"/>
                  <a:gd name="T85" fmla="*/ 18 h 492"/>
                  <a:gd name="T86" fmla="*/ 123 w 242"/>
                  <a:gd name="T87" fmla="*/ 8 h 492"/>
                  <a:gd name="T88" fmla="*/ 130 w 242"/>
                  <a:gd name="T89" fmla="*/ 1 h 492"/>
                  <a:gd name="T90" fmla="*/ 133 w 242"/>
                  <a:gd name="T9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2" h="492">
                    <a:moveTo>
                      <a:pt x="133" y="0"/>
                    </a:moveTo>
                    <a:lnTo>
                      <a:pt x="136" y="1"/>
                    </a:lnTo>
                    <a:lnTo>
                      <a:pt x="143" y="8"/>
                    </a:lnTo>
                    <a:lnTo>
                      <a:pt x="153" y="18"/>
                    </a:lnTo>
                    <a:lnTo>
                      <a:pt x="166" y="32"/>
                    </a:lnTo>
                    <a:lnTo>
                      <a:pt x="180" y="50"/>
                    </a:lnTo>
                    <a:lnTo>
                      <a:pt x="194" y="71"/>
                    </a:lnTo>
                    <a:lnTo>
                      <a:pt x="208" y="95"/>
                    </a:lnTo>
                    <a:lnTo>
                      <a:pt x="221" y="123"/>
                    </a:lnTo>
                    <a:lnTo>
                      <a:pt x="231" y="152"/>
                    </a:lnTo>
                    <a:lnTo>
                      <a:pt x="239" y="186"/>
                    </a:lnTo>
                    <a:lnTo>
                      <a:pt x="242" y="221"/>
                    </a:lnTo>
                    <a:lnTo>
                      <a:pt x="240" y="258"/>
                    </a:lnTo>
                    <a:lnTo>
                      <a:pt x="232" y="299"/>
                    </a:lnTo>
                    <a:lnTo>
                      <a:pt x="221" y="337"/>
                    </a:lnTo>
                    <a:lnTo>
                      <a:pt x="205" y="369"/>
                    </a:lnTo>
                    <a:lnTo>
                      <a:pt x="188" y="398"/>
                    </a:lnTo>
                    <a:lnTo>
                      <a:pt x="170" y="422"/>
                    </a:lnTo>
                    <a:lnTo>
                      <a:pt x="150" y="444"/>
                    </a:lnTo>
                    <a:lnTo>
                      <a:pt x="133" y="461"/>
                    </a:lnTo>
                    <a:lnTo>
                      <a:pt x="117" y="474"/>
                    </a:lnTo>
                    <a:lnTo>
                      <a:pt x="105" y="484"/>
                    </a:lnTo>
                    <a:lnTo>
                      <a:pt x="96" y="489"/>
                    </a:lnTo>
                    <a:lnTo>
                      <a:pt x="93" y="492"/>
                    </a:lnTo>
                    <a:lnTo>
                      <a:pt x="91" y="489"/>
                    </a:lnTo>
                    <a:lnTo>
                      <a:pt x="84" y="482"/>
                    </a:lnTo>
                    <a:lnTo>
                      <a:pt x="74" y="472"/>
                    </a:lnTo>
                    <a:lnTo>
                      <a:pt x="61" y="457"/>
                    </a:lnTo>
                    <a:lnTo>
                      <a:pt x="48" y="439"/>
                    </a:lnTo>
                    <a:lnTo>
                      <a:pt x="34" y="416"/>
                    </a:lnTo>
                    <a:lnTo>
                      <a:pt x="21" y="390"/>
                    </a:lnTo>
                    <a:lnTo>
                      <a:pt x="11" y="359"/>
                    </a:lnTo>
                    <a:lnTo>
                      <a:pt x="4" y="324"/>
                    </a:lnTo>
                    <a:lnTo>
                      <a:pt x="0" y="286"/>
                    </a:lnTo>
                    <a:lnTo>
                      <a:pt x="3" y="244"/>
                    </a:lnTo>
                    <a:lnTo>
                      <a:pt x="10" y="202"/>
                    </a:lnTo>
                    <a:lnTo>
                      <a:pt x="21" y="165"/>
                    </a:lnTo>
                    <a:lnTo>
                      <a:pt x="34" y="130"/>
                    </a:lnTo>
                    <a:lnTo>
                      <a:pt x="50" y="100"/>
                    </a:lnTo>
                    <a:lnTo>
                      <a:pt x="67" y="74"/>
                    </a:lnTo>
                    <a:lnTo>
                      <a:pt x="84" y="51"/>
                    </a:lnTo>
                    <a:lnTo>
                      <a:pt x="99" y="32"/>
                    </a:lnTo>
                    <a:lnTo>
                      <a:pt x="113" y="18"/>
                    </a:lnTo>
                    <a:lnTo>
                      <a:pt x="123" y="8"/>
                    </a:lnTo>
                    <a:lnTo>
                      <a:pt x="130" y="1"/>
                    </a:lnTo>
                    <a:lnTo>
                      <a:pt x="1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" name="任意多边形: 形状 45"/>
              <p:cNvSpPr/>
              <p:nvPr/>
            </p:nvSpPr>
            <p:spPr bwMode="auto">
              <a:xfrm>
                <a:off x="7787679" y="5239045"/>
                <a:ext cx="275638" cy="547873"/>
              </a:xfrm>
              <a:custGeom>
                <a:avLst/>
                <a:gdLst>
                  <a:gd name="T0" fmla="*/ 59 w 242"/>
                  <a:gd name="T1" fmla="*/ 0 h 484"/>
                  <a:gd name="T2" fmla="*/ 63 w 242"/>
                  <a:gd name="T3" fmla="*/ 2 h 484"/>
                  <a:gd name="T4" fmla="*/ 72 w 242"/>
                  <a:gd name="T5" fmla="*/ 7 h 484"/>
                  <a:gd name="T6" fmla="*/ 87 w 242"/>
                  <a:gd name="T7" fmla="*/ 16 h 484"/>
                  <a:gd name="T8" fmla="*/ 106 w 242"/>
                  <a:gd name="T9" fmla="*/ 27 h 484"/>
                  <a:gd name="T10" fmla="*/ 127 w 242"/>
                  <a:gd name="T11" fmla="*/ 42 h 484"/>
                  <a:gd name="T12" fmla="*/ 148 w 242"/>
                  <a:gd name="T13" fmla="*/ 62 h 484"/>
                  <a:gd name="T14" fmla="*/ 171 w 242"/>
                  <a:gd name="T15" fmla="*/ 86 h 484"/>
                  <a:gd name="T16" fmla="*/ 192 w 242"/>
                  <a:gd name="T17" fmla="*/ 112 h 484"/>
                  <a:gd name="T18" fmla="*/ 212 w 242"/>
                  <a:gd name="T19" fmla="*/ 144 h 484"/>
                  <a:gd name="T20" fmla="*/ 227 w 242"/>
                  <a:gd name="T21" fmla="*/ 179 h 484"/>
                  <a:gd name="T22" fmla="*/ 237 w 242"/>
                  <a:gd name="T23" fmla="*/ 220 h 484"/>
                  <a:gd name="T24" fmla="*/ 242 w 242"/>
                  <a:gd name="T25" fmla="*/ 260 h 484"/>
                  <a:gd name="T26" fmla="*/ 242 w 242"/>
                  <a:gd name="T27" fmla="*/ 298 h 484"/>
                  <a:gd name="T28" fmla="*/ 236 w 242"/>
                  <a:gd name="T29" fmla="*/ 335 h 484"/>
                  <a:gd name="T30" fmla="*/ 227 w 242"/>
                  <a:gd name="T31" fmla="*/ 367 h 484"/>
                  <a:gd name="T32" fmla="*/ 218 w 242"/>
                  <a:gd name="T33" fmla="*/ 396 h 484"/>
                  <a:gd name="T34" fmla="*/ 205 w 242"/>
                  <a:gd name="T35" fmla="*/ 421 h 484"/>
                  <a:gd name="T36" fmla="*/ 194 w 242"/>
                  <a:gd name="T37" fmla="*/ 444 h 484"/>
                  <a:gd name="T38" fmla="*/ 182 w 242"/>
                  <a:gd name="T39" fmla="*/ 461 h 484"/>
                  <a:gd name="T40" fmla="*/ 172 w 242"/>
                  <a:gd name="T41" fmla="*/ 473 h 484"/>
                  <a:gd name="T42" fmla="*/ 167 w 242"/>
                  <a:gd name="T43" fmla="*/ 482 h 484"/>
                  <a:gd name="T44" fmla="*/ 164 w 242"/>
                  <a:gd name="T45" fmla="*/ 484 h 484"/>
                  <a:gd name="T46" fmla="*/ 161 w 242"/>
                  <a:gd name="T47" fmla="*/ 483 h 484"/>
                  <a:gd name="T48" fmla="*/ 153 w 242"/>
                  <a:gd name="T49" fmla="*/ 479 h 484"/>
                  <a:gd name="T50" fmla="*/ 140 w 242"/>
                  <a:gd name="T51" fmla="*/ 470 h 484"/>
                  <a:gd name="T52" fmla="*/ 123 w 242"/>
                  <a:gd name="T53" fmla="*/ 461 h 484"/>
                  <a:gd name="T54" fmla="*/ 104 w 242"/>
                  <a:gd name="T55" fmla="*/ 447 h 484"/>
                  <a:gd name="T56" fmla="*/ 86 w 242"/>
                  <a:gd name="T57" fmla="*/ 428 h 484"/>
                  <a:gd name="T58" fmla="*/ 66 w 242"/>
                  <a:gd name="T59" fmla="*/ 406 h 484"/>
                  <a:gd name="T60" fmla="*/ 46 w 242"/>
                  <a:gd name="T61" fmla="*/ 379 h 484"/>
                  <a:gd name="T62" fmla="*/ 30 w 242"/>
                  <a:gd name="T63" fmla="*/ 349 h 484"/>
                  <a:gd name="T64" fmla="*/ 15 w 242"/>
                  <a:gd name="T65" fmla="*/ 314 h 484"/>
                  <a:gd name="T66" fmla="*/ 6 w 242"/>
                  <a:gd name="T67" fmla="*/ 273 h 484"/>
                  <a:gd name="T68" fmla="*/ 0 w 242"/>
                  <a:gd name="T69" fmla="*/ 231 h 484"/>
                  <a:gd name="T70" fmla="*/ 0 w 242"/>
                  <a:gd name="T71" fmla="*/ 192 h 484"/>
                  <a:gd name="T72" fmla="*/ 3 w 242"/>
                  <a:gd name="T73" fmla="*/ 154 h 484"/>
                  <a:gd name="T74" fmla="*/ 8 w 242"/>
                  <a:gd name="T75" fmla="*/ 121 h 484"/>
                  <a:gd name="T76" fmla="*/ 17 w 242"/>
                  <a:gd name="T77" fmla="*/ 91 h 484"/>
                  <a:gd name="T78" fmla="*/ 27 w 242"/>
                  <a:gd name="T79" fmla="*/ 65 h 484"/>
                  <a:gd name="T80" fmla="*/ 37 w 242"/>
                  <a:gd name="T81" fmla="*/ 42 h 484"/>
                  <a:gd name="T82" fmla="*/ 45 w 242"/>
                  <a:gd name="T83" fmla="*/ 24 h 484"/>
                  <a:gd name="T84" fmla="*/ 52 w 242"/>
                  <a:gd name="T85" fmla="*/ 11 h 484"/>
                  <a:gd name="T86" fmla="*/ 58 w 242"/>
                  <a:gd name="T87" fmla="*/ 3 h 484"/>
                  <a:gd name="T88" fmla="*/ 59 w 242"/>
                  <a:gd name="T89" fmla="*/ 0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42" h="484">
                    <a:moveTo>
                      <a:pt x="59" y="0"/>
                    </a:moveTo>
                    <a:lnTo>
                      <a:pt x="63" y="2"/>
                    </a:lnTo>
                    <a:lnTo>
                      <a:pt x="72" y="7"/>
                    </a:lnTo>
                    <a:lnTo>
                      <a:pt x="87" y="16"/>
                    </a:lnTo>
                    <a:lnTo>
                      <a:pt x="106" y="27"/>
                    </a:lnTo>
                    <a:lnTo>
                      <a:pt x="127" y="42"/>
                    </a:lnTo>
                    <a:lnTo>
                      <a:pt x="148" y="62"/>
                    </a:lnTo>
                    <a:lnTo>
                      <a:pt x="171" y="86"/>
                    </a:lnTo>
                    <a:lnTo>
                      <a:pt x="192" y="112"/>
                    </a:lnTo>
                    <a:lnTo>
                      <a:pt x="212" y="144"/>
                    </a:lnTo>
                    <a:lnTo>
                      <a:pt x="227" y="179"/>
                    </a:lnTo>
                    <a:lnTo>
                      <a:pt x="237" y="220"/>
                    </a:lnTo>
                    <a:lnTo>
                      <a:pt x="242" y="260"/>
                    </a:lnTo>
                    <a:lnTo>
                      <a:pt x="242" y="298"/>
                    </a:lnTo>
                    <a:lnTo>
                      <a:pt x="236" y="335"/>
                    </a:lnTo>
                    <a:lnTo>
                      <a:pt x="227" y="367"/>
                    </a:lnTo>
                    <a:lnTo>
                      <a:pt x="218" y="396"/>
                    </a:lnTo>
                    <a:lnTo>
                      <a:pt x="205" y="421"/>
                    </a:lnTo>
                    <a:lnTo>
                      <a:pt x="194" y="444"/>
                    </a:lnTo>
                    <a:lnTo>
                      <a:pt x="182" y="461"/>
                    </a:lnTo>
                    <a:lnTo>
                      <a:pt x="172" y="473"/>
                    </a:lnTo>
                    <a:lnTo>
                      <a:pt x="167" y="482"/>
                    </a:lnTo>
                    <a:lnTo>
                      <a:pt x="164" y="484"/>
                    </a:lnTo>
                    <a:lnTo>
                      <a:pt x="161" y="483"/>
                    </a:lnTo>
                    <a:lnTo>
                      <a:pt x="153" y="479"/>
                    </a:lnTo>
                    <a:lnTo>
                      <a:pt x="140" y="470"/>
                    </a:lnTo>
                    <a:lnTo>
                      <a:pt x="123" y="461"/>
                    </a:lnTo>
                    <a:lnTo>
                      <a:pt x="104" y="447"/>
                    </a:lnTo>
                    <a:lnTo>
                      <a:pt x="86" y="428"/>
                    </a:lnTo>
                    <a:lnTo>
                      <a:pt x="66" y="406"/>
                    </a:lnTo>
                    <a:lnTo>
                      <a:pt x="46" y="379"/>
                    </a:lnTo>
                    <a:lnTo>
                      <a:pt x="30" y="349"/>
                    </a:lnTo>
                    <a:lnTo>
                      <a:pt x="15" y="314"/>
                    </a:lnTo>
                    <a:lnTo>
                      <a:pt x="6" y="273"/>
                    </a:lnTo>
                    <a:lnTo>
                      <a:pt x="0" y="231"/>
                    </a:lnTo>
                    <a:lnTo>
                      <a:pt x="0" y="192"/>
                    </a:lnTo>
                    <a:lnTo>
                      <a:pt x="3" y="154"/>
                    </a:lnTo>
                    <a:lnTo>
                      <a:pt x="8" y="121"/>
                    </a:lnTo>
                    <a:lnTo>
                      <a:pt x="17" y="91"/>
                    </a:lnTo>
                    <a:lnTo>
                      <a:pt x="27" y="65"/>
                    </a:lnTo>
                    <a:lnTo>
                      <a:pt x="37" y="42"/>
                    </a:lnTo>
                    <a:lnTo>
                      <a:pt x="45" y="24"/>
                    </a:lnTo>
                    <a:lnTo>
                      <a:pt x="52" y="11"/>
                    </a:lnTo>
                    <a:lnTo>
                      <a:pt x="58" y="3"/>
                    </a:lnTo>
                    <a:lnTo>
                      <a:pt x="5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" name="任意多边形: 形状 46"/>
              <p:cNvSpPr/>
              <p:nvPr/>
            </p:nvSpPr>
            <p:spPr bwMode="auto">
              <a:xfrm>
                <a:off x="6896107" y="3745152"/>
                <a:ext cx="272236" cy="558083"/>
              </a:xfrm>
              <a:custGeom>
                <a:avLst/>
                <a:gdLst>
                  <a:gd name="T0" fmla="*/ 139 w 238"/>
                  <a:gd name="T1" fmla="*/ 0 h 494"/>
                  <a:gd name="T2" fmla="*/ 142 w 238"/>
                  <a:gd name="T3" fmla="*/ 3 h 494"/>
                  <a:gd name="T4" fmla="*/ 147 w 238"/>
                  <a:gd name="T5" fmla="*/ 10 h 494"/>
                  <a:gd name="T6" fmla="*/ 157 w 238"/>
                  <a:gd name="T7" fmla="*/ 23 h 494"/>
                  <a:gd name="T8" fmla="*/ 169 w 238"/>
                  <a:gd name="T9" fmla="*/ 38 h 494"/>
                  <a:gd name="T10" fmla="*/ 181 w 238"/>
                  <a:gd name="T11" fmla="*/ 59 h 494"/>
                  <a:gd name="T12" fmla="*/ 195 w 238"/>
                  <a:gd name="T13" fmla="*/ 83 h 494"/>
                  <a:gd name="T14" fmla="*/ 208 w 238"/>
                  <a:gd name="T15" fmla="*/ 111 h 494"/>
                  <a:gd name="T16" fmla="*/ 219 w 238"/>
                  <a:gd name="T17" fmla="*/ 143 h 494"/>
                  <a:gd name="T18" fmla="*/ 229 w 238"/>
                  <a:gd name="T19" fmla="*/ 180 h 494"/>
                  <a:gd name="T20" fmla="*/ 235 w 238"/>
                  <a:gd name="T21" fmla="*/ 219 h 494"/>
                  <a:gd name="T22" fmla="*/ 238 w 238"/>
                  <a:gd name="T23" fmla="*/ 261 h 494"/>
                  <a:gd name="T24" fmla="*/ 235 w 238"/>
                  <a:gd name="T25" fmla="*/ 303 h 494"/>
                  <a:gd name="T26" fmla="*/ 226 w 238"/>
                  <a:gd name="T27" fmla="*/ 340 h 494"/>
                  <a:gd name="T28" fmla="*/ 215 w 238"/>
                  <a:gd name="T29" fmla="*/ 373 h 494"/>
                  <a:gd name="T30" fmla="*/ 201 w 238"/>
                  <a:gd name="T31" fmla="*/ 402 h 494"/>
                  <a:gd name="T32" fmla="*/ 185 w 238"/>
                  <a:gd name="T33" fmla="*/ 427 h 494"/>
                  <a:gd name="T34" fmla="*/ 169 w 238"/>
                  <a:gd name="T35" fmla="*/ 448 h 494"/>
                  <a:gd name="T36" fmla="*/ 153 w 238"/>
                  <a:gd name="T37" fmla="*/ 465 h 494"/>
                  <a:gd name="T38" fmla="*/ 139 w 238"/>
                  <a:gd name="T39" fmla="*/ 478 h 494"/>
                  <a:gd name="T40" fmla="*/ 128 w 238"/>
                  <a:gd name="T41" fmla="*/ 487 h 494"/>
                  <a:gd name="T42" fmla="*/ 120 w 238"/>
                  <a:gd name="T43" fmla="*/ 493 h 494"/>
                  <a:gd name="T44" fmla="*/ 118 w 238"/>
                  <a:gd name="T45" fmla="*/ 494 h 494"/>
                  <a:gd name="T46" fmla="*/ 115 w 238"/>
                  <a:gd name="T47" fmla="*/ 492 h 494"/>
                  <a:gd name="T48" fmla="*/ 108 w 238"/>
                  <a:gd name="T49" fmla="*/ 486 h 494"/>
                  <a:gd name="T50" fmla="*/ 96 w 238"/>
                  <a:gd name="T51" fmla="*/ 475 h 494"/>
                  <a:gd name="T52" fmla="*/ 82 w 238"/>
                  <a:gd name="T53" fmla="*/ 459 h 494"/>
                  <a:gd name="T54" fmla="*/ 67 w 238"/>
                  <a:gd name="T55" fmla="*/ 440 h 494"/>
                  <a:gd name="T56" fmla="*/ 50 w 238"/>
                  <a:gd name="T57" fmla="*/ 417 h 494"/>
                  <a:gd name="T58" fmla="*/ 34 w 238"/>
                  <a:gd name="T59" fmla="*/ 391 h 494"/>
                  <a:gd name="T60" fmla="*/ 21 w 238"/>
                  <a:gd name="T61" fmla="*/ 360 h 494"/>
                  <a:gd name="T62" fmla="*/ 10 w 238"/>
                  <a:gd name="T63" fmla="*/ 325 h 494"/>
                  <a:gd name="T64" fmla="*/ 3 w 238"/>
                  <a:gd name="T65" fmla="*/ 287 h 494"/>
                  <a:gd name="T66" fmla="*/ 0 w 238"/>
                  <a:gd name="T67" fmla="*/ 247 h 494"/>
                  <a:gd name="T68" fmla="*/ 5 w 238"/>
                  <a:gd name="T69" fmla="*/ 205 h 494"/>
                  <a:gd name="T70" fmla="*/ 13 w 238"/>
                  <a:gd name="T71" fmla="*/ 168 h 494"/>
                  <a:gd name="T72" fmla="*/ 26 w 238"/>
                  <a:gd name="T73" fmla="*/ 133 h 494"/>
                  <a:gd name="T74" fmla="*/ 43 w 238"/>
                  <a:gd name="T75" fmla="*/ 103 h 494"/>
                  <a:gd name="T76" fmla="*/ 61 w 238"/>
                  <a:gd name="T77" fmla="*/ 76 h 494"/>
                  <a:gd name="T78" fmla="*/ 79 w 238"/>
                  <a:gd name="T79" fmla="*/ 54 h 494"/>
                  <a:gd name="T80" fmla="*/ 98 w 238"/>
                  <a:gd name="T81" fmla="*/ 35 h 494"/>
                  <a:gd name="T82" fmla="*/ 113 w 238"/>
                  <a:gd name="T83" fmla="*/ 20 h 494"/>
                  <a:gd name="T84" fmla="*/ 126 w 238"/>
                  <a:gd name="T85" fmla="*/ 10 h 494"/>
                  <a:gd name="T86" fmla="*/ 136 w 238"/>
                  <a:gd name="T87" fmla="*/ 3 h 494"/>
                  <a:gd name="T88" fmla="*/ 139 w 238"/>
                  <a:gd name="T89" fmla="*/ 0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38" h="494">
                    <a:moveTo>
                      <a:pt x="139" y="0"/>
                    </a:moveTo>
                    <a:lnTo>
                      <a:pt x="142" y="3"/>
                    </a:lnTo>
                    <a:lnTo>
                      <a:pt x="147" y="10"/>
                    </a:lnTo>
                    <a:lnTo>
                      <a:pt x="157" y="23"/>
                    </a:lnTo>
                    <a:lnTo>
                      <a:pt x="169" y="38"/>
                    </a:lnTo>
                    <a:lnTo>
                      <a:pt x="181" y="59"/>
                    </a:lnTo>
                    <a:lnTo>
                      <a:pt x="195" y="83"/>
                    </a:lnTo>
                    <a:lnTo>
                      <a:pt x="208" y="111"/>
                    </a:lnTo>
                    <a:lnTo>
                      <a:pt x="219" y="143"/>
                    </a:lnTo>
                    <a:lnTo>
                      <a:pt x="229" y="180"/>
                    </a:lnTo>
                    <a:lnTo>
                      <a:pt x="235" y="219"/>
                    </a:lnTo>
                    <a:lnTo>
                      <a:pt x="238" y="261"/>
                    </a:lnTo>
                    <a:lnTo>
                      <a:pt x="235" y="303"/>
                    </a:lnTo>
                    <a:lnTo>
                      <a:pt x="226" y="340"/>
                    </a:lnTo>
                    <a:lnTo>
                      <a:pt x="215" y="373"/>
                    </a:lnTo>
                    <a:lnTo>
                      <a:pt x="201" y="402"/>
                    </a:lnTo>
                    <a:lnTo>
                      <a:pt x="185" y="427"/>
                    </a:lnTo>
                    <a:lnTo>
                      <a:pt x="169" y="448"/>
                    </a:lnTo>
                    <a:lnTo>
                      <a:pt x="153" y="465"/>
                    </a:lnTo>
                    <a:lnTo>
                      <a:pt x="139" y="478"/>
                    </a:lnTo>
                    <a:lnTo>
                      <a:pt x="128" y="487"/>
                    </a:lnTo>
                    <a:lnTo>
                      <a:pt x="120" y="493"/>
                    </a:lnTo>
                    <a:lnTo>
                      <a:pt x="118" y="494"/>
                    </a:lnTo>
                    <a:lnTo>
                      <a:pt x="115" y="492"/>
                    </a:lnTo>
                    <a:lnTo>
                      <a:pt x="108" y="486"/>
                    </a:lnTo>
                    <a:lnTo>
                      <a:pt x="96" y="475"/>
                    </a:lnTo>
                    <a:lnTo>
                      <a:pt x="82" y="459"/>
                    </a:lnTo>
                    <a:lnTo>
                      <a:pt x="67" y="440"/>
                    </a:lnTo>
                    <a:lnTo>
                      <a:pt x="50" y="417"/>
                    </a:lnTo>
                    <a:lnTo>
                      <a:pt x="34" y="391"/>
                    </a:lnTo>
                    <a:lnTo>
                      <a:pt x="21" y="360"/>
                    </a:lnTo>
                    <a:lnTo>
                      <a:pt x="10" y="325"/>
                    </a:lnTo>
                    <a:lnTo>
                      <a:pt x="3" y="287"/>
                    </a:lnTo>
                    <a:lnTo>
                      <a:pt x="0" y="247"/>
                    </a:lnTo>
                    <a:lnTo>
                      <a:pt x="5" y="205"/>
                    </a:lnTo>
                    <a:lnTo>
                      <a:pt x="13" y="168"/>
                    </a:lnTo>
                    <a:lnTo>
                      <a:pt x="26" y="133"/>
                    </a:lnTo>
                    <a:lnTo>
                      <a:pt x="43" y="103"/>
                    </a:lnTo>
                    <a:lnTo>
                      <a:pt x="61" y="76"/>
                    </a:lnTo>
                    <a:lnTo>
                      <a:pt x="79" y="54"/>
                    </a:lnTo>
                    <a:lnTo>
                      <a:pt x="98" y="35"/>
                    </a:lnTo>
                    <a:lnTo>
                      <a:pt x="113" y="20"/>
                    </a:lnTo>
                    <a:lnTo>
                      <a:pt x="126" y="10"/>
                    </a:lnTo>
                    <a:lnTo>
                      <a:pt x="136" y="3"/>
                    </a:lnTo>
                    <a:lnTo>
                      <a:pt x="13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" name="任意多边形: 形状 47"/>
              <p:cNvSpPr/>
              <p:nvPr/>
            </p:nvSpPr>
            <p:spPr bwMode="auto">
              <a:xfrm>
                <a:off x="6559216" y="4670754"/>
                <a:ext cx="425368" cy="377726"/>
              </a:xfrm>
              <a:custGeom>
                <a:avLst/>
                <a:gdLst>
                  <a:gd name="T0" fmla="*/ 17 w 375"/>
                  <a:gd name="T1" fmla="*/ 0 h 333"/>
                  <a:gd name="T2" fmla="*/ 34 w 375"/>
                  <a:gd name="T3" fmla="*/ 0 h 333"/>
                  <a:gd name="T4" fmla="*/ 58 w 375"/>
                  <a:gd name="T5" fmla="*/ 1 h 333"/>
                  <a:gd name="T6" fmla="*/ 86 w 375"/>
                  <a:gd name="T7" fmla="*/ 5 h 333"/>
                  <a:gd name="T8" fmla="*/ 119 w 375"/>
                  <a:gd name="T9" fmla="*/ 12 h 333"/>
                  <a:gd name="T10" fmla="*/ 154 w 375"/>
                  <a:gd name="T11" fmla="*/ 23 h 333"/>
                  <a:gd name="T12" fmla="*/ 191 w 375"/>
                  <a:gd name="T13" fmla="*/ 39 h 333"/>
                  <a:gd name="T14" fmla="*/ 229 w 375"/>
                  <a:gd name="T15" fmla="*/ 60 h 333"/>
                  <a:gd name="T16" fmla="*/ 267 w 375"/>
                  <a:gd name="T17" fmla="*/ 88 h 333"/>
                  <a:gd name="T18" fmla="*/ 300 w 375"/>
                  <a:gd name="T19" fmla="*/ 120 h 333"/>
                  <a:gd name="T20" fmla="*/ 327 w 375"/>
                  <a:gd name="T21" fmla="*/ 152 h 333"/>
                  <a:gd name="T22" fmla="*/ 345 w 375"/>
                  <a:gd name="T23" fmla="*/ 186 h 333"/>
                  <a:gd name="T24" fmla="*/ 359 w 375"/>
                  <a:gd name="T25" fmla="*/ 217 h 333"/>
                  <a:gd name="T26" fmla="*/ 368 w 375"/>
                  <a:gd name="T27" fmla="*/ 246 h 333"/>
                  <a:gd name="T28" fmla="*/ 372 w 375"/>
                  <a:gd name="T29" fmla="*/ 272 h 333"/>
                  <a:gd name="T30" fmla="*/ 375 w 375"/>
                  <a:gd name="T31" fmla="*/ 295 h 333"/>
                  <a:gd name="T32" fmla="*/ 375 w 375"/>
                  <a:gd name="T33" fmla="*/ 313 h 333"/>
                  <a:gd name="T34" fmla="*/ 375 w 375"/>
                  <a:gd name="T35" fmla="*/ 324 h 333"/>
                  <a:gd name="T36" fmla="*/ 375 w 375"/>
                  <a:gd name="T37" fmla="*/ 327 h 333"/>
                  <a:gd name="T38" fmla="*/ 370 w 375"/>
                  <a:gd name="T39" fmla="*/ 328 h 333"/>
                  <a:gd name="T40" fmla="*/ 358 w 375"/>
                  <a:gd name="T41" fmla="*/ 330 h 333"/>
                  <a:gd name="T42" fmla="*/ 339 w 375"/>
                  <a:gd name="T43" fmla="*/ 333 h 333"/>
                  <a:gd name="T44" fmla="*/ 315 w 375"/>
                  <a:gd name="T45" fmla="*/ 333 h 333"/>
                  <a:gd name="T46" fmla="*/ 286 w 375"/>
                  <a:gd name="T47" fmla="*/ 331 h 333"/>
                  <a:gd name="T48" fmla="*/ 253 w 375"/>
                  <a:gd name="T49" fmla="*/ 327 h 333"/>
                  <a:gd name="T50" fmla="*/ 218 w 375"/>
                  <a:gd name="T51" fmla="*/ 320 h 333"/>
                  <a:gd name="T52" fmla="*/ 181 w 375"/>
                  <a:gd name="T53" fmla="*/ 306 h 333"/>
                  <a:gd name="T54" fmla="*/ 143 w 375"/>
                  <a:gd name="T55" fmla="*/ 288 h 333"/>
                  <a:gd name="T56" fmla="*/ 106 w 375"/>
                  <a:gd name="T57" fmla="*/ 261 h 333"/>
                  <a:gd name="T58" fmla="*/ 76 w 375"/>
                  <a:gd name="T59" fmla="*/ 232 h 333"/>
                  <a:gd name="T60" fmla="*/ 52 w 375"/>
                  <a:gd name="T61" fmla="*/ 201 h 333"/>
                  <a:gd name="T62" fmla="*/ 34 w 375"/>
                  <a:gd name="T63" fmla="*/ 170 h 333"/>
                  <a:gd name="T64" fmla="*/ 20 w 375"/>
                  <a:gd name="T65" fmla="*/ 138 h 333"/>
                  <a:gd name="T66" fmla="*/ 11 w 375"/>
                  <a:gd name="T67" fmla="*/ 107 h 333"/>
                  <a:gd name="T68" fmla="*/ 4 w 375"/>
                  <a:gd name="T69" fmla="*/ 78 h 333"/>
                  <a:gd name="T70" fmla="*/ 1 w 375"/>
                  <a:gd name="T71" fmla="*/ 53 h 333"/>
                  <a:gd name="T72" fmla="*/ 0 w 375"/>
                  <a:gd name="T73" fmla="*/ 30 h 333"/>
                  <a:gd name="T74" fmla="*/ 0 w 375"/>
                  <a:gd name="T75" fmla="*/ 16 h 333"/>
                  <a:gd name="T76" fmla="*/ 0 w 375"/>
                  <a:gd name="T77" fmla="*/ 14 h 333"/>
                  <a:gd name="T78" fmla="*/ 0 w 375"/>
                  <a:gd name="T79" fmla="*/ 4 h 333"/>
                  <a:gd name="T80" fmla="*/ 1 w 375"/>
                  <a:gd name="T81" fmla="*/ 0 h 333"/>
                  <a:gd name="T82" fmla="*/ 4 w 375"/>
                  <a:gd name="T83" fmla="*/ 0 h 333"/>
                  <a:gd name="T84" fmla="*/ 17 w 375"/>
                  <a:gd name="T85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5" h="333">
                    <a:moveTo>
                      <a:pt x="17" y="0"/>
                    </a:moveTo>
                    <a:lnTo>
                      <a:pt x="34" y="0"/>
                    </a:lnTo>
                    <a:lnTo>
                      <a:pt x="58" y="1"/>
                    </a:lnTo>
                    <a:lnTo>
                      <a:pt x="86" y="5"/>
                    </a:lnTo>
                    <a:lnTo>
                      <a:pt x="119" y="12"/>
                    </a:lnTo>
                    <a:lnTo>
                      <a:pt x="154" y="23"/>
                    </a:lnTo>
                    <a:lnTo>
                      <a:pt x="191" y="39"/>
                    </a:lnTo>
                    <a:lnTo>
                      <a:pt x="229" y="60"/>
                    </a:lnTo>
                    <a:lnTo>
                      <a:pt x="267" y="88"/>
                    </a:lnTo>
                    <a:lnTo>
                      <a:pt x="300" y="120"/>
                    </a:lnTo>
                    <a:lnTo>
                      <a:pt x="327" y="152"/>
                    </a:lnTo>
                    <a:lnTo>
                      <a:pt x="345" y="186"/>
                    </a:lnTo>
                    <a:lnTo>
                      <a:pt x="359" y="217"/>
                    </a:lnTo>
                    <a:lnTo>
                      <a:pt x="368" y="246"/>
                    </a:lnTo>
                    <a:lnTo>
                      <a:pt x="372" y="272"/>
                    </a:lnTo>
                    <a:lnTo>
                      <a:pt x="375" y="295"/>
                    </a:lnTo>
                    <a:lnTo>
                      <a:pt x="375" y="313"/>
                    </a:lnTo>
                    <a:lnTo>
                      <a:pt x="375" y="324"/>
                    </a:lnTo>
                    <a:lnTo>
                      <a:pt x="375" y="327"/>
                    </a:lnTo>
                    <a:lnTo>
                      <a:pt x="370" y="328"/>
                    </a:lnTo>
                    <a:lnTo>
                      <a:pt x="358" y="330"/>
                    </a:lnTo>
                    <a:lnTo>
                      <a:pt x="339" y="333"/>
                    </a:lnTo>
                    <a:lnTo>
                      <a:pt x="315" y="333"/>
                    </a:lnTo>
                    <a:lnTo>
                      <a:pt x="286" y="331"/>
                    </a:lnTo>
                    <a:lnTo>
                      <a:pt x="253" y="327"/>
                    </a:lnTo>
                    <a:lnTo>
                      <a:pt x="218" y="320"/>
                    </a:lnTo>
                    <a:lnTo>
                      <a:pt x="181" y="306"/>
                    </a:lnTo>
                    <a:lnTo>
                      <a:pt x="143" y="288"/>
                    </a:lnTo>
                    <a:lnTo>
                      <a:pt x="106" y="261"/>
                    </a:lnTo>
                    <a:lnTo>
                      <a:pt x="76" y="232"/>
                    </a:lnTo>
                    <a:lnTo>
                      <a:pt x="52" y="201"/>
                    </a:lnTo>
                    <a:lnTo>
                      <a:pt x="34" y="170"/>
                    </a:lnTo>
                    <a:lnTo>
                      <a:pt x="20" y="138"/>
                    </a:lnTo>
                    <a:lnTo>
                      <a:pt x="11" y="107"/>
                    </a:lnTo>
                    <a:lnTo>
                      <a:pt x="4" y="78"/>
                    </a:lnTo>
                    <a:lnTo>
                      <a:pt x="1" y="53"/>
                    </a:lnTo>
                    <a:lnTo>
                      <a:pt x="0" y="30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0" y="4"/>
                    </a:lnTo>
                    <a:lnTo>
                      <a:pt x="1" y="0"/>
                    </a:lnTo>
                    <a:lnTo>
                      <a:pt x="4" y="0"/>
                    </a:lnTo>
                    <a:lnTo>
                      <a:pt x="1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" name="任意多边形: 形状 48"/>
              <p:cNvSpPr/>
              <p:nvPr/>
            </p:nvSpPr>
            <p:spPr bwMode="auto">
              <a:xfrm>
                <a:off x="6698736" y="5106331"/>
                <a:ext cx="496831" cy="316473"/>
              </a:xfrm>
              <a:custGeom>
                <a:avLst/>
                <a:gdLst>
                  <a:gd name="T0" fmla="*/ 118 w 438"/>
                  <a:gd name="T1" fmla="*/ 0 h 278"/>
                  <a:gd name="T2" fmla="*/ 155 w 438"/>
                  <a:gd name="T3" fmla="*/ 4 h 278"/>
                  <a:gd name="T4" fmla="*/ 195 w 438"/>
                  <a:gd name="T5" fmla="*/ 11 h 278"/>
                  <a:gd name="T6" fmla="*/ 236 w 438"/>
                  <a:gd name="T7" fmla="*/ 24 h 278"/>
                  <a:gd name="T8" fmla="*/ 279 w 438"/>
                  <a:gd name="T9" fmla="*/ 42 h 278"/>
                  <a:gd name="T10" fmla="*/ 316 w 438"/>
                  <a:gd name="T11" fmla="*/ 63 h 278"/>
                  <a:gd name="T12" fmla="*/ 346 w 438"/>
                  <a:gd name="T13" fmla="*/ 87 h 278"/>
                  <a:gd name="T14" fmla="*/ 371 w 438"/>
                  <a:gd name="T15" fmla="*/ 112 h 278"/>
                  <a:gd name="T16" fmla="*/ 391 w 438"/>
                  <a:gd name="T17" fmla="*/ 137 h 278"/>
                  <a:gd name="T18" fmla="*/ 407 w 438"/>
                  <a:gd name="T19" fmla="*/ 162 h 278"/>
                  <a:gd name="T20" fmla="*/ 418 w 438"/>
                  <a:gd name="T21" fmla="*/ 186 h 278"/>
                  <a:gd name="T22" fmla="*/ 426 w 438"/>
                  <a:gd name="T23" fmla="*/ 207 h 278"/>
                  <a:gd name="T24" fmla="*/ 432 w 438"/>
                  <a:gd name="T25" fmla="*/ 225 h 278"/>
                  <a:gd name="T26" fmla="*/ 436 w 438"/>
                  <a:gd name="T27" fmla="*/ 239 h 278"/>
                  <a:gd name="T28" fmla="*/ 438 w 438"/>
                  <a:gd name="T29" fmla="*/ 249 h 278"/>
                  <a:gd name="T30" fmla="*/ 438 w 438"/>
                  <a:gd name="T31" fmla="*/ 252 h 278"/>
                  <a:gd name="T32" fmla="*/ 435 w 438"/>
                  <a:gd name="T33" fmla="*/ 253 h 278"/>
                  <a:gd name="T34" fmla="*/ 425 w 438"/>
                  <a:gd name="T35" fmla="*/ 258 h 278"/>
                  <a:gd name="T36" fmla="*/ 411 w 438"/>
                  <a:gd name="T37" fmla="*/ 263 h 278"/>
                  <a:gd name="T38" fmla="*/ 391 w 438"/>
                  <a:gd name="T39" fmla="*/ 269 h 278"/>
                  <a:gd name="T40" fmla="*/ 366 w 438"/>
                  <a:gd name="T41" fmla="*/ 273 h 278"/>
                  <a:gd name="T42" fmla="*/ 339 w 438"/>
                  <a:gd name="T43" fmla="*/ 277 h 278"/>
                  <a:gd name="T44" fmla="*/ 306 w 438"/>
                  <a:gd name="T45" fmla="*/ 278 h 278"/>
                  <a:gd name="T46" fmla="*/ 272 w 438"/>
                  <a:gd name="T47" fmla="*/ 277 h 278"/>
                  <a:gd name="T48" fmla="*/ 237 w 438"/>
                  <a:gd name="T49" fmla="*/ 273 h 278"/>
                  <a:gd name="T50" fmla="*/ 199 w 438"/>
                  <a:gd name="T51" fmla="*/ 262 h 278"/>
                  <a:gd name="T52" fmla="*/ 161 w 438"/>
                  <a:gd name="T53" fmla="*/ 246 h 278"/>
                  <a:gd name="T54" fmla="*/ 125 w 438"/>
                  <a:gd name="T55" fmla="*/ 224 h 278"/>
                  <a:gd name="T56" fmla="*/ 96 w 438"/>
                  <a:gd name="T57" fmla="*/ 200 h 278"/>
                  <a:gd name="T58" fmla="*/ 70 w 438"/>
                  <a:gd name="T59" fmla="*/ 174 h 278"/>
                  <a:gd name="T60" fmla="*/ 50 w 438"/>
                  <a:gd name="T61" fmla="*/ 146 h 278"/>
                  <a:gd name="T62" fmla="*/ 34 w 438"/>
                  <a:gd name="T63" fmla="*/ 118 h 278"/>
                  <a:gd name="T64" fmla="*/ 22 w 438"/>
                  <a:gd name="T65" fmla="*/ 91 h 278"/>
                  <a:gd name="T66" fmla="*/ 12 w 438"/>
                  <a:gd name="T67" fmla="*/ 66 h 278"/>
                  <a:gd name="T68" fmla="*/ 7 w 438"/>
                  <a:gd name="T69" fmla="*/ 45 h 278"/>
                  <a:gd name="T70" fmla="*/ 2 w 438"/>
                  <a:gd name="T71" fmla="*/ 29 h 278"/>
                  <a:gd name="T72" fmla="*/ 1 w 438"/>
                  <a:gd name="T73" fmla="*/ 18 h 278"/>
                  <a:gd name="T74" fmla="*/ 0 w 438"/>
                  <a:gd name="T75" fmla="*/ 15 h 278"/>
                  <a:gd name="T76" fmla="*/ 4 w 438"/>
                  <a:gd name="T77" fmla="*/ 14 h 278"/>
                  <a:gd name="T78" fmla="*/ 15 w 438"/>
                  <a:gd name="T79" fmla="*/ 11 h 278"/>
                  <a:gd name="T80" fmla="*/ 34 w 438"/>
                  <a:gd name="T81" fmla="*/ 7 h 278"/>
                  <a:gd name="T82" fmla="*/ 56 w 438"/>
                  <a:gd name="T83" fmla="*/ 3 h 278"/>
                  <a:gd name="T84" fmla="*/ 86 w 438"/>
                  <a:gd name="T85" fmla="*/ 0 h 278"/>
                  <a:gd name="T86" fmla="*/ 118 w 438"/>
                  <a:gd name="T87" fmla="*/ 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38" h="278">
                    <a:moveTo>
                      <a:pt x="118" y="0"/>
                    </a:moveTo>
                    <a:lnTo>
                      <a:pt x="155" y="4"/>
                    </a:lnTo>
                    <a:lnTo>
                      <a:pt x="195" y="11"/>
                    </a:lnTo>
                    <a:lnTo>
                      <a:pt x="236" y="24"/>
                    </a:lnTo>
                    <a:lnTo>
                      <a:pt x="279" y="42"/>
                    </a:lnTo>
                    <a:lnTo>
                      <a:pt x="316" y="63"/>
                    </a:lnTo>
                    <a:lnTo>
                      <a:pt x="346" y="87"/>
                    </a:lnTo>
                    <a:lnTo>
                      <a:pt x="371" y="112"/>
                    </a:lnTo>
                    <a:lnTo>
                      <a:pt x="391" y="137"/>
                    </a:lnTo>
                    <a:lnTo>
                      <a:pt x="407" y="162"/>
                    </a:lnTo>
                    <a:lnTo>
                      <a:pt x="418" y="186"/>
                    </a:lnTo>
                    <a:lnTo>
                      <a:pt x="426" y="207"/>
                    </a:lnTo>
                    <a:lnTo>
                      <a:pt x="432" y="225"/>
                    </a:lnTo>
                    <a:lnTo>
                      <a:pt x="436" y="239"/>
                    </a:lnTo>
                    <a:lnTo>
                      <a:pt x="438" y="249"/>
                    </a:lnTo>
                    <a:lnTo>
                      <a:pt x="438" y="252"/>
                    </a:lnTo>
                    <a:lnTo>
                      <a:pt x="435" y="253"/>
                    </a:lnTo>
                    <a:lnTo>
                      <a:pt x="425" y="258"/>
                    </a:lnTo>
                    <a:lnTo>
                      <a:pt x="411" y="263"/>
                    </a:lnTo>
                    <a:lnTo>
                      <a:pt x="391" y="269"/>
                    </a:lnTo>
                    <a:lnTo>
                      <a:pt x="366" y="273"/>
                    </a:lnTo>
                    <a:lnTo>
                      <a:pt x="339" y="277"/>
                    </a:lnTo>
                    <a:lnTo>
                      <a:pt x="306" y="278"/>
                    </a:lnTo>
                    <a:lnTo>
                      <a:pt x="272" y="277"/>
                    </a:lnTo>
                    <a:lnTo>
                      <a:pt x="237" y="273"/>
                    </a:lnTo>
                    <a:lnTo>
                      <a:pt x="199" y="262"/>
                    </a:lnTo>
                    <a:lnTo>
                      <a:pt x="161" y="246"/>
                    </a:lnTo>
                    <a:lnTo>
                      <a:pt x="125" y="224"/>
                    </a:lnTo>
                    <a:lnTo>
                      <a:pt x="96" y="200"/>
                    </a:lnTo>
                    <a:lnTo>
                      <a:pt x="70" y="174"/>
                    </a:lnTo>
                    <a:lnTo>
                      <a:pt x="50" y="146"/>
                    </a:lnTo>
                    <a:lnTo>
                      <a:pt x="34" y="118"/>
                    </a:lnTo>
                    <a:lnTo>
                      <a:pt x="22" y="91"/>
                    </a:lnTo>
                    <a:lnTo>
                      <a:pt x="12" y="66"/>
                    </a:lnTo>
                    <a:lnTo>
                      <a:pt x="7" y="45"/>
                    </a:lnTo>
                    <a:lnTo>
                      <a:pt x="2" y="29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4" y="14"/>
                    </a:lnTo>
                    <a:lnTo>
                      <a:pt x="15" y="11"/>
                    </a:lnTo>
                    <a:lnTo>
                      <a:pt x="34" y="7"/>
                    </a:lnTo>
                    <a:lnTo>
                      <a:pt x="56" y="3"/>
                    </a:lnTo>
                    <a:lnTo>
                      <a:pt x="86" y="0"/>
                    </a:lnTo>
                    <a:lnTo>
                      <a:pt x="1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0" name="任意多边形: 形状 49"/>
              <p:cNvSpPr/>
              <p:nvPr/>
            </p:nvSpPr>
            <p:spPr bwMode="auto">
              <a:xfrm>
                <a:off x="6896107" y="5480655"/>
                <a:ext cx="554680" cy="272236"/>
              </a:xfrm>
              <a:custGeom>
                <a:avLst/>
                <a:gdLst>
                  <a:gd name="T0" fmla="*/ 232 w 489"/>
                  <a:gd name="T1" fmla="*/ 0 h 240"/>
                  <a:gd name="T2" fmla="*/ 275 w 489"/>
                  <a:gd name="T3" fmla="*/ 6 h 240"/>
                  <a:gd name="T4" fmla="*/ 316 w 489"/>
                  <a:gd name="T5" fmla="*/ 14 h 240"/>
                  <a:gd name="T6" fmla="*/ 352 w 489"/>
                  <a:gd name="T7" fmla="*/ 28 h 240"/>
                  <a:gd name="T8" fmla="*/ 383 w 489"/>
                  <a:gd name="T9" fmla="*/ 45 h 240"/>
                  <a:gd name="T10" fmla="*/ 410 w 489"/>
                  <a:gd name="T11" fmla="*/ 63 h 240"/>
                  <a:gd name="T12" fmla="*/ 433 w 489"/>
                  <a:gd name="T13" fmla="*/ 83 h 240"/>
                  <a:gd name="T14" fmla="*/ 451 w 489"/>
                  <a:gd name="T15" fmla="*/ 101 h 240"/>
                  <a:gd name="T16" fmla="*/ 465 w 489"/>
                  <a:gd name="T17" fmla="*/ 119 h 240"/>
                  <a:gd name="T18" fmla="*/ 477 w 489"/>
                  <a:gd name="T19" fmla="*/ 135 h 240"/>
                  <a:gd name="T20" fmla="*/ 484 w 489"/>
                  <a:gd name="T21" fmla="*/ 147 h 240"/>
                  <a:gd name="T22" fmla="*/ 488 w 489"/>
                  <a:gd name="T23" fmla="*/ 156 h 240"/>
                  <a:gd name="T24" fmla="*/ 489 w 489"/>
                  <a:gd name="T25" fmla="*/ 158 h 240"/>
                  <a:gd name="T26" fmla="*/ 487 w 489"/>
                  <a:gd name="T27" fmla="*/ 161 h 240"/>
                  <a:gd name="T28" fmla="*/ 480 w 489"/>
                  <a:gd name="T29" fmla="*/ 167 h 240"/>
                  <a:gd name="T30" fmla="*/ 467 w 489"/>
                  <a:gd name="T31" fmla="*/ 177 h 240"/>
                  <a:gd name="T32" fmla="*/ 450 w 489"/>
                  <a:gd name="T33" fmla="*/ 188 h 240"/>
                  <a:gd name="T34" fmla="*/ 427 w 489"/>
                  <a:gd name="T35" fmla="*/ 200 h 240"/>
                  <a:gd name="T36" fmla="*/ 402 w 489"/>
                  <a:gd name="T37" fmla="*/ 213 h 240"/>
                  <a:gd name="T38" fmla="*/ 373 w 489"/>
                  <a:gd name="T39" fmla="*/ 224 h 240"/>
                  <a:gd name="T40" fmla="*/ 341 w 489"/>
                  <a:gd name="T41" fmla="*/ 233 h 240"/>
                  <a:gd name="T42" fmla="*/ 304 w 489"/>
                  <a:gd name="T43" fmla="*/ 238 h 240"/>
                  <a:gd name="T44" fmla="*/ 266 w 489"/>
                  <a:gd name="T45" fmla="*/ 240 h 240"/>
                  <a:gd name="T46" fmla="*/ 224 w 489"/>
                  <a:gd name="T47" fmla="*/ 235 h 240"/>
                  <a:gd name="T48" fmla="*/ 184 w 489"/>
                  <a:gd name="T49" fmla="*/ 226 h 240"/>
                  <a:gd name="T50" fmla="*/ 147 w 489"/>
                  <a:gd name="T51" fmla="*/ 212 h 240"/>
                  <a:gd name="T52" fmla="*/ 116 w 489"/>
                  <a:gd name="T53" fmla="*/ 193 h 240"/>
                  <a:gd name="T54" fmla="*/ 88 w 489"/>
                  <a:gd name="T55" fmla="*/ 172 h 240"/>
                  <a:gd name="T56" fmla="*/ 64 w 489"/>
                  <a:gd name="T57" fmla="*/ 150 h 240"/>
                  <a:gd name="T58" fmla="*/ 44 w 489"/>
                  <a:gd name="T59" fmla="*/ 129 h 240"/>
                  <a:gd name="T60" fmla="*/ 27 w 489"/>
                  <a:gd name="T61" fmla="*/ 108 h 240"/>
                  <a:gd name="T62" fmla="*/ 16 w 489"/>
                  <a:gd name="T63" fmla="*/ 90 h 240"/>
                  <a:gd name="T64" fmla="*/ 7 w 489"/>
                  <a:gd name="T65" fmla="*/ 76 h 240"/>
                  <a:gd name="T66" fmla="*/ 2 w 489"/>
                  <a:gd name="T67" fmla="*/ 66 h 240"/>
                  <a:gd name="T68" fmla="*/ 0 w 489"/>
                  <a:gd name="T69" fmla="*/ 63 h 240"/>
                  <a:gd name="T70" fmla="*/ 3 w 489"/>
                  <a:gd name="T71" fmla="*/ 60 h 240"/>
                  <a:gd name="T72" fmla="*/ 10 w 489"/>
                  <a:gd name="T73" fmla="*/ 56 h 240"/>
                  <a:gd name="T74" fmla="*/ 24 w 489"/>
                  <a:gd name="T75" fmla="*/ 48 h 240"/>
                  <a:gd name="T76" fmla="*/ 41 w 489"/>
                  <a:gd name="T77" fmla="*/ 39 h 240"/>
                  <a:gd name="T78" fmla="*/ 64 w 489"/>
                  <a:gd name="T79" fmla="*/ 30 h 240"/>
                  <a:gd name="T80" fmla="*/ 91 w 489"/>
                  <a:gd name="T81" fmla="*/ 20 h 240"/>
                  <a:gd name="T82" fmla="*/ 120 w 489"/>
                  <a:gd name="T83" fmla="*/ 11 h 240"/>
                  <a:gd name="T84" fmla="*/ 154 w 489"/>
                  <a:gd name="T85" fmla="*/ 4 h 240"/>
                  <a:gd name="T86" fmla="*/ 191 w 489"/>
                  <a:gd name="T87" fmla="*/ 2 h 240"/>
                  <a:gd name="T88" fmla="*/ 232 w 489"/>
                  <a:gd name="T89" fmla="*/ 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9" h="240">
                    <a:moveTo>
                      <a:pt x="232" y="0"/>
                    </a:moveTo>
                    <a:lnTo>
                      <a:pt x="275" y="6"/>
                    </a:lnTo>
                    <a:lnTo>
                      <a:pt x="316" y="14"/>
                    </a:lnTo>
                    <a:lnTo>
                      <a:pt x="352" y="28"/>
                    </a:lnTo>
                    <a:lnTo>
                      <a:pt x="383" y="45"/>
                    </a:lnTo>
                    <a:lnTo>
                      <a:pt x="410" y="63"/>
                    </a:lnTo>
                    <a:lnTo>
                      <a:pt x="433" y="83"/>
                    </a:lnTo>
                    <a:lnTo>
                      <a:pt x="451" y="101"/>
                    </a:lnTo>
                    <a:lnTo>
                      <a:pt x="465" y="119"/>
                    </a:lnTo>
                    <a:lnTo>
                      <a:pt x="477" y="135"/>
                    </a:lnTo>
                    <a:lnTo>
                      <a:pt x="484" y="147"/>
                    </a:lnTo>
                    <a:lnTo>
                      <a:pt x="488" y="156"/>
                    </a:lnTo>
                    <a:lnTo>
                      <a:pt x="489" y="158"/>
                    </a:lnTo>
                    <a:lnTo>
                      <a:pt x="487" y="161"/>
                    </a:lnTo>
                    <a:lnTo>
                      <a:pt x="480" y="167"/>
                    </a:lnTo>
                    <a:lnTo>
                      <a:pt x="467" y="177"/>
                    </a:lnTo>
                    <a:lnTo>
                      <a:pt x="450" y="188"/>
                    </a:lnTo>
                    <a:lnTo>
                      <a:pt x="427" y="200"/>
                    </a:lnTo>
                    <a:lnTo>
                      <a:pt x="402" y="213"/>
                    </a:lnTo>
                    <a:lnTo>
                      <a:pt x="373" y="224"/>
                    </a:lnTo>
                    <a:lnTo>
                      <a:pt x="341" y="233"/>
                    </a:lnTo>
                    <a:lnTo>
                      <a:pt x="304" y="238"/>
                    </a:lnTo>
                    <a:lnTo>
                      <a:pt x="266" y="240"/>
                    </a:lnTo>
                    <a:lnTo>
                      <a:pt x="224" y="235"/>
                    </a:lnTo>
                    <a:lnTo>
                      <a:pt x="184" y="226"/>
                    </a:lnTo>
                    <a:lnTo>
                      <a:pt x="147" y="212"/>
                    </a:lnTo>
                    <a:lnTo>
                      <a:pt x="116" y="193"/>
                    </a:lnTo>
                    <a:lnTo>
                      <a:pt x="88" y="172"/>
                    </a:lnTo>
                    <a:lnTo>
                      <a:pt x="64" y="150"/>
                    </a:lnTo>
                    <a:lnTo>
                      <a:pt x="44" y="129"/>
                    </a:lnTo>
                    <a:lnTo>
                      <a:pt x="27" y="108"/>
                    </a:lnTo>
                    <a:lnTo>
                      <a:pt x="16" y="90"/>
                    </a:lnTo>
                    <a:lnTo>
                      <a:pt x="7" y="76"/>
                    </a:lnTo>
                    <a:lnTo>
                      <a:pt x="2" y="66"/>
                    </a:lnTo>
                    <a:lnTo>
                      <a:pt x="0" y="63"/>
                    </a:lnTo>
                    <a:lnTo>
                      <a:pt x="3" y="60"/>
                    </a:lnTo>
                    <a:lnTo>
                      <a:pt x="10" y="56"/>
                    </a:lnTo>
                    <a:lnTo>
                      <a:pt x="24" y="48"/>
                    </a:lnTo>
                    <a:lnTo>
                      <a:pt x="41" y="39"/>
                    </a:lnTo>
                    <a:lnTo>
                      <a:pt x="64" y="30"/>
                    </a:lnTo>
                    <a:lnTo>
                      <a:pt x="91" y="20"/>
                    </a:lnTo>
                    <a:lnTo>
                      <a:pt x="120" y="11"/>
                    </a:lnTo>
                    <a:lnTo>
                      <a:pt x="154" y="4"/>
                    </a:lnTo>
                    <a:lnTo>
                      <a:pt x="191" y="2"/>
                    </a:lnTo>
                    <a:lnTo>
                      <a:pt x="23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51" name="任意多边形: 形状 50"/>
              <p:cNvSpPr/>
              <p:nvPr/>
            </p:nvSpPr>
            <p:spPr bwMode="auto">
              <a:xfrm>
                <a:off x="7263625" y="5769904"/>
                <a:ext cx="564889" cy="265430"/>
              </a:xfrm>
              <a:custGeom>
                <a:avLst/>
                <a:gdLst>
                  <a:gd name="T0" fmla="*/ 265 w 497"/>
                  <a:gd name="T1" fmla="*/ 0 h 234"/>
                  <a:gd name="T2" fmla="*/ 306 w 497"/>
                  <a:gd name="T3" fmla="*/ 5 h 234"/>
                  <a:gd name="T4" fmla="*/ 345 w 497"/>
                  <a:gd name="T5" fmla="*/ 13 h 234"/>
                  <a:gd name="T6" fmla="*/ 377 w 497"/>
                  <a:gd name="T7" fmla="*/ 26 h 234"/>
                  <a:gd name="T8" fmla="*/ 407 w 497"/>
                  <a:gd name="T9" fmla="*/ 41 h 234"/>
                  <a:gd name="T10" fmla="*/ 431 w 497"/>
                  <a:gd name="T11" fmla="*/ 58 h 234"/>
                  <a:gd name="T12" fmla="*/ 452 w 497"/>
                  <a:gd name="T13" fmla="*/ 74 h 234"/>
                  <a:gd name="T14" fmla="*/ 468 w 497"/>
                  <a:gd name="T15" fmla="*/ 90 h 234"/>
                  <a:gd name="T16" fmla="*/ 480 w 497"/>
                  <a:gd name="T17" fmla="*/ 105 h 234"/>
                  <a:gd name="T18" fmla="*/ 490 w 497"/>
                  <a:gd name="T19" fmla="*/ 116 h 234"/>
                  <a:gd name="T20" fmla="*/ 496 w 497"/>
                  <a:gd name="T21" fmla="*/ 123 h 234"/>
                  <a:gd name="T22" fmla="*/ 497 w 497"/>
                  <a:gd name="T23" fmla="*/ 126 h 234"/>
                  <a:gd name="T24" fmla="*/ 494 w 497"/>
                  <a:gd name="T25" fmla="*/ 129 h 234"/>
                  <a:gd name="T26" fmla="*/ 487 w 497"/>
                  <a:gd name="T27" fmla="*/ 136 h 234"/>
                  <a:gd name="T28" fmla="*/ 476 w 497"/>
                  <a:gd name="T29" fmla="*/ 147 h 234"/>
                  <a:gd name="T30" fmla="*/ 460 w 497"/>
                  <a:gd name="T31" fmla="*/ 161 h 234"/>
                  <a:gd name="T32" fmla="*/ 441 w 497"/>
                  <a:gd name="T33" fmla="*/ 175 h 234"/>
                  <a:gd name="T34" fmla="*/ 417 w 497"/>
                  <a:gd name="T35" fmla="*/ 191 h 234"/>
                  <a:gd name="T36" fmla="*/ 388 w 497"/>
                  <a:gd name="T37" fmla="*/ 205 h 234"/>
                  <a:gd name="T38" fmla="*/ 357 w 497"/>
                  <a:gd name="T39" fmla="*/ 217 h 234"/>
                  <a:gd name="T40" fmla="*/ 322 w 497"/>
                  <a:gd name="T41" fmla="*/ 227 h 234"/>
                  <a:gd name="T42" fmla="*/ 284 w 497"/>
                  <a:gd name="T43" fmla="*/ 233 h 234"/>
                  <a:gd name="T44" fmla="*/ 243 w 497"/>
                  <a:gd name="T45" fmla="*/ 234 h 234"/>
                  <a:gd name="T46" fmla="*/ 202 w 497"/>
                  <a:gd name="T47" fmla="*/ 230 h 234"/>
                  <a:gd name="T48" fmla="*/ 164 w 497"/>
                  <a:gd name="T49" fmla="*/ 220 h 234"/>
                  <a:gd name="T50" fmla="*/ 130 w 497"/>
                  <a:gd name="T51" fmla="*/ 205 h 234"/>
                  <a:gd name="T52" fmla="*/ 100 w 497"/>
                  <a:gd name="T53" fmla="*/ 188 h 234"/>
                  <a:gd name="T54" fmla="*/ 73 w 497"/>
                  <a:gd name="T55" fmla="*/ 170 h 234"/>
                  <a:gd name="T56" fmla="*/ 50 w 497"/>
                  <a:gd name="T57" fmla="*/ 150 h 234"/>
                  <a:gd name="T58" fmla="*/ 32 w 497"/>
                  <a:gd name="T59" fmla="*/ 132 h 234"/>
                  <a:gd name="T60" fmla="*/ 18 w 497"/>
                  <a:gd name="T61" fmla="*/ 115 h 234"/>
                  <a:gd name="T62" fmla="*/ 8 w 497"/>
                  <a:gd name="T63" fmla="*/ 102 h 234"/>
                  <a:gd name="T64" fmla="*/ 1 w 497"/>
                  <a:gd name="T65" fmla="*/ 93 h 234"/>
                  <a:gd name="T66" fmla="*/ 0 w 497"/>
                  <a:gd name="T67" fmla="*/ 90 h 234"/>
                  <a:gd name="T68" fmla="*/ 2 w 497"/>
                  <a:gd name="T69" fmla="*/ 87 h 234"/>
                  <a:gd name="T70" fmla="*/ 9 w 497"/>
                  <a:gd name="T71" fmla="*/ 81 h 234"/>
                  <a:gd name="T72" fmla="*/ 21 w 497"/>
                  <a:gd name="T73" fmla="*/ 73 h 234"/>
                  <a:gd name="T74" fmla="*/ 38 w 497"/>
                  <a:gd name="T75" fmla="*/ 62 h 234"/>
                  <a:gd name="T76" fmla="*/ 59 w 497"/>
                  <a:gd name="T77" fmla="*/ 49 h 234"/>
                  <a:gd name="T78" fmla="*/ 84 w 497"/>
                  <a:gd name="T79" fmla="*/ 37 h 234"/>
                  <a:gd name="T80" fmla="*/ 113 w 497"/>
                  <a:gd name="T81" fmla="*/ 24 h 234"/>
                  <a:gd name="T82" fmla="*/ 147 w 497"/>
                  <a:gd name="T83" fmla="*/ 13 h 234"/>
                  <a:gd name="T84" fmla="*/ 182 w 497"/>
                  <a:gd name="T85" fmla="*/ 6 h 234"/>
                  <a:gd name="T86" fmla="*/ 222 w 497"/>
                  <a:gd name="T87" fmla="*/ 0 h 234"/>
                  <a:gd name="T88" fmla="*/ 265 w 497"/>
                  <a:gd name="T89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7" h="234">
                    <a:moveTo>
                      <a:pt x="265" y="0"/>
                    </a:moveTo>
                    <a:lnTo>
                      <a:pt x="306" y="5"/>
                    </a:lnTo>
                    <a:lnTo>
                      <a:pt x="345" y="13"/>
                    </a:lnTo>
                    <a:lnTo>
                      <a:pt x="377" y="26"/>
                    </a:lnTo>
                    <a:lnTo>
                      <a:pt x="407" y="41"/>
                    </a:lnTo>
                    <a:lnTo>
                      <a:pt x="431" y="58"/>
                    </a:lnTo>
                    <a:lnTo>
                      <a:pt x="452" y="74"/>
                    </a:lnTo>
                    <a:lnTo>
                      <a:pt x="468" y="90"/>
                    </a:lnTo>
                    <a:lnTo>
                      <a:pt x="480" y="105"/>
                    </a:lnTo>
                    <a:lnTo>
                      <a:pt x="490" y="116"/>
                    </a:lnTo>
                    <a:lnTo>
                      <a:pt x="496" y="123"/>
                    </a:lnTo>
                    <a:lnTo>
                      <a:pt x="497" y="126"/>
                    </a:lnTo>
                    <a:lnTo>
                      <a:pt x="494" y="129"/>
                    </a:lnTo>
                    <a:lnTo>
                      <a:pt x="487" y="136"/>
                    </a:lnTo>
                    <a:lnTo>
                      <a:pt x="476" y="147"/>
                    </a:lnTo>
                    <a:lnTo>
                      <a:pt x="460" y="161"/>
                    </a:lnTo>
                    <a:lnTo>
                      <a:pt x="441" y="175"/>
                    </a:lnTo>
                    <a:lnTo>
                      <a:pt x="417" y="191"/>
                    </a:lnTo>
                    <a:lnTo>
                      <a:pt x="388" y="205"/>
                    </a:lnTo>
                    <a:lnTo>
                      <a:pt x="357" y="217"/>
                    </a:lnTo>
                    <a:lnTo>
                      <a:pt x="322" y="227"/>
                    </a:lnTo>
                    <a:lnTo>
                      <a:pt x="284" y="233"/>
                    </a:lnTo>
                    <a:lnTo>
                      <a:pt x="243" y="234"/>
                    </a:lnTo>
                    <a:lnTo>
                      <a:pt x="202" y="230"/>
                    </a:lnTo>
                    <a:lnTo>
                      <a:pt x="164" y="220"/>
                    </a:lnTo>
                    <a:lnTo>
                      <a:pt x="130" y="205"/>
                    </a:lnTo>
                    <a:lnTo>
                      <a:pt x="100" y="188"/>
                    </a:lnTo>
                    <a:lnTo>
                      <a:pt x="73" y="170"/>
                    </a:lnTo>
                    <a:lnTo>
                      <a:pt x="50" y="150"/>
                    </a:lnTo>
                    <a:lnTo>
                      <a:pt x="32" y="132"/>
                    </a:lnTo>
                    <a:lnTo>
                      <a:pt x="18" y="115"/>
                    </a:lnTo>
                    <a:lnTo>
                      <a:pt x="8" y="102"/>
                    </a:lnTo>
                    <a:lnTo>
                      <a:pt x="1" y="93"/>
                    </a:lnTo>
                    <a:lnTo>
                      <a:pt x="0" y="90"/>
                    </a:lnTo>
                    <a:lnTo>
                      <a:pt x="2" y="87"/>
                    </a:lnTo>
                    <a:lnTo>
                      <a:pt x="9" y="81"/>
                    </a:lnTo>
                    <a:lnTo>
                      <a:pt x="21" y="73"/>
                    </a:lnTo>
                    <a:lnTo>
                      <a:pt x="38" y="62"/>
                    </a:lnTo>
                    <a:lnTo>
                      <a:pt x="59" y="49"/>
                    </a:lnTo>
                    <a:lnTo>
                      <a:pt x="84" y="37"/>
                    </a:lnTo>
                    <a:lnTo>
                      <a:pt x="113" y="24"/>
                    </a:lnTo>
                    <a:lnTo>
                      <a:pt x="147" y="13"/>
                    </a:lnTo>
                    <a:lnTo>
                      <a:pt x="182" y="6"/>
                    </a:lnTo>
                    <a:lnTo>
                      <a:pt x="222" y="0"/>
                    </a:lnTo>
                    <a:lnTo>
                      <a:pt x="2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8" name="任意多边形: 形状 27"/>
            <p:cNvSpPr/>
            <p:nvPr/>
          </p:nvSpPr>
          <p:spPr bwMode="auto">
            <a:xfrm>
              <a:off x="6977778" y="4384906"/>
              <a:ext cx="1184226" cy="1616399"/>
            </a:xfrm>
            <a:custGeom>
              <a:avLst/>
              <a:gdLst>
                <a:gd name="T0" fmla="*/ 9 w 1046"/>
                <a:gd name="T1" fmla="*/ 0 h 1425"/>
                <a:gd name="T2" fmla="*/ 84 w 1046"/>
                <a:gd name="T3" fmla="*/ 17 h 1425"/>
                <a:gd name="T4" fmla="*/ 83 w 1046"/>
                <a:gd name="T5" fmla="*/ 24 h 1425"/>
                <a:gd name="T6" fmla="*/ 82 w 1046"/>
                <a:gd name="T7" fmla="*/ 35 h 1425"/>
                <a:gd name="T8" fmla="*/ 79 w 1046"/>
                <a:gd name="T9" fmla="*/ 51 h 1425"/>
                <a:gd name="T10" fmla="*/ 77 w 1046"/>
                <a:gd name="T11" fmla="*/ 72 h 1425"/>
                <a:gd name="T12" fmla="*/ 74 w 1046"/>
                <a:gd name="T13" fmla="*/ 97 h 1425"/>
                <a:gd name="T14" fmla="*/ 74 w 1046"/>
                <a:gd name="T15" fmla="*/ 126 h 1425"/>
                <a:gd name="T16" fmla="*/ 74 w 1046"/>
                <a:gd name="T17" fmla="*/ 160 h 1425"/>
                <a:gd name="T18" fmla="*/ 76 w 1046"/>
                <a:gd name="T19" fmla="*/ 196 h 1425"/>
                <a:gd name="T20" fmla="*/ 80 w 1046"/>
                <a:gd name="T21" fmla="*/ 237 h 1425"/>
                <a:gd name="T22" fmla="*/ 86 w 1046"/>
                <a:gd name="T23" fmla="*/ 280 h 1425"/>
                <a:gd name="T24" fmla="*/ 96 w 1046"/>
                <a:gd name="T25" fmla="*/ 328 h 1425"/>
                <a:gd name="T26" fmla="*/ 107 w 1046"/>
                <a:gd name="T27" fmla="*/ 377 h 1425"/>
                <a:gd name="T28" fmla="*/ 123 w 1046"/>
                <a:gd name="T29" fmla="*/ 430 h 1425"/>
                <a:gd name="T30" fmla="*/ 142 w 1046"/>
                <a:gd name="T31" fmla="*/ 485 h 1425"/>
                <a:gd name="T32" fmla="*/ 166 w 1046"/>
                <a:gd name="T33" fmla="*/ 540 h 1425"/>
                <a:gd name="T34" fmla="*/ 195 w 1046"/>
                <a:gd name="T35" fmla="*/ 599 h 1425"/>
                <a:gd name="T36" fmla="*/ 229 w 1046"/>
                <a:gd name="T37" fmla="*/ 659 h 1425"/>
                <a:gd name="T38" fmla="*/ 268 w 1046"/>
                <a:gd name="T39" fmla="*/ 720 h 1425"/>
                <a:gd name="T40" fmla="*/ 312 w 1046"/>
                <a:gd name="T41" fmla="*/ 783 h 1425"/>
                <a:gd name="T42" fmla="*/ 364 w 1046"/>
                <a:gd name="T43" fmla="*/ 846 h 1425"/>
                <a:gd name="T44" fmla="*/ 422 w 1046"/>
                <a:gd name="T45" fmla="*/ 910 h 1425"/>
                <a:gd name="T46" fmla="*/ 487 w 1046"/>
                <a:gd name="T47" fmla="*/ 974 h 1425"/>
                <a:gd name="T48" fmla="*/ 559 w 1046"/>
                <a:gd name="T49" fmla="*/ 1039 h 1425"/>
                <a:gd name="T50" fmla="*/ 639 w 1046"/>
                <a:gd name="T51" fmla="*/ 1103 h 1425"/>
                <a:gd name="T52" fmla="*/ 728 w 1046"/>
                <a:gd name="T53" fmla="*/ 1167 h 1425"/>
                <a:gd name="T54" fmla="*/ 825 w 1046"/>
                <a:gd name="T55" fmla="*/ 1232 h 1425"/>
                <a:gd name="T56" fmla="*/ 930 w 1046"/>
                <a:gd name="T57" fmla="*/ 1295 h 1425"/>
                <a:gd name="T58" fmla="*/ 1046 w 1046"/>
                <a:gd name="T59" fmla="*/ 1356 h 1425"/>
                <a:gd name="T60" fmla="*/ 1010 w 1046"/>
                <a:gd name="T61" fmla="*/ 1425 h 1425"/>
                <a:gd name="T62" fmla="*/ 893 w 1046"/>
                <a:gd name="T63" fmla="*/ 1362 h 1425"/>
                <a:gd name="T64" fmla="*/ 786 w 1046"/>
                <a:gd name="T65" fmla="*/ 1297 h 1425"/>
                <a:gd name="T66" fmla="*/ 687 w 1046"/>
                <a:gd name="T67" fmla="*/ 1232 h 1425"/>
                <a:gd name="T68" fmla="*/ 596 w 1046"/>
                <a:gd name="T69" fmla="*/ 1166 h 1425"/>
                <a:gd name="T70" fmla="*/ 514 w 1046"/>
                <a:gd name="T71" fmla="*/ 1100 h 1425"/>
                <a:gd name="T72" fmla="*/ 439 w 1046"/>
                <a:gd name="T73" fmla="*/ 1033 h 1425"/>
                <a:gd name="T74" fmla="*/ 373 w 1046"/>
                <a:gd name="T75" fmla="*/ 966 h 1425"/>
                <a:gd name="T76" fmla="*/ 312 w 1046"/>
                <a:gd name="T77" fmla="*/ 900 h 1425"/>
                <a:gd name="T78" fmla="*/ 258 w 1046"/>
                <a:gd name="T79" fmla="*/ 833 h 1425"/>
                <a:gd name="T80" fmla="*/ 212 w 1046"/>
                <a:gd name="T81" fmla="*/ 769 h 1425"/>
                <a:gd name="T82" fmla="*/ 171 w 1046"/>
                <a:gd name="T83" fmla="*/ 704 h 1425"/>
                <a:gd name="T84" fmla="*/ 135 w 1046"/>
                <a:gd name="T85" fmla="*/ 641 h 1425"/>
                <a:gd name="T86" fmla="*/ 104 w 1046"/>
                <a:gd name="T87" fmla="*/ 580 h 1425"/>
                <a:gd name="T88" fmla="*/ 79 w 1046"/>
                <a:gd name="T89" fmla="*/ 520 h 1425"/>
                <a:gd name="T90" fmla="*/ 58 w 1046"/>
                <a:gd name="T91" fmla="*/ 461 h 1425"/>
                <a:gd name="T92" fmla="*/ 39 w 1046"/>
                <a:gd name="T93" fmla="*/ 406 h 1425"/>
                <a:gd name="T94" fmla="*/ 26 w 1046"/>
                <a:gd name="T95" fmla="*/ 353 h 1425"/>
                <a:gd name="T96" fmla="*/ 15 w 1046"/>
                <a:gd name="T97" fmla="*/ 303 h 1425"/>
                <a:gd name="T98" fmla="*/ 8 w 1046"/>
                <a:gd name="T99" fmla="*/ 255 h 1425"/>
                <a:gd name="T100" fmla="*/ 2 w 1046"/>
                <a:gd name="T101" fmla="*/ 210 h 1425"/>
                <a:gd name="T102" fmla="*/ 0 w 1046"/>
                <a:gd name="T103" fmla="*/ 170 h 1425"/>
                <a:gd name="T104" fmla="*/ 0 w 1046"/>
                <a:gd name="T105" fmla="*/ 133 h 1425"/>
                <a:gd name="T106" fmla="*/ 0 w 1046"/>
                <a:gd name="T107" fmla="*/ 100 h 1425"/>
                <a:gd name="T108" fmla="*/ 1 w 1046"/>
                <a:gd name="T109" fmla="*/ 72 h 1425"/>
                <a:gd name="T110" fmla="*/ 2 w 1046"/>
                <a:gd name="T111" fmla="*/ 47 h 1425"/>
                <a:gd name="T112" fmla="*/ 5 w 1046"/>
                <a:gd name="T113" fmla="*/ 28 h 1425"/>
                <a:gd name="T114" fmla="*/ 7 w 1046"/>
                <a:gd name="T115" fmla="*/ 13 h 1425"/>
                <a:gd name="T116" fmla="*/ 8 w 1046"/>
                <a:gd name="T117" fmla="*/ 5 h 1425"/>
                <a:gd name="T118" fmla="*/ 9 w 1046"/>
                <a:gd name="T119" fmla="*/ 0 h 1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46" h="1425">
                  <a:moveTo>
                    <a:pt x="9" y="0"/>
                  </a:moveTo>
                  <a:lnTo>
                    <a:pt x="84" y="17"/>
                  </a:lnTo>
                  <a:lnTo>
                    <a:pt x="83" y="24"/>
                  </a:lnTo>
                  <a:lnTo>
                    <a:pt x="82" y="35"/>
                  </a:lnTo>
                  <a:lnTo>
                    <a:pt x="79" y="51"/>
                  </a:lnTo>
                  <a:lnTo>
                    <a:pt x="77" y="72"/>
                  </a:lnTo>
                  <a:lnTo>
                    <a:pt x="74" y="97"/>
                  </a:lnTo>
                  <a:lnTo>
                    <a:pt x="74" y="126"/>
                  </a:lnTo>
                  <a:lnTo>
                    <a:pt x="74" y="160"/>
                  </a:lnTo>
                  <a:lnTo>
                    <a:pt x="76" y="196"/>
                  </a:lnTo>
                  <a:lnTo>
                    <a:pt x="80" y="237"/>
                  </a:lnTo>
                  <a:lnTo>
                    <a:pt x="86" y="280"/>
                  </a:lnTo>
                  <a:lnTo>
                    <a:pt x="96" y="328"/>
                  </a:lnTo>
                  <a:lnTo>
                    <a:pt x="107" y="377"/>
                  </a:lnTo>
                  <a:lnTo>
                    <a:pt x="123" y="430"/>
                  </a:lnTo>
                  <a:lnTo>
                    <a:pt x="142" y="485"/>
                  </a:lnTo>
                  <a:lnTo>
                    <a:pt x="166" y="540"/>
                  </a:lnTo>
                  <a:lnTo>
                    <a:pt x="195" y="599"/>
                  </a:lnTo>
                  <a:lnTo>
                    <a:pt x="229" y="659"/>
                  </a:lnTo>
                  <a:lnTo>
                    <a:pt x="268" y="720"/>
                  </a:lnTo>
                  <a:lnTo>
                    <a:pt x="312" y="783"/>
                  </a:lnTo>
                  <a:lnTo>
                    <a:pt x="364" y="846"/>
                  </a:lnTo>
                  <a:lnTo>
                    <a:pt x="422" y="910"/>
                  </a:lnTo>
                  <a:lnTo>
                    <a:pt x="487" y="974"/>
                  </a:lnTo>
                  <a:lnTo>
                    <a:pt x="559" y="1039"/>
                  </a:lnTo>
                  <a:lnTo>
                    <a:pt x="639" y="1103"/>
                  </a:lnTo>
                  <a:lnTo>
                    <a:pt x="728" y="1167"/>
                  </a:lnTo>
                  <a:lnTo>
                    <a:pt x="825" y="1232"/>
                  </a:lnTo>
                  <a:lnTo>
                    <a:pt x="930" y="1295"/>
                  </a:lnTo>
                  <a:lnTo>
                    <a:pt x="1046" y="1356"/>
                  </a:lnTo>
                  <a:lnTo>
                    <a:pt x="1010" y="1425"/>
                  </a:lnTo>
                  <a:lnTo>
                    <a:pt x="893" y="1362"/>
                  </a:lnTo>
                  <a:lnTo>
                    <a:pt x="786" y="1297"/>
                  </a:lnTo>
                  <a:lnTo>
                    <a:pt x="687" y="1232"/>
                  </a:lnTo>
                  <a:lnTo>
                    <a:pt x="596" y="1166"/>
                  </a:lnTo>
                  <a:lnTo>
                    <a:pt x="514" y="1100"/>
                  </a:lnTo>
                  <a:lnTo>
                    <a:pt x="439" y="1033"/>
                  </a:lnTo>
                  <a:lnTo>
                    <a:pt x="373" y="966"/>
                  </a:lnTo>
                  <a:lnTo>
                    <a:pt x="312" y="900"/>
                  </a:lnTo>
                  <a:lnTo>
                    <a:pt x="258" y="833"/>
                  </a:lnTo>
                  <a:lnTo>
                    <a:pt x="212" y="769"/>
                  </a:lnTo>
                  <a:lnTo>
                    <a:pt x="171" y="704"/>
                  </a:lnTo>
                  <a:lnTo>
                    <a:pt x="135" y="641"/>
                  </a:lnTo>
                  <a:lnTo>
                    <a:pt x="104" y="580"/>
                  </a:lnTo>
                  <a:lnTo>
                    <a:pt x="79" y="520"/>
                  </a:lnTo>
                  <a:lnTo>
                    <a:pt x="58" y="461"/>
                  </a:lnTo>
                  <a:lnTo>
                    <a:pt x="39" y="406"/>
                  </a:lnTo>
                  <a:lnTo>
                    <a:pt x="26" y="353"/>
                  </a:lnTo>
                  <a:lnTo>
                    <a:pt x="15" y="303"/>
                  </a:lnTo>
                  <a:lnTo>
                    <a:pt x="8" y="255"/>
                  </a:lnTo>
                  <a:lnTo>
                    <a:pt x="2" y="210"/>
                  </a:lnTo>
                  <a:lnTo>
                    <a:pt x="0" y="170"/>
                  </a:lnTo>
                  <a:lnTo>
                    <a:pt x="0" y="133"/>
                  </a:lnTo>
                  <a:lnTo>
                    <a:pt x="0" y="100"/>
                  </a:lnTo>
                  <a:lnTo>
                    <a:pt x="1" y="72"/>
                  </a:lnTo>
                  <a:lnTo>
                    <a:pt x="2" y="47"/>
                  </a:lnTo>
                  <a:lnTo>
                    <a:pt x="5" y="28"/>
                  </a:lnTo>
                  <a:lnTo>
                    <a:pt x="7" y="13"/>
                  </a:lnTo>
                  <a:lnTo>
                    <a:pt x="8" y="5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任意多边形: 形状 28"/>
            <p:cNvSpPr/>
            <p:nvPr/>
          </p:nvSpPr>
          <p:spPr bwMode="auto">
            <a:xfrm>
              <a:off x="7518848" y="2734476"/>
              <a:ext cx="3256621" cy="3944014"/>
            </a:xfrm>
            <a:custGeom>
              <a:avLst/>
              <a:gdLst>
                <a:gd name="T0" fmla="*/ 1992 w 2869"/>
                <a:gd name="T1" fmla="*/ 3136 h 3477"/>
                <a:gd name="T2" fmla="*/ 2574 w 2869"/>
                <a:gd name="T3" fmla="*/ 169 h 3477"/>
                <a:gd name="T4" fmla="*/ 2465 w 2869"/>
                <a:gd name="T5" fmla="*/ 384 h 3477"/>
                <a:gd name="T6" fmla="*/ 2280 w 2869"/>
                <a:gd name="T7" fmla="*/ 491 h 3477"/>
                <a:gd name="T8" fmla="*/ 2093 w 2869"/>
                <a:gd name="T9" fmla="*/ 745 h 3477"/>
                <a:gd name="T10" fmla="*/ 1941 w 2869"/>
                <a:gd name="T11" fmla="*/ 1107 h 3477"/>
                <a:gd name="T12" fmla="*/ 1992 w 2869"/>
                <a:gd name="T13" fmla="*/ 1279 h 3477"/>
                <a:gd name="T14" fmla="*/ 2328 w 2869"/>
                <a:gd name="T15" fmla="*/ 1163 h 3477"/>
                <a:gd name="T16" fmla="*/ 2546 w 2869"/>
                <a:gd name="T17" fmla="*/ 904 h 3477"/>
                <a:gd name="T18" fmla="*/ 2656 w 2869"/>
                <a:gd name="T19" fmla="*/ 588 h 3477"/>
                <a:gd name="T20" fmla="*/ 2696 w 2869"/>
                <a:gd name="T21" fmla="*/ 297 h 3477"/>
                <a:gd name="T22" fmla="*/ 169 w 2869"/>
                <a:gd name="T23" fmla="*/ 168 h 3477"/>
                <a:gd name="T24" fmla="*/ 184 w 2869"/>
                <a:gd name="T25" fmla="*/ 403 h 3477"/>
                <a:gd name="T26" fmla="*/ 247 w 2869"/>
                <a:gd name="T27" fmla="*/ 715 h 3477"/>
                <a:gd name="T28" fmla="*/ 397 w 2869"/>
                <a:gd name="T29" fmla="*/ 1017 h 3477"/>
                <a:gd name="T30" fmla="*/ 643 w 2869"/>
                <a:gd name="T31" fmla="*/ 1219 h 3477"/>
                <a:gd name="T32" fmla="*/ 968 w 2869"/>
                <a:gd name="T33" fmla="*/ 1280 h 3477"/>
                <a:gd name="T34" fmla="*/ 893 w 2869"/>
                <a:gd name="T35" fmla="*/ 1043 h 3477"/>
                <a:gd name="T36" fmla="*/ 756 w 2869"/>
                <a:gd name="T37" fmla="*/ 659 h 3477"/>
                <a:gd name="T38" fmla="*/ 554 w 2869"/>
                <a:gd name="T39" fmla="*/ 477 h 3477"/>
                <a:gd name="T40" fmla="*/ 372 w 2869"/>
                <a:gd name="T41" fmla="*/ 350 h 3477"/>
                <a:gd name="T42" fmla="*/ 169 w 2869"/>
                <a:gd name="T43" fmla="*/ 168 h 3477"/>
                <a:gd name="T44" fmla="*/ 466 w 2869"/>
                <a:gd name="T45" fmla="*/ 167 h 3477"/>
                <a:gd name="T46" fmla="*/ 561 w 2869"/>
                <a:gd name="T47" fmla="*/ 290 h 3477"/>
                <a:gd name="T48" fmla="*/ 704 w 2869"/>
                <a:gd name="T49" fmla="*/ 351 h 3477"/>
                <a:gd name="T50" fmla="*/ 608 w 2869"/>
                <a:gd name="T51" fmla="*/ 259 h 3477"/>
                <a:gd name="T52" fmla="*/ 2262 w 2869"/>
                <a:gd name="T53" fmla="*/ 260 h 3477"/>
                <a:gd name="T54" fmla="*/ 2165 w 2869"/>
                <a:gd name="T55" fmla="*/ 351 h 3477"/>
                <a:gd name="T56" fmla="*/ 2310 w 2869"/>
                <a:gd name="T57" fmla="*/ 291 h 3477"/>
                <a:gd name="T58" fmla="*/ 2403 w 2869"/>
                <a:gd name="T59" fmla="*/ 167 h 3477"/>
                <a:gd name="T60" fmla="*/ 2868 w 2869"/>
                <a:gd name="T61" fmla="*/ 79 h 3477"/>
                <a:gd name="T62" fmla="*/ 2869 w 2869"/>
                <a:gd name="T63" fmla="*/ 200 h 3477"/>
                <a:gd name="T64" fmla="*/ 2850 w 2869"/>
                <a:gd name="T65" fmla="*/ 468 h 3477"/>
                <a:gd name="T66" fmla="*/ 2772 w 2869"/>
                <a:gd name="T67" fmla="*/ 803 h 3477"/>
                <a:gd name="T68" fmla="*/ 2599 w 2869"/>
                <a:gd name="T69" fmla="*/ 1132 h 3477"/>
                <a:gd name="T70" fmla="*/ 2312 w 2869"/>
                <a:gd name="T71" fmla="*/ 1367 h 3477"/>
                <a:gd name="T72" fmla="*/ 1936 w 2869"/>
                <a:gd name="T73" fmla="*/ 1450 h 3477"/>
                <a:gd name="T74" fmla="*/ 1635 w 2869"/>
                <a:gd name="T75" fmla="*/ 1514 h 3477"/>
                <a:gd name="T76" fmla="*/ 1510 w 2869"/>
                <a:gd name="T77" fmla="*/ 1714 h 3477"/>
                <a:gd name="T78" fmla="*/ 1567 w 2869"/>
                <a:gd name="T79" fmla="*/ 1881 h 3477"/>
                <a:gd name="T80" fmla="*/ 1760 w 2869"/>
                <a:gd name="T81" fmla="*/ 2001 h 3477"/>
                <a:gd name="T82" fmla="*/ 1973 w 2869"/>
                <a:gd name="T83" fmla="*/ 2075 h 3477"/>
                <a:gd name="T84" fmla="*/ 2099 w 2869"/>
                <a:gd name="T85" fmla="*/ 2105 h 3477"/>
                <a:gd name="T86" fmla="*/ 2119 w 2869"/>
                <a:gd name="T87" fmla="*/ 2310 h 3477"/>
                <a:gd name="T88" fmla="*/ 2246 w 2869"/>
                <a:gd name="T89" fmla="*/ 3477 h 3477"/>
                <a:gd name="T90" fmla="*/ 675 w 2869"/>
                <a:gd name="T91" fmla="*/ 3272 h 3477"/>
                <a:gd name="T92" fmla="*/ 675 w 2869"/>
                <a:gd name="T93" fmla="*/ 2189 h 3477"/>
                <a:gd name="T94" fmla="*/ 803 w 2869"/>
                <a:gd name="T95" fmla="*/ 2096 h 3477"/>
                <a:gd name="T96" fmla="*/ 977 w 2869"/>
                <a:gd name="T97" fmla="*/ 2050 h 3477"/>
                <a:gd name="T98" fmla="*/ 1196 w 2869"/>
                <a:gd name="T99" fmla="*/ 1958 h 3477"/>
                <a:gd name="T100" fmla="*/ 1348 w 2869"/>
                <a:gd name="T101" fmla="*/ 1818 h 3477"/>
                <a:gd name="T102" fmla="*/ 1329 w 2869"/>
                <a:gd name="T103" fmla="*/ 1640 h 3477"/>
                <a:gd name="T104" fmla="*/ 1169 w 2869"/>
                <a:gd name="T105" fmla="*/ 1532 h 3477"/>
                <a:gd name="T106" fmla="*/ 773 w 2869"/>
                <a:gd name="T107" fmla="*/ 1434 h 3477"/>
                <a:gd name="T108" fmla="*/ 431 w 2869"/>
                <a:gd name="T109" fmla="*/ 1290 h 3477"/>
                <a:gd name="T110" fmla="*/ 186 w 2869"/>
                <a:gd name="T111" fmla="*/ 1006 h 3477"/>
                <a:gd name="T112" fmla="*/ 56 w 2869"/>
                <a:gd name="T113" fmla="*/ 665 h 3477"/>
                <a:gd name="T114" fmla="*/ 7 w 2869"/>
                <a:gd name="T115" fmla="*/ 347 h 3477"/>
                <a:gd name="T116" fmla="*/ 0 w 2869"/>
                <a:gd name="T117" fmla="*/ 129 h 3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69" h="3477">
                  <a:moveTo>
                    <a:pt x="878" y="2341"/>
                  </a:moveTo>
                  <a:lnTo>
                    <a:pt x="878" y="3134"/>
                  </a:lnTo>
                  <a:lnTo>
                    <a:pt x="1435" y="3134"/>
                  </a:lnTo>
                  <a:lnTo>
                    <a:pt x="1435" y="3136"/>
                  </a:lnTo>
                  <a:lnTo>
                    <a:pt x="1992" y="3136"/>
                  </a:lnTo>
                  <a:lnTo>
                    <a:pt x="1992" y="2343"/>
                  </a:lnTo>
                  <a:lnTo>
                    <a:pt x="1435" y="2343"/>
                  </a:lnTo>
                  <a:lnTo>
                    <a:pt x="1435" y="2341"/>
                  </a:lnTo>
                  <a:lnTo>
                    <a:pt x="878" y="2341"/>
                  </a:lnTo>
                  <a:close/>
                  <a:moveTo>
                    <a:pt x="2574" y="169"/>
                  </a:moveTo>
                  <a:lnTo>
                    <a:pt x="2567" y="218"/>
                  </a:lnTo>
                  <a:lnTo>
                    <a:pt x="2550" y="266"/>
                  </a:lnTo>
                  <a:lnTo>
                    <a:pt x="2526" y="312"/>
                  </a:lnTo>
                  <a:lnTo>
                    <a:pt x="2498" y="350"/>
                  </a:lnTo>
                  <a:lnTo>
                    <a:pt x="2465" y="384"/>
                  </a:lnTo>
                  <a:lnTo>
                    <a:pt x="2428" y="413"/>
                  </a:lnTo>
                  <a:lnTo>
                    <a:pt x="2390" y="438"/>
                  </a:lnTo>
                  <a:lnTo>
                    <a:pt x="2352" y="461"/>
                  </a:lnTo>
                  <a:lnTo>
                    <a:pt x="2315" y="477"/>
                  </a:lnTo>
                  <a:lnTo>
                    <a:pt x="2280" y="491"/>
                  </a:lnTo>
                  <a:lnTo>
                    <a:pt x="2247" y="502"/>
                  </a:lnTo>
                  <a:lnTo>
                    <a:pt x="2247" y="568"/>
                  </a:lnTo>
                  <a:lnTo>
                    <a:pt x="2130" y="568"/>
                  </a:lnTo>
                  <a:lnTo>
                    <a:pt x="2113" y="659"/>
                  </a:lnTo>
                  <a:lnTo>
                    <a:pt x="2093" y="745"/>
                  </a:lnTo>
                  <a:lnTo>
                    <a:pt x="2068" y="826"/>
                  </a:lnTo>
                  <a:lnTo>
                    <a:pt x="2041" y="903"/>
                  </a:lnTo>
                  <a:lnTo>
                    <a:pt x="2010" y="975"/>
                  </a:lnTo>
                  <a:lnTo>
                    <a:pt x="1976" y="1043"/>
                  </a:lnTo>
                  <a:lnTo>
                    <a:pt x="1941" y="1107"/>
                  </a:lnTo>
                  <a:lnTo>
                    <a:pt x="1904" y="1167"/>
                  </a:lnTo>
                  <a:lnTo>
                    <a:pt x="1866" y="1225"/>
                  </a:lnTo>
                  <a:lnTo>
                    <a:pt x="1828" y="1278"/>
                  </a:lnTo>
                  <a:lnTo>
                    <a:pt x="1911" y="1282"/>
                  </a:lnTo>
                  <a:lnTo>
                    <a:pt x="1992" y="1279"/>
                  </a:lnTo>
                  <a:lnTo>
                    <a:pt x="2067" y="1269"/>
                  </a:lnTo>
                  <a:lnTo>
                    <a:pt x="2139" y="1252"/>
                  </a:lnTo>
                  <a:lnTo>
                    <a:pt x="2206" y="1230"/>
                  </a:lnTo>
                  <a:lnTo>
                    <a:pt x="2269" y="1199"/>
                  </a:lnTo>
                  <a:lnTo>
                    <a:pt x="2328" y="1163"/>
                  </a:lnTo>
                  <a:lnTo>
                    <a:pt x="2383" y="1118"/>
                  </a:lnTo>
                  <a:lnTo>
                    <a:pt x="2431" y="1071"/>
                  </a:lnTo>
                  <a:lnTo>
                    <a:pt x="2474" y="1019"/>
                  </a:lnTo>
                  <a:lnTo>
                    <a:pt x="2512" y="963"/>
                  </a:lnTo>
                  <a:lnTo>
                    <a:pt x="2546" y="904"/>
                  </a:lnTo>
                  <a:lnTo>
                    <a:pt x="2575" y="843"/>
                  </a:lnTo>
                  <a:lnTo>
                    <a:pt x="2601" y="780"/>
                  </a:lnTo>
                  <a:lnTo>
                    <a:pt x="2622" y="715"/>
                  </a:lnTo>
                  <a:lnTo>
                    <a:pt x="2640" y="651"/>
                  </a:lnTo>
                  <a:lnTo>
                    <a:pt x="2656" y="588"/>
                  </a:lnTo>
                  <a:lnTo>
                    <a:pt x="2669" y="525"/>
                  </a:lnTo>
                  <a:lnTo>
                    <a:pt x="2679" y="463"/>
                  </a:lnTo>
                  <a:lnTo>
                    <a:pt x="2686" y="405"/>
                  </a:lnTo>
                  <a:lnTo>
                    <a:pt x="2691" y="349"/>
                  </a:lnTo>
                  <a:lnTo>
                    <a:pt x="2696" y="297"/>
                  </a:lnTo>
                  <a:lnTo>
                    <a:pt x="2698" y="249"/>
                  </a:lnTo>
                  <a:lnTo>
                    <a:pt x="2700" y="206"/>
                  </a:lnTo>
                  <a:lnTo>
                    <a:pt x="2700" y="169"/>
                  </a:lnTo>
                  <a:lnTo>
                    <a:pt x="2574" y="169"/>
                  </a:lnTo>
                  <a:close/>
                  <a:moveTo>
                    <a:pt x="169" y="168"/>
                  </a:moveTo>
                  <a:lnTo>
                    <a:pt x="171" y="204"/>
                  </a:lnTo>
                  <a:lnTo>
                    <a:pt x="172" y="248"/>
                  </a:lnTo>
                  <a:lnTo>
                    <a:pt x="174" y="295"/>
                  </a:lnTo>
                  <a:lnTo>
                    <a:pt x="178" y="347"/>
                  </a:lnTo>
                  <a:lnTo>
                    <a:pt x="184" y="403"/>
                  </a:lnTo>
                  <a:lnTo>
                    <a:pt x="191" y="462"/>
                  </a:lnTo>
                  <a:lnTo>
                    <a:pt x="201" y="523"/>
                  </a:lnTo>
                  <a:lnTo>
                    <a:pt x="213" y="586"/>
                  </a:lnTo>
                  <a:lnTo>
                    <a:pt x="229" y="651"/>
                  </a:lnTo>
                  <a:lnTo>
                    <a:pt x="247" y="715"/>
                  </a:lnTo>
                  <a:lnTo>
                    <a:pt x="270" y="778"/>
                  </a:lnTo>
                  <a:lnTo>
                    <a:pt x="295" y="841"/>
                  </a:lnTo>
                  <a:lnTo>
                    <a:pt x="325" y="903"/>
                  </a:lnTo>
                  <a:lnTo>
                    <a:pt x="359" y="961"/>
                  </a:lnTo>
                  <a:lnTo>
                    <a:pt x="397" y="1017"/>
                  </a:lnTo>
                  <a:lnTo>
                    <a:pt x="439" y="1071"/>
                  </a:lnTo>
                  <a:lnTo>
                    <a:pt x="487" y="1118"/>
                  </a:lnTo>
                  <a:lnTo>
                    <a:pt x="536" y="1157"/>
                  </a:lnTo>
                  <a:lnTo>
                    <a:pt x="588" y="1191"/>
                  </a:lnTo>
                  <a:lnTo>
                    <a:pt x="643" y="1219"/>
                  </a:lnTo>
                  <a:lnTo>
                    <a:pt x="701" y="1243"/>
                  </a:lnTo>
                  <a:lnTo>
                    <a:pt x="763" y="1259"/>
                  </a:lnTo>
                  <a:lnTo>
                    <a:pt x="828" y="1272"/>
                  </a:lnTo>
                  <a:lnTo>
                    <a:pt x="896" y="1279"/>
                  </a:lnTo>
                  <a:lnTo>
                    <a:pt x="968" y="1280"/>
                  </a:lnTo>
                  <a:lnTo>
                    <a:pt x="1043" y="1278"/>
                  </a:lnTo>
                  <a:lnTo>
                    <a:pt x="1003" y="1223"/>
                  </a:lnTo>
                  <a:lnTo>
                    <a:pt x="965" y="1167"/>
                  </a:lnTo>
                  <a:lnTo>
                    <a:pt x="929" y="1106"/>
                  </a:lnTo>
                  <a:lnTo>
                    <a:pt x="893" y="1043"/>
                  </a:lnTo>
                  <a:lnTo>
                    <a:pt x="859" y="974"/>
                  </a:lnTo>
                  <a:lnTo>
                    <a:pt x="830" y="901"/>
                  </a:lnTo>
                  <a:lnTo>
                    <a:pt x="801" y="826"/>
                  </a:lnTo>
                  <a:lnTo>
                    <a:pt x="776" y="745"/>
                  </a:lnTo>
                  <a:lnTo>
                    <a:pt x="756" y="659"/>
                  </a:lnTo>
                  <a:lnTo>
                    <a:pt x="741" y="568"/>
                  </a:lnTo>
                  <a:lnTo>
                    <a:pt x="622" y="568"/>
                  </a:lnTo>
                  <a:lnTo>
                    <a:pt x="622" y="502"/>
                  </a:lnTo>
                  <a:lnTo>
                    <a:pt x="589" y="491"/>
                  </a:lnTo>
                  <a:lnTo>
                    <a:pt x="554" y="477"/>
                  </a:lnTo>
                  <a:lnTo>
                    <a:pt x="517" y="459"/>
                  </a:lnTo>
                  <a:lnTo>
                    <a:pt x="479" y="438"/>
                  </a:lnTo>
                  <a:lnTo>
                    <a:pt x="441" y="413"/>
                  </a:lnTo>
                  <a:lnTo>
                    <a:pt x="405" y="384"/>
                  </a:lnTo>
                  <a:lnTo>
                    <a:pt x="372" y="350"/>
                  </a:lnTo>
                  <a:lnTo>
                    <a:pt x="343" y="311"/>
                  </a:lnTo>
                  <a:lnTo>
                    <a:pt x="319" y="266"/>
                  </a:lnTo>
                  <a:lnTo>
                    <a:pt x="304" y="218"/>
                  </a:lnTo>
                  <a:lnTo>
                    <a:pt x="295" y="168"/>
                  </a:lnTo>
                  <a:lnTo>
                    <a:pt x="169" y="168"/>
                  </a:lnTo>
                  <a:close/>
                  <a:moveTo>
                    <a:pt x="7" y="0"/>
                  </a:moveTo>
                  <a:lnTo>
                    <a:pt x="495" y="0"/>
                  </a:lnTo>
                  <a:lnTo>
                    <a:pt x="471" y="104"/>
                  </a:lnTo>
                  <a:lnTo>
                    <a:pt x="465" y="136"/>
                  </a:lnTo>
                  <a:lnTo>
                    <a:pt x="466" y="167"/>
                  </a:lnTo>
                  <a:lnTo>
                    <a:pt x="473" y="195"/>
                  </a:lnTo>
                  <a:lnTo>
                    <a:pt x="486" y="221"/>
                  </a:lnTo>
                  <a:lnTo>
                    <a:pt x="506" y="246"/>
                  </a:lnTo>
                  <a:lnTo>
                    <a:pt x="531" y="270"/>
                  </a:lnTo>
                  <a:lnTo>
                    <a:pt x="561" y="290"/>
                  </a:lnTo>
                  <a:lnTo>
                    <a:pt x="591" y="308"/>
                  </a:lnTo>
                  <a:lnTo>
                    <a:pt x="622" y="322"/>
                  </a:lnTo>
                  <a:lnTo>
                    <a:pt x="651" y="335"/>
                  </a:lnTo>
                  <a:lnTo>
                    <a:pt x="680" y="344"/>
                  </a:lnTo>
                  <a:lnTo>
                    <a:pt x="704" y="351"/>
                  </a:lnTo>
                  <a:lnTo>
                    <a:pt x="724" y="356"/>
                  </a:lnTo>
                  <a:lnTo>
                    <a:pt x="724" y="356"/>
                  </a:lnTo>
                  <a:lnTo>
                    <a:pt x="724" y="308"/>
                  </a:lnTo>
                  <a:lnTo>
                    <a:pt x="724" y="259"/>
                  </a:lnTo>
                  <a:lnTo>
                    <a:pt x="608" y="259"/>
                  </a:lnTo>
                  <a:lnTo>
                    <a:pt x="608" y="126"/>
                  </a:lnTo>
                  <a:lnTo>
                    <a:pt x="1435" y="126"/>
                  </a:lnTo>
                  <a:lnTo>
                    <a:pt x="1435" y="126"/>
                  </a:lnTo>
                  <a:lnTo>
                    <a:pt x="2262" y="126"/>
                  </a:lnTo>
                  <a:lnTo>
                    <a:pt x="2262" y="260"/>
                  </a:lnTo>
                  <a:lnTo>
                    <a:pt x="2146" y="260"/>
                  </a:lnTo>
                  <a:lnTo>
                    <a:pt x="2146" y="309"/>
                  </a:lnTo>
                  <a:lnTo>
                    <a:pt x="2146" y="357"/>
                  </a:lnTo>
                  <a:lnTo>
                    <a:pt x="2147" y="357"/>
                  </a:lnTo>
                  <a:lnTo>
                    <a:pt x="2165" y="351"/>
                  </a:lnTo>
                  <a:lnTo>
                    <a:pt x="2189" y="344"/>
                  </a:lnTo>
                  <a:lnTo>
                    <a:pt x="2218" y="336"/>
                  </a:lnTo>
                  <a:lnTo>
                    <a:pt x="2247" y="323"/>
                  </a:lnTo>
                  <a:lnTo>
                    <a:pt x="2279" y="308"/>
                  </a:lnTo>
                  <a:lnTo>
                    <a:pt x="2310" y="291"/>
                  </a:lnTo>
                  <a:lnTo>
                    <a:pt x="2338" y="270"/>
                  </a:lnTo>
                  <a:lnTo>
                    <a:pt x="2363" y="248"/>
                  </a:lnTo>
                  <a:lnTo>
                    <a:pt x="2383" y="221"/>
                  </a:lnTo>
                  <a:lnTo>
                    <a:pt x="2396" y="195"/>
                  </a:lnTo>
                  <a:lnTo>
                    <a:pt x="2403" y="167"/>
                  </a:lnTo>
                  <a:lnTo>
                    <a:pt x="2404" y="137"/>
                  </a:lnTo>
                  <a:lnTo>
                    <a:pt x="2400" y="105"/>
                  </a:lnTo>
                  <a:lnTo>
                    <a:pt x="2375" y="0"/>
                  </a:lnTo>
                  <a:lnTo>
                    <a:pt x="2862" y="0"/>
                  </a:lnTo>
                  <a:lnTo>
                    <a:pt x="2868" y="79"/>
                  </a:lnTo>
                  <a:lnTo>
                    <a:pt x="2868" y="88"/>
                  </a:lnTo>
                  <a:lnTo>
                    <a:pt x="2869" y="105"/>
                  </a:lnTo>
                  <a:lnTo>
                    <a:pt x="2869" y="129"/>
                  </a:lnTo>
                  <a:lnTo>
                    <a:pt x="2869" y="161"/>
                  </a:lnTo>
                  <a:lnTo>
                    <a:pt x="2869" y="200"/>
                  </a:lnTo>
                  <a:lnTo>
                    <a:pt x="2869" y="244"/>
                  </a:lnTo>
                  <a:lnTo>
                    <a:pt x="2867" y="294"/>
                  </a:lnTo>
                  <a:lnTo>
                    <a:pt x="2862" y="347"/>
                  </a:lnTo>
                  <a:lnTo>
                    <a:pt x="2858" y="406"/>
                  </a:lnTo>
                  <a:lnTo>
                    <a:pt x="2850" y="468"/>
                  </a:lnTo>
                  <a:lnTo>
                    <a:pt x="2840" y="532"/>
                  </a:lnTo>
                  <a:lnTo>
                    <a:pt x="2828" y="598"/>
                  </a:lnTo>
                  <a:lnTo>
                    <a:pt x="2813" y="666"/>
                  </a:lnTo>
                  <a:lnTo>
                    <a:pt x="2795" y="735"/>
                  </a:lnTo>
                  <a:lnTo>
                    <a:pt x="2772" y="803"/>
                  </a:lnTo>
                  <a:lnTo>
                    <a:pt x="2746" y="872"/>
                  </a:lnTo>
                  <a:lnTo>
                    <a:pt x="2717" y="940"/>
                  </a:lnTo>
                  <a:lnTo>
                    <a:pt x="2683" y="1006"/>
                  </a:lnTo>
                  <a:lnTo>
                    <a:pt x="2643" y="1071"/>
                  </a:lnTo>
                  <a:lnTo>
                    <a:pt x="2599" y="1132"/>
                  </a:lnTo>
                  <a:lnTo>
                    <a:pt x="2551" y="1190"/>
                  </a:lnTo>
                  <a:lnTo>
                    <a:pt x="2496" y="1243"/>
                  </a:lnTo>
                  <a:lnTo>
                    <a:pt x="2440" y="1290"/>
                  </a:lnTo>
                  <a:lnTo>
                    <a:pt x="2378" y="1332"/>
                  </a:lnTo>
                  <a:lnTo>
                    <a:pt x="2312" y="1367"/>
                  </a:lnTo>
                  <a:lnTo>
                    <a:pt x="2245" y="1397"/>
                  </a:lnTo>
                  <a:lnTo>
                    <a:pt x="2173" y="1419"/>
                  </a:lnTo>
                  <a:lnTo>
                    <a:pt x="2098" y="1436"/>
                  </a:lnTo>
                  <a:lnTo>
                    <a:pt x="2018" y="1446"/>
                  </a:lnTo>
                  <a:lnTo>
                    <a:pt x="1936" y="1450"/>
                  </a:lnTo>
                  <a:lnTo>
                    <a:pt x="1850" y="1448"/>
                  </a:lnTo>
                  <a:lnTo>
                    <a:pt x="1860" y="1475"/>
                  </a:lnTo>
                  <a:lnTo>
                    <a:pt x="1700" y="1532"/>
                  </a:lnTo>
                  <a:lnTo>
                    <a:pt x="1676" y="1465"/>
                  </a:lnTo>
                  <a:lnTo>
                    <a:pt x="1635" y="1514"/>
                  </a:lnTo>
                  <a:lnTo>
                    <a:pt x="1600" y="1559"/>
                  </a:lnTo>
                  <a:lnTo>
                    <a:pt x="1567" y="1601"/>
                  </a:lnTo>
                  <a:lnTo>
                    <a:pt x="1542" y="1640"/>
                  </a:lnTo>
                  <a:lnTo>
                    <a:pt x="1522" y="1678"/>
                  </a:lnTo>
                  <a:lnTo>
                    <a:pt x="1510" y="1714"/>
                  </a:lnTo>
                  <a:lnTo>
                    <a:pt x="1505" y="1749"/>
                  </a:lnTo>
                  <a:lnTo>
                    <a:pt x="1510" y="1786"/>
                  </a:lnTo>
                  <a:lnTo>
                    <a:pt x="1522" y="1819"/>
                  </a:lnTo>
                  <a:lnTo>
                    <a:pt x="1542" y="1851"/>
                  </a:lnTo>
                  <a:lnTo>
                    <a:pt x="1567" y="1881"/>
                  </a:lnTo>
                  <a:lnTo>
                    <a:pt x="1599" y="1909"/>
                  </a:lnTo>
                  <a:lnTo>
                    <a:pt x="1634" y="1935"/>
                  </a:lnTo>
                  <a:lnTo>
                    <a:pt x="1674" y="1959"/>
                  </a:lnTo>
                  <a:lnTo>
                    <a:pt x="1716" y="1981"/>
                  </a:lnTo>
                  <a:lnTo>
                    <a:pt x="1760" y="2001"/>
                  </a:lnTo>
                  <a:lnTo>
                    <a:pt x="1804" y="2019"/>
                  </a:lnTo>
                  <a:lnTo>
                    <a:pt x="1849" y="2036"/>
                  </a:lnTo>
                  <a:lnTo>
                    <a:pt x="1893" y="2051"/>
                  </a:lnTo>
                  <a:lnTo>
                    <a:pt x="1935" y="2064"/>
                  </a:lnTo>
                  <a:lnTo>
                    <a:pt x="1973" y="2075"/>
                  </a:lnTo>
                  <a:lnTo>
                    <a:pt x="2010" y="2084"/>
                  </a:lnTo>
                  <a:lnTo>
                    <a:pt x="2041" y="2092"/>
                  </a:lnTo>
                  <a:lnTo>
                    <a:pt x="2067" y="2098"/>
                  </a:lnTo>
                  <a:lnTo>
                    <a:pt x="2086" y="2102"/>
                  </a:lnTo>
                  <a:lnTo>
                    <a:pt x="2099" y="2105"/>
                  </a:lnTo>
                  <a:lnTo>
                    <a:pt x="2103" y="2106"/>
                  </a:lnTo>
                  <a:lnTo>
                    <a:pt x="2103" y="2190"/>
                  </a:lnTo>
                  <a:lnTo>
                    <a:pt x="2194" y="2190"/>
                  </a:lnTo>
                  <a:lnTo>
                    <a:pt x="2194" y="2310"/>
                  </a:lnTo>
                  <a:lnTo>
                    <a:pt x="2119" y="2310"/>
                  </a:lnTo>
                  <a:lnTo>
                    <a:pt x="2119" y="3136"/>
                  </a:lnTo>
                  <a:lnTo>
                    <a:pt x="2194" y="3136"/>
                  </a:lnTo>
                  <a:lnTo>
                    <a:pt x="2194" y="3272"/>
                  </a:lnTo>
                  <a:lnTo>
                    <a:pt x="2246" y="3272"/>
                  </a:lnTo>
                  <a:lnTo>
                    <a:pt x="2246" y="3477"/>
                  </a:lnTo>
                  <a:lnTo>
                    <a:pt x="1435" y="3477"/>
                  </a:lnTo>
                  <a:lnTo>
                    <a:pt x="1435" y="3476"/>
                  </a:lnTo>
                  <a:lnTo>
                    <a:pt x="623" y="3476"/>
                  </a:lnTo>
                  <a:lnTo>
                    <a:pt x="623" y="3272"/>
                  </a:lnTo>
                  <a:lnTo>
                    <a:pt x="675" y="3272"/>
                  </a:lnTo>
                  <a:lnTo>
                    <a:pt x="675" y="3134"/>
                  </a:lnTo>
                  <a:lnTo>
                    <a:pt x="750" y="3134"/>
                  </a:lnTo>
                  <a:lnTo>
                    <a:pt x="750" y="2309"/>
                  </a:lnTo>
                  <a:lnTo>
                    <a:pt x="675" y="2309"/>
                  </a:lnTo>
                  <a:lnTo>
                    <a:pt x="675" y="2189"/>
                  </a:lnTo>
                  <a:lnTo>
                    <a:pt x="766" y="2189"/>
                  </a:lnTo>
                  <a:lnTo>
                    <a:pt x="766" y="2105"/>
                  </a:lnTo>
                  <a:lnTo>
                    <a:pt x="770" y="2103"/>
                  </a:lnTo>
                  <a:lnTo>
                    <a:pt x="783" y="2100"/>
                  </a:lnTo>
                  <a:lnTo>
                    <a:pt x="803" y="2096"/>
                  </a:lnTo>
                  <a:lnTo>
                    <a:pt x="828" y="2091"/>
                  </a:lnTo>
                  <a:lnTo>
                    <a:pt x="859" y="2082"/>
                  </a:lnTo>
                  <a:lnTo>
                    <a:pt x="896" y="2074"/>
                  </a:lnTo>
                  <a:lnTo>
                    <a:pt x="936" y="2063"/>
                  </a:lnTo>
                  <a:lnTo>
                    <a:pt x="977" y="2050"/>
                  </a:lnTo>
                  <a:lnTo>
                    <a:pt x="1020" y="2035"/>
                  </a:lnTo>
                  <a:lnTo>
                    <a:pt x="1066" y="2018"/>
                  </a:lnTo>
                  <a:lnTo>
                    <a:pt x="1111" y="2000"/>
                  </a:lnTo>
                  <a:lnTo>
                    <a:pt x="1155" y="1980"/>
                  </a:lnTo>
                  <a:lnTo>
                    <a:pt x="1196" y="1958"/>
                  </a:lnTo>
                  <a:lnTo>
                    <a:pt x="1235" y="1934"/>
                  </a:lnTo>
                  <a:lnTo>
                    <a:pt x="1272" y="1907"/>
                  </a:lnTo>
                  <a:lnTo>
                    <a:pt x="1303" y="1879"/>
                  </a:lnTo>
                  <a:lnTo>
                    <a:pt x="1329" y="1850"/>
                  </a:lnTo>
                  <a:lnTo>
                    <a:pt x="1348" y="1818"/>
                  </a:lnTo>
                  <a:lnTo>
                    <a:pt x="1361" y="1784"/>
                  </a:lnTo>
                  <a:lnTo>
                    <a:pt x="1365" y="1748"/>
                  </a:lnTo>
                  <a:lnTo>
                    <a:pt x="1361" y="1713"/>
                  </a:lnTo>
                  <a:lnTo>
                    <a:pt x="1348" y="1678"/>
                  </a:lnTo>
                  <a:lnTo>
                    <a:pt x="1329" y="1640"/>
                  </a:lnTo>
                  <a:lnTo>
                    <a:pt x="1302" y="1600"/>
                  </a:lnTo>
                  <a:lnTo>
                    <a:pt x="1269" y="1558"/>
                  </a:lnTo>
                  <a:lnTo>
                    <a:pt x="1234" y="1513"/>
                  </a:lnTo>
                  <a:lnTo>
                    <a:pt x="1193" y="1464"/>
                  </a:lnTo>
                  <a:lnTo>
                    <a:pt x="1169" y="1532"/>
                  </a:lnTo>
                  <a:lnTo>
                    <a:pt x="1009" y="1475"/>
                  </a:lnTo>
                  <a:lnTo>
                    <a:pt x="1019" y="1448"/>
                  </a:lnTo>
                  <a:lnTo>
                    <a:pt x="934" y="1450"/>
                  </a:lnTo>
                  <a:lnTo>
                    <a:pt x="851" y="1446"/>
                  </a:lnTo>
                  <a:lnTo>
                    <a:pt x="773" y="1434"/>
                  </a:lnTo>
                  <a:lnTo>
                    <a:pt x="697" y="1418"/>
                  </a:lnTo>
                  <a:lnTo>
                    <a:pt x="625" y="1395"/>
                  </a:lnTo>
                  <a:lnTo>
                    <a:pt x="557" y="1366"/>
                  </a:lnTo>
                  <a:lnTo>
                    <a:pt x="492" y="1331"/>
                  </a:lnTo>
                  <a:lnTo>
                    <a:pt x="431" y="1290"/>
                  </a:lnTo>
                  <a:lnTo>
                    <a:pt x="373" y="1243"/>
                  </a:lnTo>
                  <a:lnTo>
                    <a:pt x="318" y="1188"/>
                  </a:lnTo>
                  <a:lnTo>
                    <a:pt x="270" y="1131"/>
                  </a:lnTo>
                  <a:lnTo>
                    <a:pt x="226" y="1069"/>
                  </a:lnTo>
                  <a:lnTo>
                    <a:pt x="186" y="1006"/>
                  </a:lnTo>
                  <a:lnTo>
                    <a:pt x="152" y="939"/>
                  </a:lnTo>
                  <a:lnTo>
                    <a:pt x="123" y="872"/>
                  </a:lnTo>
                  <a:lnTo>
                    <a:pt x="97" y="803"/>
                  </a:lnTo>
                  <a:lnTo>
                    <a:pt x="76" y="733"/>
                  </a:lnTo>
                  <a:lnTo>
                    <a:pt x="56" y="665"/>
                  </a:lnTo>
                  <a:lnTo>
                    <a:pt x="42" y="596"/>
                  </a:lnTo>
                  <a:lnTo>
                    <a:pt x="29" y="530"/>
                  </a:lnTo>
                  <a:lnTo>
                    <a:pt x="20" y="466"/>
                  </a:lnTo>
                  <a:lnTo>
                    <a:pt x="12" y="405"/>
                  </a:lnTo>
                  <a:lnTo>
                    <a:pt x="7" y="347"/>
                  </a:lnTo>
                  <a:lnTo>
                    <a:pt x="3" y="293"/>
                  </a:lnTo>
                  <a:lnTo>
                    <a:pt x="1" y="244"/>
                  </a:lnTo>
                  <a:lnTo>
                    <a:pt x="0" y="199"/>
                  </a:lnTo>
                  <a:lnTo>
                    <a:pt x="0" y="161"/>
                  </a:lnTo>
                  <a:lnTo>
                    <a:pt x="0" y="129"/>
                  </a:lnTo>
                  <a:lnTo>
                    <a:pt x="0" y="104"/>
                  </a:lnTo>
                  <a:lnTo>
                    <a:pt x="1" y="87"/>
                  </a:lnTo>
                  <a:lnTo>
                    <a:pt x="1" y="79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10234401" y="3745152"/>
              <a:ext cx="1500699" cy="2293584"/>
              <a:chOff x="10234401" y="3745152"/>
              <a:chExt cx="1500699" cy="2293584"/>
            </a:xfrm>
            <a:grpFill/>
          </p:grpSpPr>
          <p:sp>
            <p:nvSpPr>
              <p:cNvPr id="32" name="任意多边形: 形状 31"/>
              <p:cNvSpPr/>
              <p:nvPr/>
            </p:nvSpPr>
            <p:spPr bwMode="auto">
              <a:xfrm>
                <a:off x="11377791" y="4197743"/>
                <a:ext cx="340295" cy="479814"/>
              </a:xfrm>
              <a:custGeom>
                <a:avLst/>
                <a:gdLst>
                  <a:gd name="T0" fmla="*/ 277 w 300"/>
                  <a:gd name="T1" fmla="*/ 0 h 421"/>
                  <a:gd name="T2" fmla="*/ 278 w 300"/>
                  <a:gd name="T3" fmla="*/ 4 h 421"/>
                  <a:gd name="T4" fmla="*/ 283 w 300"/>
                  <a:gd name="T5" fmla="*/ 14 h 421"/>
                  <a:gd name="T6" fmla="*/ 287 w 300"/>
                  <a:gd name="T7" fmla="*/ 29 h 421"/>
                  <a:gd name="T8" fmla="*/ 293 w 300"/>
                  <a:gd name="T9" fmla="*/ 50 h 421"/>
                  <a:gd name="T10" fmla="*/ 297 w 300"/>
                  <a:gd name="T11" fmla="*/ 77 h 421"/>
                  <a:gd name="T12" fmla="*/ 300 w 300"/>
                  <a:gd name="T13" fmla="*/ 105 h 421"/>
                  <a:gd name="T14" fmla="*/ 300 w 300"/>
                  <a:gd name="T15" fmla="*/ 137 h 421"/>
                  <a:gd name="T16" fmla="*/ 297 w 300"/>
                  <a:gd name="T17" fmla="*/ 172 h 421"/>
                  <a:gd name="T18" fmla="*/ 288 w 300"/>
                  <a:gd name="T19" fmla="*/ 207 h 421"/>
                  <a:gd name="T20" fmla="*/ 274 w 300"/>
                  <a:gd name="T21" fmla="*/ 243 h 421"/>
                  <a:gd name="T22" fmla="*/ 254 w 300"/>
                  <a:gd name="T23" fmla="*/ 280 h 421"/>
                  <a:gd name="T24" fmla="*/ 226 w 300"/>
                  <a:gd name="T25" fmla="*/ 314 h 421"/>
                  <a:gd name="T26" fmla="*/ 196 w 300"/>
                  <a:gd name="T27" fmla="*/ 344 h 421"/>
                  <a:gd name="T28" fmla="*/ 165 w 300"/>
                  <a:gd name="T29" fmla="*/ 368 h 421"/>
                  <a:gd name="T30" fmla="*/ 134 w 300"/>
                  <a:gd name="T31" fmla="*/ 386 h 421"/>
                  <a:gd name="T32" fmla="*/ 105 w 300"/>
                  <a:gd name="T33" fmla="*/ 400 h 421"/>
                  <a:gd name="T34" fmla="*/ 76 w 300"/>
                  <a:gd name="T35" fmla="*/ 410 h 421"/>
                  <a:gd name="T36" fmla="*/ 52 w 300"/>
                  <a:gd name="T37" fmla="*/ 415 h 421"/>
                  <a:gd name="T38" fmla="*/ 34 w 300"/>
                  <a:gd name="T39" fmla="*/ 419 h 421"/>
                  <a:gd name="T40" fmla="*/ 23 w 300"/>
                  <a:gd name="T41" fmla="*/ 421 h 421"/>
                  <a:gd name="T42" fmla="*/ 18 w 300"/>
                  <a:gd name="T43" fmla="*/ 421 h 421"/>
                  <a:gd name="T44" fmla="*/ 17 w 300"/>
                  <a:gd name="T45" fmla="*/ 418 h 421"/>
                  <a:gd name="T46" fmla="*/ 13 w 300"/>
                  <a:gd name="T47" fmla="*/ 407 h 421"/>
                  <a:gd name="T48" fmla="*/ 8 w 300"/>
                  <a:gd name="T49" fmla="*/ 390 h 421"/>
                  <a:gd name="T50" fmla="*/ 3 w 300"/>
                  <a:gd name="T51" fmla="*/ 369 h 421"/>
                  <a:gd name="T52" fmla="*/ 0 w 300"/>
                  <a:gd name="T53" fmla="*/ 342 h 421"/>
                  <a:gd name="T54" fmla="*/ 0 w 300"/>
                  <a:gd name="T55" fmla="*/ 310 h 421"/>
                  <a:gd name="T56" fmla="*/ 3 w 300"/>
                  <a:gd name="T57" fmla="*/ 277 h 421"/>
                  <a:gd name="T58" fmla="*/ 11 w 300"/>
                  <a:gd name="T59" fmla="*/ 240 h 421"/>
                  <a:gd name="T60" fmla="*/ 27 w 300"/>
                  <a:gd name="T61" fmla="*/ 201 h 421"/>
                  <a:gd name="T62" fmla="*/ 49 w 300"/>
                  <a:gd name="T63" fmla="*/ 161 h 421"/>
                  <a:gd name="T64" fmla="*/ 78 w 300"/>
                  <a:gd name="T65" fmla="*/ 124 h 421"/>
                  <a:gd name="T66" fmla="*/ 107 w 300"/>
                  <a:gd name="T67" fmla="*/ 93 h 421"/>
                  <a:gd name="T68" fmla="*/ 137 w 300"/>
                  <a:gd name="T69" fmla="*/ 67 h 421"/>
                  <a:gd name="T70" fmla="*/ 168 w 300"/>
                  <a:gd name="T71" fmla="*/ 46 h 421"/>
                  <a:gd name="T72" fmla="*/ 196 w 300"/>
                  <a:gd name="T73" fmla="*/ 30 h 421"/>
                  <a:gd name="T74" fmla="*/ 223 w 300"/>
                  <a:gd name="T75" fmla="*/ 18 h 421"/>
                  <a:gd name="T76" fmla="*/ 245 w 300"/>
                  <a:gd name="T77" fmla="*/ 9 h 421"/>
                  <a:gd name="T78" fmla="*/ 263 w 300"/>
                  <a:gd name="T79" fmla="*/ 4 h 421"/>
                  <a:gd name="T80" fmla="*/ 274 w 300"/>
                  <a:gd name="T81" fmla="*/ 1 h 421"/>
                  <a:gd name="T82" fmla="*/ 277 w 300"/>
                  <a:gd name="T83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00" h="421">
                    <a:moveTo>
                      <a:pt x="277" y="0"/>
                    </a:moveTo>
                    <a:lnTo>
                      <a:pt x="278" y="4"/>
                    </a:lnTo>
                    <a:lnTo>
                      <a:pt x="283" y="14"/>
                    </a:lnTo>
                    <a:lnTo>
                      <a:pt x="287" y="29"/>
                    </a:lnTo>
                    <a:lnTo>
                      <a:pt x="293" y="50"/>
                    </a:lnTo>
                    <a:lnTo>
                      <a:pt x="297" y="77"/>
                    </a:lnTo>
                    <a:lnTo>
                      <a:pt x="300" y="105"/>
                    </a:lnTo>
                    <a:lnTo>
                      <a:pt x="300" y="137"/>
                    </a:lnTo>
                    <a:lnTo>
                      <a:pt x="297" y="172"/>
                    </a:lnTo>
                    <a:lnTo>
                      <a:pt x="288" y="207"/>
                    </a:lnTo>
                    <a:lnTo>
                      <a:pt x="274" y="243"/>
                    </a:lnTo>
                    <a:lnTo>
                      <a:pt x="254" y="280"/>
                    </a:lnTo>
                    <a:lnTo>
                      <a:pt x="226" y="314"/>
                    </a:lnTo>
                    <a:lnTo>
                      <a:pt x="196" y="344"/>
                    </a:lnTo>
                    <a:lnTo>
                      <a:pt x="165" y="368"/>
                    </a:lnTo>
                    <a:lnTo>
                      <a:pt x="134" y="386"/>
                    </a:lnTo>
                    <a:lnTo>
                      <a:pt x="105" y="400"/>
                    </a:lnTo>
                    <a:lnTo>
                      <a:pt x="76" y="410"/>
                    </a:lnTo>
                    <a:lnTo>
                      <a:pt x="52" y="415"/>
                    </a:lnTo>
                    <a:lnTo>
                      <a:pt x="34" y="419"/>
                    </a:lnTo>
                    <a:lnTo>
                      <a:pt x="23" y="421"/>
                    </a:lnTo>
                    <a:lnTo>
                      <a:pt x="18" y="421"/>
                    </a:lnTo>
                    <a:lnTo>
                      <a:pt x="17" y="418"/>
                    </a:lnTo>
                    <a:lnTo>
                      <a:pt x="13" y="407"/>
                    </a:lnTo>
                    <a:lnTo>
                      <a:pt x="8" y="390"/>
                    </a:lnTo>
                    <a:lnTo>
                      <a:pt x="3" y="369"/>
                    </a:lnTo>
                    <a:lnTo>
                      <a:pt x="0" y="342"/>
                    </a:lnTo>
                    <a:lnTo>
                      <a:pt x="0" y="310"/>
                    </a:lnTo>
                    <a:lnTo>
                      <a:pt x="3" y="277"/>
                    </a:lnTo>
                    <a:lnTo>
                      <a:pt x="11" y="240"/>
                    </a:lnTo>
                    <a:lnTo>
                      <a:pt x="27" y="201"/>
                    </a:lnTo>
                    <a:lnTo>
                      <a:pt x="49" y="161"/>
                    </a:lnTo>
                    <a:lnTo>
                      <a:pt x="78" y="124"/>
                    </a:lnTo>
                    <a:lnTo>
                      <a:pt x="107" y="93"/>
                    </a:lnTo>
                    <a:lnTo>
                      <a:pt x="137" y="67"/>
                    </a:lnTo>
                    <a:lnTo>
                      <a:pt x="168" y="46"/>
                    </a:lnTo>
                    <a:lnTo>
                      <a:pt x="196" y="30"/>
                    </a:lnTo>
                    <a:lnTo>
                      <a:pt x="223" y="18"/>
                    </a:lnTo>
                    <a:lnTo>
                      <a:pt x="245" y="9"/>
                    </a:lnTo>
                    <a:lnTo>
                      <a:pt x="263" y="4"/>
                    </a:lnTo>
                    <a:lnTo>
                      <a:pt x="274" y="1"/>
                    </a:lnTo>
                    <a:lnTo>
                      <a:pt x="2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任意多边形: 形状 32"/>
              <p:cNvSpPr/>
              <p:nvPr/>
            </p:nvSpPr>
            <p:spPr bwMode="auto">
              <a:xfrm>
                <a:off x="10877557" y="4167118"/>
                <a:ext cx="296055" cy="534262"/>
              </a:xfrm>
              <a:custGeom>
                <a:avLst/>
                <a:gdLst>
                  <a:gd name="T0" fmla="*/ 59 w 260"/>
                  <a:gd name="T1" fmla="*/ 0 h 470"/>
                  <a:gd name="T2" fmla="*/ 64 w 260"/>
                  <a:gd name="T3" fmla="*/ 1 h 470"/>
                  <a:gd name="T4" fmla="*/ 73 w 260"/>
                  <a:gd name="T5" fmla="*/ 7 h 470"/>
                  <a:gd name="T6" fmla="*/ 89 w 260"/>
                  <a:gd name="T7" fmla="*/ 17 h 470"/>
                  <a:gd name="T8" fmla="*/ 109 w 260"/>
                  <a:gd name="T9" fmla="*/ 29 h 470"/>
                  <a:gd name="T10" fmla="*/ 131 w 260"/>
                  <a:gd name="T11" fmla="*/ 48 h 470"/>
                  <a:gd name="T12" fmla="*/ 155 w 260"/>
                  <a:gd name="T13" fmla="*/ 70 h 470"/>
                  <a:gd name="T14" fmla="*/ 179 w 260"/>
                  <a:gd name="T15" fmla="*/ 98 h 470"/>
                  <a:gd name="T16" fmla="*/ 203 w 260"/>
                  <a:gd name="T17" fmla="*/ 130 h 470"/>
                  <a:gd name="T18" fmla="*/ 225 w 260"/>
                  <a:gd name="T19" fmla="*/ 167 h 470"/>
                  <a:gd name="T20" fmla="*/ 243 w 260"/>
                  <a:gd name="T21" fmla="*/ 210 h 470"/>
                  <a:gd name="T22" fmla="*/ 254 w 260"/>
                  <a:gd name="T23" fmla="*/ 251 h 470"/>
                  <a:gd name="T24" fmla="*/ 260 w 260"/>
                  <a:gd name="T25" fmla="*/ 288 h 470"/>
                  <a:gd name="T26" fmla="*/ 260 w 260"/>
                  <a:gd name="T27" fmla="*/ 323 h 470"/>
                  <a:gd name="T28" fmla="*/ 257 w 260"/>
                  <a:gd name="T29" fmla="*/ 355 h 470"/>
                  <a:gd name="T30" fmla="*/ 250 w 260"/>
                  <a:gd name="T31" fmla="*/ 383 h 470"/>
                  <a:gd name="T32" fmla="*/ 243 w 260"/>
                  <a:gd name="T33" fmla="*/ 409 h 470"/>
                  <a:gd name="T34" fmla="*/ 233 w 260"/>
                  <a:gd name="T35" fmla="*/ 430 h 470"/>
                  <a:gd name="T36" fmla="*/ 225 w 260"/>
                  <a:gd name="T37" fmla="*/ 448 h 470"/>
                  <a:gd name="T38" fmla="*/ 218 w 260"/>
                  <a:gd name="T39" fmla="*/ 459 h 470"/>
                  <a:gd name="T40" fmla="*/ 212 w 260"/>
                  <a:gd name="T41" fmla="*/ 467 h 470"/>
                  <a:gd name="T42" fmla="*/ 211 w 260"/>
                  <a:gd name="T43" fmla="*/ 470 h 470"/>
                  <a:gd name="T44" fmla="*/ 208 w 260"/>
                  <a:gd name="T45" fmla="*/ 469 h 470"/>
                  <a:gd name="T46" fmla="*/ 198 w 260"/>
                  <a:gd name="T47" fmla="*/ 465 h 470"/>
                  <a:gd name="T48" fmla="*/ 184 w 260"/>
                  <a:gd name="T49" fmla="*/ 459 h 470"/>
                  <a:gd name="T50" fmla="*/ 165 w 260"/>
                  <a:gd name="T51" fmla="*/ 449 h 470"/>
                  <a:gd name="T52" fmla="*/ 144 w 260"/>
                  <a:gd name="T53" fmla="*/ 437 h 470"/>
                  <a:gd name="T54" fmla="*/ 120 w 260"/>
                  <a:gd name="T55" fmla="*/ 420 h 470"/>
                  <a:gd name="T56" fmla="*/ 97 w 260"/>
                  <a:gd name="T57" fmla="*/ 400 h 470"/>
                  <a:gd name="T58" fmla="*/ 73 w 260"/>
                  <a:gd name="T59" fmla="*/ 376 h 470"/>
                  <a:gd name="T60" fmla="*/ 51 w 260"/>
                  <a:gd name="T61" fmla="*/ 347 h 470"/>
                  <a:gd name="T62" fmla="*/ 31 w 260"/>
                  <a:gd name="T63" fmla="*/ 315 h 470"/>
                  <a:gd name="T64" fmla="*/ 15 w 260"/>
                  <a:gd name="T65" fmla="*/ 276 h 470"/>
                  <a:gd name="T66" fmla="*/ 4 w 260"/>
                  <a:gd name="T67" fmla="*/ 237 h 470"/>
                  <a:gd name="T68" fmla="*/ 0 w 260"/>
                  <a:gd name="T69" fmla="*/ 199 h 470"/>
                  <a:gd name="T70" fmla="*/ 0 w 260"/>
                  <a:gd name="T71" fmla="*/ 162 h 470"/>
                  <a:gd name="T72" fmla="*/ 6 w 260"/>
                  <a:gd name="T73" fmla="*/ 127 h 470"/>
                  <a:gd name="T74" fmla="*/ 13 w 260"/>
                  <a:gd name="T75" fmla="*/ 97 h 470"/>
                  <a:gd name="T76" fmla="*/ 23 w 260"/>
                  <a:gd name="T77" fmla="*/ 69 h 470"/>
                  <a:gd name="T78" fmla="*/ 32 w 260"/>
                  <a:gd name="T79" fmla="*/ 45 h 470"/>
                  <a:gd name="T80" fmla="*/ 42 w 260"/>
                  <a:gd name="T81" fmla="*/ 27 h 470"/>
                  <a:gd name="T82" fmla="*/ 52 w 260"/>
                  <a:gd name="T83" fmla="*/ 11 h 470"/>
                  <a:gd name="T84" fmla="*/ 58 w 260"/>
                  <a:gd name="T85" fmla="*/ 3 h 470"/>
                  <a:gd name="T86" fmla="*/ 59 w 260"/>
                  <a:gd name="T87" fmla="*/ 0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60" h="470">
                    <a:moveTo>
                      <a:pt x="59" y="0"/>
                    </a:moveTo>
                    <a:lnTo>
                      <a:pt x="64" y="1"/>
                    </a:lnTo>
                    <a:lnTo>
                      <a:pt x="73" y="7"/>
                    </a:lnTo>
                    <a:lnTo>
                      <a:pt x="89" y="17"/>
                    </a:lnTo>
                    <a:lnTo>
                      <a:pt x="109" y="29"/>
                    </a:lnTo>
                    <a:lnTo>
                      <a:pt x="131" y="48"/>
                    </a:lnTo>
                    <a:lnTo>
                      <a:pt x="155" y="70"/>
                    </a:lnTo>
                    <a:lnTo>
                      <a:pt x="179" y="98"/>
                    </a:lnTo>
                    <a:lnTo>
                      <a:pt x="203" y="130"/>
                    </a:lnTo>
                    <a:lnTo>
                      <a:pt x="225" y="167"/>
                    </a:lnTo>
                    <a:lnTo>
                      <a:pt x="243" y="210"/>
                    </a:lnTo>
                    <a:lnTo>
                      <a:pt x="254" y="251"/>
                    </a:lnTo>
                    <a:lnTo>
                      <a:pt x="260" y="288"/>
                    </a:lnTo>
                    <a:lnTo>
                      <a:pt x="260" y="323"/>
                    </a:lnTo>
                    <a:lnTo>
                      <a:pt x="257" y="355"/>
                    </a:lnTo>
                    <a:lnTo>
                      <a:pt x="250" y="383"/>
                    </a:lnTo>
                    <a:lnTo>
                      <a:pt x="243" y="409"/>
                    </a:lnTo>
                    <a:lnTo>
                      <a:pt x="233" y="430"/>
                    </a:lnTo>
                    <a:lnTo>
                      <a:pt x="225" y="448"/>
                    </a:lnTo>
                    <a:lnTo>
                      <a:pt x="218" y="459"/>
                    </a:lnTo>
                    <a:lnTo>
                      <a:pt x="212" y="467"/>
                    </a:lnTo>
                    <a:lnTo>
                      <a:pt x="211" y="470"/>
                    </a:lnTo>
                    <a:lnTo>
                      <a:pt x="208" y="469"/>
                    </a:lnTo>
                    <a:lnTo>
                      <a:pt x="198" y="465"/>
                    </a:lnTo>
                    <a:lnTo>
                      <a:pt x="184" y="459"/>
                    </a:lnTo>
                    <a:lnTo>
                      <a:pt x="165" y="449"/>
                    </a:lnTo>
                    <a:lnTo>
                      <a:pt x="144" y="437"/>
                    </a:lnTo>
                    <a:lnTo>
                      <a:pt x="120" y="420"/>
                    </a:lnTo>
                    <a:lnTo>
                      <a:pt x="97" y="400"/>
                    </a:lnTo>
                    <a:lnTo>
                      <a:pt x="73" y="376"/>
                    </a:lnTo>
                    <a:lnTo>
                      <a:pt x="51" y="347"/>
                    </a:lnTo>
                    <a:lnTo>
                      <a:pt x="31" y="315"/>
                    </a:lnTo>
                    <a:lnTo>
                      <a:pt x="15" y="276"/>
                    </a:lnTo>
                    <a:lnTo>
                      <a:pt x="4" y="237"/>
                    </a:lnTo>
                    <a:lnTo>
                      <a:pt x="0" y="199"/>
                    </a:lnTo>
                    <a:lnTo>
                      <a:pt x="0" y="162"/>
                    </a:lnTo>
                    <a:lnTo>
                      <a:pt x="6" y="127"/>
                    </a:lnTo>
                    <a:lnTo>
                      <a:pt x="13" y="97"/>
                    </a:lnTo>
                    <a:lnTo>
                      <a:pt x="23" y="69"/>
                    </a:lnTo>
                    <a:lnTo>
                      <a:pt x="32" y="45"/>
                    </a:lnTo>
                    <a:lnTo>
                      <a:pt x="42" y="27"/>
                    </a:lnTo>
                    <a:lnTo>
                      <a:pt x="52" y="11"/>
                    </a:lnTo>
                    <a:lnTo>
                      <a:pt x="58" y="3"/>
                    </a:lnTo>
                    <a:lnTo>
                      <a:pt x="5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4" name="任意多边形: 形状 33"/>
              <p:cNvSpPr/>
              <p:nvPr/>
            </p:nvSpPr>
            <p:spPr bwMode="auto">
              <a:xfrm>
                <a:off x="10782274" y="4626514"/>
                <a:ext cx="279042" cy="551277"/>
              </a:xfrm>
              <a:custGeom>
                <a:avLst/>
                <a:gdLst>
                  <a:gd name="T0" fmla="*/ 86 w 246"/>
                  <a:gd name="T1" fmla="*/ 0 h 487"/>
                  <a:gd name="T2" fmla="*/ 89 w 246"/>
                  <a:gd name="T3" fmla="*/ 3 h 487"/>
                  <a:gd name="T4" fmla="*/ 98 w 246"/>
                  <a:gd name="T5" fmla="*/ 9 h 487"/>
                  <a:gd name="T6" fmla="*/ 109 w 246"/>
                  <a:gd name="T7" fmla="*/ 17 h 487"/>
                  <a:gd name="T8" fmla="*/ 125 w 246"/>
                  <a:gd name="T9" fmla="*/ 31 h 487"/>
                  <a:gd name="T10" fmla="*/ 141 w 246"/>
                  <a:gd name="T11" fmla="*/ 48 h 487"/>
                  <a:gd name="T12" fmla="*/ 160 w 246"/>
                  <a:gd name="T13" fmla="*/ 69 h 487"/>
                  <a:gd name="T14" fmla="*/ 180 w 246"/>
                  <a:gd name="T15" fmla="*/ 94 h 487"/>
                  <a:gd name="T16" fmla="*/ 198 w 246"/>
                  <a:gd name="T17" fmla="*/ 122 h 487"/>
                  <a:gd name="T18" fmla="*/ 215 w 246"/>
                  <a:gd name="T19" fmla="*/ 156 h 487"/>
                  <a:gd name="T20" fmla="*/ 229 w 246"/>
                  <a:gd name="T21" fmla="*/ 192 h 487"/>
                  <a:gd name="T22" fmla="*/ 240 w 246"/>
                  <a:gd name="T23" fmla="*/ 233 h 487"/>
                  <a:gd name="T24" fmla="*/ 246 w 246"/>
                  <a:gd name="T25" fmla="*/ 275 h 487"/>
                  <a:gd name="T26" fmla="*/ 246 w 246"/>
                  <a:gd name="T27" fmla="*/ 312 h 487"/>
                  <a:gd name="T28" fmla="*/ 242 w 246"/>
                  <a:gd name="T29" fmla="*/ 347 h 487"/>
                  <a:gd name="T30" fmla="*/ 235 w 246"/>
                  <a:gd name="T31" fmla="*/ 380 h 487"/>
                  <a:gd name="T32" fmla="*/ 225 w 246"/>
                  <a:gd name="T33" fmla="*/ 406 h 487"/>
                  <a:gd name="T34" fmla="*/ 214 w 246"/>
                  <a:gd name="T35" fmla="*/ 430 h 487"/>
                  <a:gd name="T36" fmla="*/ 202 w 246"/>
                  <a:gd name="T37" fmla="*/ 451 h 487"/>
                  <a:gd name="T38" fmla="*/ 191 w 246"/>
                  <a:gd name="T39" fmla="*/ 466 h 487"/>
                  <a:gd name="T40" fmla="*/ 182 w 246"/>
                  <a:gd name="T41" fmla="*/ 478 h 487"/>
                  <a:gd name="T42" fmla="*/ 175 w 246"/>
                  <a:gd name="T43" fmla="*/ 485 h 487"/>
                  <a:gd name="T44" fmla="*/ 174 w 246"/>
                  <a:gd name="T45" fmla="*/ 487 h 487"/>
                  <a:gd name="T46" fmla="*/ 170 w 246"/>
                  <a:gd name="T47" fmla="*/ 486 h 487"/>
                  <a:gd name="T48" fmla="*/ 161 w 246"/>
                  <a:gd name="T49" fmla="*/ 480 h 487"/>
                  <a:gd name="T50" fmla="*/ 149 w 246"/>
                  <a:gd name="T51" fmla="*/ 472 h 487"/>
                  <a:gd name="T52" fmla="*/ 132 w 246"/>
                  <a:gd name="T53" fmla="*/ 461 h 487"/>
                  <a:gd name="T54" fmla="*/ 112 w 246"/>
                  <a:gd name="T55" fmla="*/ 445 h 487"/>
                  <a:gd name="T56" fmla="*/ 91 w 246"/>
                  <a:gd name="T57" fmla="*/ 426 h 487"/>
                  <a:gd name="T58" fmla="*/ 71 w 246"/>
                  <a:gd name="T59" fmla="*/ 403 h 487"/>
                  <a:gd name="T60" fmla="*/ 50 w 246"/>
                  <a:gd name="T61" fmla="*/ 375 h 487"/>
                  <a:gd name="T62" fmla="*/ 31 w 246"/>
                  <a:gd name="T63" fmla="*/ 345 h 487"/>
                  <a:gd name="T64" fmla="*/ 17 w 246"/>
                  <a:gd name="T65" fmla="*/ 310 h 487"/>
                  <a:gd name="T66" fmla="*/ 6 w 246"/>
                  <a:gd name="T67" fmla="*/ 271 h 487"/>
                  <a:gd name="T68" fmla="*/ 0 w 246"/>
                  <a:gd name="T69" fmla="*/ 233 h 487"/>
                  <a:gd name="T70" fmla="*/ 0 w 246"/>
                  <a:gd name="T71" fmla="*/ 196 h 487"/>
                  <a:gd name="T72" fmla="*/ 4 w 246"/>
                  <a:gd name="T73" fmla="*/ 163 h 487"/>
                  <a:gd name="T74" fmla="*/ 11 w 246"/>
                  <a:gd name="T75" fmla="*/ 132 h 487"/>
                  <a:gd name="T76" fmla="*/ 23 w 246"/>
                  <a:gd name="T77" fmla="*/ 103 h 487"/>
                  <a:gd name="T78" fmla="*/ 34 w 246"/>
                  <a:gd name="T79" fmla="*/ 77 h 487"/>
                  <a:gd name="T80" fmla="*/ 47 w 246"/>
                  <a:gd name="T81" fmla="*/ 55 h 487"/>
                  <a:gd name="T82" fmla="*/ 58 w 246"/>
                  <a:gd name="T83" fmla="*/ 37 h 487"/>
                  <a:gd name="T84" fmla="*/ 69 w 246"/>
                  <a:gd name="T85" fmla="*/ 21 h 487"/>
                  <a:gd name="T86" fmla="*/ 78 w 246"/>
                  <a:gd name="T87" fmla="*/ 10 h 487"/>
                  <a:gd name="T88" fmla="*/ 85 w 246"/>
                  <a:gd name="T89" fmla="*/ 3 h 487"/>
                  <a:gd name="T90" fmla="*/ 86 w 246"/>
                  <a:gd name="T91" fmla="*/ 0 h 4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6" h="487">
                    <a:moveTo>
                      <a:pt x="86" y="0"/>
                    </a:moveTo>
                    <a:lnTo>
                      <a:pt x="89" y="3"/>
                    </a:lnTo>
                    <a:lnTo>
                      <a:pt x="98" y="9"/>
                    </a:lnTo>
                    <a:lnTo>
                      <a:pt x="109" y="17"/>
                    </a:lnTo>
                    <a:lnTo>
                      <a:pt x="125" y="31"/>
                    </a:lnTo>
                    <a:lnTo>
                      <a:pt x="141" y="48"/>
                    </a:lnTo>
                    <a:lnTo>
                      <a:pt x="160" y="69"/>
                    </a:lnTo>
                    <a:lnTo>
                      <a:pt x="180" y="94"/>
                    </a:lnTo>
                    <a:lnTo>
                      <a:pt x="198" y="122"/>
                    </a:lnTo>
                    <a:lnTo>
                      <a:pt x="215" y="156"/>
                    </a:lnTo>
                    <a:lnTo>
                      <a:pt x="229" y="192"/>
                    </a:lnTo>
                    <a:lnTo>
                      <a:pt x="240" y="233"/>
                    </a:lnTo>
                    <a:lnTo>
                      <a:pt x="246" y="275"/>
                    </a:lnTo>
                    <a:lnTo>
                      <a:pt x="246" y="312"/>
                    </a:lnTo>
                    <a:lnTo>
                      <a:pt x="242" y="347"/>
                    </a:lnTo>
                    <a:lnTo>
                      <a:pt x="235" y="380"/>
                    </a:lnTo>
                    <a:lnTo>
                      <a:pt x="225" y="406"/>
                    </a:lnTo>
                    <a:lnTo>
                      <a:pt x="214" y="430"/>
                    </a:lnTo>
                    <a:lnTo>
                      <a:pt x="202" y="451"/>
                    </a:lnTo>
                    <a:lnTo>
                      <a:pt x="191" y="466"/>
                    </a:lnTo>
                    <a:lnTo>
                      <a:pt x="182" y="478"/>
                    </a:lnTo>
                    <a:lnTo>
                      <a:pt x="175" y="485"/>
                    </a:lnTo>
                    <a:lnTo>
                      <a:pt x="174" y="487"/>
                    </a:lnTo>
                    <a:lnTo>
                      <a:pt x="170" y="486"/>
                    </a:lnTo>
                    <a:lnTo>
                      <a:pt x="161" y="480"/>
                    </a:lnTo>
                    <a:lnTo>
                      <a:pt x="149" y="472"/>
                    </a:lnTo>
                    <a:lnTo>
                      <a:pt x="132" y="461"/>
                    </a:lnTo>
                    <a:lnTo>
                      <a:pt x="112" y="445"/>
                    </a:lnTo>
                    <a:lnTo>
                      <a:pt x="91" y="426"/>
                    </a:lnTo>
                    <a:lnTo>
                      <a:pt x="71" y="403"/>
                    </a:lnTo>
                    <a:lnTo>
                      <a:pt x="50" y="375"/>
                    </a:lnTo>
                    <a:lnTo>
                      <a:pt x="31" y="345"/>
                    </a:lnTo>
                    <a:lnTo>
                      <a:pt x="17" y="310"/>
                    </a:lnTo>
                    <a:lnTo>
                      <a:pt x="6" y="271"/>
                    </a:lnTo>
                    <a:lnTo>
                      <a:pt x="0" y="233"/>
                    </a:lnTo>
                    <a:lnTo>
                      <a:pt x="0" y="196"/>
                    </a:lnTo>
                    <a:lnTo>
                      <a:pt x="4" y="163"/>
                    </a:lnTo>
                    <a:lnTo>
                      <a:pt x="11" y="132"/>
                    </a:lnTo>
                    <a:lnTo>
                      <a:pt x="23" y="103"/>
                    </a:lnTo>
                    <a:lnTo>
                      <a:pt x="34" y="77"/>
                    </a:lnTo>
                    <a:lnTo>
                      <a:pt x="47" y="55"/>
                    </a:lnTo>
                    <a:lnTo>
                      <a:pt x="58" y="37"/>
                    </a:lnTo>
                    <a:lnTo>
                      <a:pt x="69" y="21"/>
                    </a:lnTo>
                    <a:lnTo>
                      <a:pt x="78" y="10"/>
                    </a:lnTo>
                    <a:lnTo>
                      <a:pt x="85" y="3"/>
                    </a:lnTo>
                    <a:lnTo>
                      <a:pt x="8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任意多边形: 形状 34"/>
              <p:cNvSpPr/>
              <p:nvPr/>
            </p:nvSpPr>
            <p:spPr bwMode="auto">
              <a:xfrm>
                <a:off x="10527054" y="4932779"/>
                <a:ext cx="272236" cy="558083"/>
              </a:xfrm>
              <a:custGeom>
                <a:avLst/>
                <a:gdLst>
                  <a:gd name="T0" fmla="*/ 109 w 242"/>
                  <a:gd name="T1" fmla="*/ 0 h 492"/>
                  <a:gd name="T2" fmla="*/ 112 w 242"/>
                  <a:gd name="T3" fmla="*/ 2 h 492"/>
                  <a:gd name="T4" fmla="*/ 119 w 242"/>
                  <a:gd name="T5" fmla="*/ 8 h 492"/>
                  <a:gd name="T6" fmla="*/ 130 w 242"/>
                  <a:gd name="T7" fmla="*/ 19 h 492"/>
                  <a:gd name="T8" fmla="*/ 143 w 242"/>
                  <a:gd name="T9" fmla="*/ 33 h 492"/>
                  <a:gd name="T10" fmla="*/ 159 w 242"/>
                  <a:gd name="T11" fmla="*/ 51 h 492"/>
                  <a:gd name="T12" fmla="*/ 176 w 242"/>
                  <a:gd name="T13" fmla="*/ 75 h 492"/>
                  <a:gd name="T14" fmla="*/ 193 w 242"/>
                  <a:gd name="T15" fmla="*/ 102 h 492"/>
                  <a:gd name="T16" fmla="*/ 208 w 242"/>
                  <a:gd name="T17" fmla="*/ 131 h 492"/>
                  <a:gd name="T18" fmla="*/ 222 w 242"/>
                  <a:gd name="T19" fmla="*/ 166 h 492"/>
                  <a:gd name="T20" fmla="*/ 232 w 242"/>
                  <a:gd name="T21" fmla="*/ 204 h 492"/>
                  <a:gd name="T22" fmla="*/ 241 w 242"/>
                  <a:gd name="T23" fmla="*/ 246 h 492"/>
                  <a:gd name="T24" fmla="*/ 242 w 242"/>
                  <a:gd name="T25" fmla="*/ 288 h 492"/>
                  <a:gd name="T26" fmla="*/ 239 w 242"/>
                  <a:gd name="T27" fmla="*/ 326 h 492"/>
                  <a:gd name="T28" fmla="*/ 231 w 242"/>
                  <a:gd name="T29" fmla="*/ 361 h 492"/>
                  <a:gd name="T30" fmla="*/ 221 w 242"/>
                  <a:gd name="T31" fmla="*/ 390 h 492"/>
                  <a:gd name="T32" fmla="*/ 208 w 242"/>
                  <a:gd name="T33" fmla="*/ 416 h 492"/>
                  <a:gd name="T34" fmla="*/ 195 w 242"/>
                  <a:gd name="T35" fmla="*/ 440 h 492"/>
                  <a:gd name="T36" fmla="*/ 181 w 242"/>
                  <a:gd name="T37" fmla="*/ 458 h 492"/>
                  <a:gd name="T38" fmla="*/ 169 w 242"/>
                  <a:gd name="T39" fmla="*/ 472 h 492"/>
                  <a:gd name="T40" fmla="*/ 159 w 242"/>
                  <a:gd name="T41" fmla="*/ 484 h 492"/>
                  <a:gd name="T42" fmla="*/ 152 w 242"/>
                  <a:gd name="T43" fmla="*/ 491 h 492"/>
                  <a:gd name="T44" fmla="*/ 150 w 242"/>
                  <a:gd name="T45" fmla="*/ 492 h 492"/>
                  <a:gd name="T46" fmla="*/ 146 w 242"/>
                  <a:gd name="T47" fmla="*/ 491 h 492"/>
                  <a:gd name="T48" fmla="*/ 139 w 242"/>
                  <a:gd name="T49" fmla="*/ 485 h 492"/>
                  <a:gd name="T50" fmla="*/ 126 w 242"/>
                  <a:gd name="T51" fmla="*/ 475 h 492"/>
                  <a:gd name="T52" fmla="*/ 111 w 242"/>
                  <a:gd name="T53" fmla="*/ 461 h 492"/>
                  <a:gd name="T54" fmla="*/ 92 w 242"/>
                  <a:gd name="T55" fmla="*/ 444 h 492"/>
                  <a:gd name="T56" fmla="*/ 74 w 242"/>
                  <a:gd name="T57" fmla="*/ 423 h 492"/>
                  <a:gd name="T58" fmla="*/ 54 w 242"/>
                  <a:gd name="T59" fmla="*/ 398 h 492"/>
                  <a:gd name="T60" fmla="*/ 37 w 242"/>
                  <a:gd name="T61" fmla="*/ 370 h 492"/>
                  <a:gd name="T62" fmla="*/ 22 w 242"/>
                  <a:gd name="T63" fmla="*/ 337 h 492"/>
                  <a:gd name="T64" fmla="*/ 10 w 242"/>
                  <a:gd name="T65" fmla="*/ 300 h 492"/>
                  <a:gd name="T66" fmla="*/ 3 w 242"/>
                  <a:gd name="T67" fmla="*/ 260 h 492"/>
                  <a:gd name="T68" fmla="*/ 0 w 242"/>
                  <a:gd name="T69" fmla="*/ 222 h 492"/>
                  <a:gd name="T70" fmla="*/ 5 w 242"/>
                  <a:gd name="T71" fmla="*/ 187 h 492"/>
                  <a:gd name="T72" fmla="*/ 12 w 242"/>
                  <a:gd name="T73" fmla="*/ 153 h 492"/>
                  <a:gd name="T74" fmla="*/ 22 w 242"/>
                  <a:gd name="T75" fmla="*/ 124 h 492"/>
                  <a:gd name="T76" fmla="*/ 34 w 242"/>
                  <a:gd name="T77" fmla="*/ 96 h 492"/>
                  <a:gd name="T78" fmla="*/ 48 w 242"/>
                  <a:gd name="T79" fmla="*/ 71 h 492"/>
                  <a:gd name="T80" fmla="*/ 64 w 242"/>
                  <a:gd name="T81" fmla="*/ 50 h 492"/>
                  <a:gd name="T82" fmla="*/ 77 w 242"/>
                  <a:gd name="T83" fmla="*/ 33 h 492"/>
                  <a:gd name="T84" fmla="*/ 89 w 242"/>
                  <a:gd name="T85" fmla="*/ 18 h 492"/>
                  <a:gd name="T86" fmla="*/ 99 w 242"/>
                  <a:gd name="T87" fmla="*/ 8 h 492"/>
                  <a:gd name="T88" fmla="*/ 106 w 242"/>
                  <a:gd name="T89" fmla="*/ 2 h 492"/>
                  <a:gd name="T90" fmla="*/ 109 w 242"/>
                  <a:gd name="T91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2" h="492">
                    <a:moveTo>
                      <a:pt x="109" y="0"/>
                    </a:moveTo>
                    <a:lnTo>
                      <a:pt x="112" y="2"/>
                    </a:lnTo>
                    <a:lnTo>
                      <a:pt x="119" y="8"/>
                    </a:lnTo>
                    <a:lnTo>
                      <a:pt x="130" y="19"/>
                    </a:lnTo>
                    <a:lnTo>
                      <a:pt x="143" y="33"/>
                    </a:lnTo>
                    <a:lnTo>
                      <a:pt x="159" y="51"/>
                    </a:lnTo>
                    <a:lnTo>
                      <a:pt x="176" y="75"/>
                    </a:lnTo>
                    <a:lnTo>
                      <a:pt x="193" y="102"/>
                    </a:lnTo>
                    <a:lnTo>
                      <a:pt x="208" y="131"/>
                    </a:lnTo>
                    <a:lnTo>
                      <a:pt x="222" y="166"/>
                    </a:lnTo>
                    <a:lnTo>
                      <a:pt x="232" y="204"/>
                    </a:lnTo>
                    <a:lnTo>
                      <a:pt x="241" y="246"/>
                    </a:lnTo>
                    <a:lnTo>
                      <a:pt x="242" y="288"/>
                    </a:lnTo>
                    <a:lnTo>
                      <a:pt x="239" y="326"/>
                    </a:lnTo>
                    <a:lnTo>
                      <a:pt x="231" y="361"/>
                    </a:lnTo>
                    <a:lnTo>
                      <a:pt x="221" y="390"/>
                    </a:lnTo>
                    <a:lnTo>
                      <a:pt x="208" y="416"/>
                    </a:lnTo>
                    <a:lnTo>
                      <a:pt x="195" y="440"/>
                    </a:lnTo>
                    <a:lnTo>
                      <a:pt x="181" y="458"/>
                    </a:lnTo>
                    <a:lnTo>
                      <a:pt x="169" y="472"/>
                    </a:lnTo>
                    <a:lnTo>
                      <a:pt x="159" y="484"/>
                    </a:lnTo>
                    <a:lnTo>
                      <a:pt x="152" y="491"/>
                    </a:lnTo>
                    <a:lnTo>
                      <a:pt x="150" y="492"/>
                    </a:lnTo>
                    <a:lnTo>
                      <a:pt x="146" y="491"/>
                    </a:lnTo>
                    <a:lnTo>
                      <a:pt x="139" y="485"/>
                    </a:lnTo>
                    <a:lnTo>
                      <a:pt x="126" y="475"/>
                    </a:lnTo>
                    <a:lnTo>
                      <a:pt x="111" y="461"/>
                    </a:lnTo>
                    <a:lnTo>
                      <a:pt x="92" y="444"/>
                    </a:lnTo>
                    <a:lnTo>
                      <a:pt x="74" y="423"/>
                    </a:lnTo>
                    <a:lnTo>
                      <a:pt x="54" y="398"/>
                    </a:lnTo>
                    <a:lnTo>
                      <a:pt x="37" y="370"/>
                    </a:lnTo>
                    <a:lnTo>
                      <a:pt x="22" y="337"/>
                    </a:lnTo>
                    <a:lnTo>
                      <a:pt x="10" y="300"/>
                    </a:lnTo>
                    <a:lnTo>
                      <a:pt x="3" y="260"/>
                    </a:lnTo>
                    <a:lnTo>
                      <a:pt x="0" y="222"/>
                    </a:lnTo>
                    <a:lnTo>
                      <a:pt x="5" y="187"/>
                    </a:lnTo>
                    <a:lnTo>
                      <a:pt x="12" y="153"/>
                    </a:lnTo>
                    <a:lnTo>
                      <a:pt x="22" y="124"/>
                    </a:lnTo>
                    <a:lnTo>
                      <a:pt x="34" y="96"/>
                    </a:lnTo>
                    <a:lnTo>
                      <a:pt x="48" y="71"/>
                    </a:lnTo>
                    <a:lnTo>
                      <a:pt x="64" y="50"/>
                    </a:lnTo>
                    <a:lnTo>
                      <a:pt x="77" y="33"/>
                    </a:lnTo>
                    <a:lnTo>
                      <a:pt x="89" y="18"/>
                    </a:lnTo>
                    <a:lnTo>
                      <a:pt x="99" y="8"/>
                    </a:lnTo>
                    <a:lnTo>
                      <a:pt x="106" y="2"/>
                    </a:lnTo>
                    <a:lnTo>
                      <a:pt x="1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任意多边形: 形状 35"/>
              <p:cNvSpPr/>
              <p:nvPr/>
            </p:nvSpPr>
            <p:spPr bwMode="auto">
              <a:xfrm>
                <a:off x="10234401" y="5239045"/>
                <a:ext cx="272236" cy="547873"/>
              </a:xfrm>
              <a:custGeom>
                <a:avLst/>
                <a:gdLst>
                  <a:gd name="T0" fmla="*/ 182 w 241"/>
                  <a:gd name="T1" fmla="*/ 0 h 482"/>
                  <a:gd name="T2" fmla="*/ 183 w 241"/>
                  <a:gd name="T3" fmla="*/ 2 h 482"/>
                  <a:gd name="T4" fmla="*/ 189 w 241"/>
                  <a:gd name="T5" fmla="*/ 11 h 482"/>
                  <a:gd name="T6" fmla="*/ 196 w 241"/>
                  <a:gd name="T7" fmla="*/ 23 h 482"/>
                  <a:gd name="T8" fmla="*/ 206 w 241"/>
                  <a:gd name="T9" fmla="*/ 42 h 482"/>
                  <a:gd name="T10" fmla="*/ 215 w 241"/>
                  <a:gd name="T11" fmla="*/ 64 h 482"/>
                  <a:gd name="T12" fmla="*/ 224 w 241"/>
                  <a:gd name="T13" fmla="*/ 91 h 482"/>
                  <a:gd name="T14" fmla="*/ 233 w 241"/>
                  <a:gd name="T15" fmla="*/ 120 h 482"/>
                  <a:gd name="T16" fmla="*/ 239 w 241"/>
                  <a:gd name="T17" fmla="*/ 153 h 482"/>
                  <a:gd name="T18" fmla="*/ 241 w 241"/>
                  <a:gd name="T19" fmla="*/ 190 h 482"/>
                  <a:gd name="T20" fmla="*/ 241 w 241"/>
                  <a:gd name="T21" fmla="*/ 230 h 482"/>
                  <a:gd name="T22" fmla="*/ 236 w 241"/>
                  <a:gd name="T23" fmla="*/ 272 h 482"/>
                  <a:gd name="T24" fmla="*/ 226 w 241"/>
                  <a:gd name="T25" fmla="*/ 313 h 482"/>
                  <a:gd name="T26" fmla="*/ 212 w 241"/>
                  <a:gd name="T27" fmla="*/ 348 h 482"/>
                  <a:gd name="T28" fmla="*/ 195 w 241"/>
                  <a:gd name="T29" fmla="*/ 379 h 482"/>
                  <a:gd name="T30" fmla="*/ 175 w 241"/>
                  <a:gd name="T31" fmla="*/ 405 h 482"/>
                  <a:gd name="T32" fmla="*/ 155 w 241"/>
                  <a:gd name="T33" fmla="*/ 428 h 482"/>
                  <a:gd name="T34" fmla="*/ 137 w 241"/>
                  <a:gd name="T35" fmla="*/ 445 h 482"/>
                  <a:gd name="T36" fmla="*/ 118 w 241"/>
                  <a:gd name="T37" fmla="*/ 459 h 482"/>
                  <a:gd name="T38" fmla="*/ 101 w 241"/>
                  <a:gd name="T39" fmla="*/ 470 h 482"/>
                  <a:gd name="T40" fmla="*/ 89 w 241"/>
                  <a:gd name="T41" fmla="*/ 477 h 482"/>
                  <a:gd name="T42" fmla="*/ 80 w 241"/>
                  <a:gd name="T43" fmla="*/ 481 h 482"/>
                  <a:gd name="T44" fmla="*/ 77 w 241"/>
                  <a:gd name="T45" fmla="*/ 482 h 482"/>
                  <a:gd name="T46" fmla="*/ 75 w 241"/>
                  <a:gd name="T47" fmla="*/ 480 h 482"/>
                  <a:gd name="T48" fmla="*/ 69 w 241"/>
                  <a:gd name="T49" fmla="*/ 473 h 482"/>
                  <a:gd name="T50" fmla="*/ 59 w 241"/>
                  <a:gd name="T51" fmla="*/ 459 h 482"/>
                  <a:gd name="T52" fmla="*/ 48 w 241"/>
                  <a:gd name="T53" fmla="*/ 442 h 482"/>
                  <a:gd name="T54" fmla="*/ 36 w 241"/>
                  <a:gd name="T55" fmla="*/ 421 h 482"/>
                  <a:gd name="T56" fmla="*/ 25 w 241"/>
                  <a:gd name="T57" fmla="*/ 396 h 482"/>
                  <a:gd name="T58" fmla="*/ 14 w 241"/>
                  <a:gd name="T59" fmla="*/ 366 h 482"/>
                  <a:gd name="T60" fmla="*/ 5 w 241"/>
                  <a:gd name="T61" fmla="*/ 333 h 482"/>
                  <a:gd name="T62" fmla="*/ 1 w 241"/>
                  <a:gd name="T63" fmla="*/ 298 h 482"/>
                  <a:gd name="T64" fmla="*/ 0 w 241"/>
                  <a:gd name="T65" fmla="*/ 258 h 482"/>
                  <a:gd name="T66" fmla="*/ 5 w 241"/>
                  <a:gd name="T67" fmla="*/ 218 h 482"/>
                  <a:gd name="T68" fmla="*/ 15 w 241"/>
                  <a:gd name="T69" fmla="*/ 179 h 482"/>
                  <a:gd name="T70" fmla="*/ 31 w 241"/>
                  <a:gd name="T71" fmla="*/ 142 h 482"/>
                  <a:gd name="T72" fmla="*/ 49 w 241"/>
                  <a:gd name="T73" fmla="*/ 112 h 482"/>
                  <a:gd name="T74" fmla="*/ 70 w 241"/>
                  <a:gd name="T75" fmla="*/ 85 h 482"/>
                  <a:gd name="T76" fmla="*/ 93 w 241"/>
                  <a:gd name="T77" fmla="*/ 61 h 482"/>
                  <a:gd name="T78" fmla="*/ 114 w 241"/>
                  <a:gd name="T79" fmla="*/ 42 h 482"/>
                  <a:gd name="T80" fmla="*/ 135 w 241"/>
                  <a:gd name="T81" fmla="*/ 26 h 482"/>
                  <a:gd name="T82" fmla="*/ 154 w 241"/>
                  <a:gd name="T83" fmla="*/ 15 h 482"/>
                  <a:gd name="T84" fmla="*/ 169 w 241"/>
                  <a:gd name="T85" fmla="*/ 7 h 482"/>
                  <a:gd name="T86" fmla="*/ 178 w 241"/>
                  <a:gd name="T87" fmla="*/ 1 h 482"/>
                  <a:gd name="T88" fmla="*/ 182 w 241"/>
                  <a:gd name="T89" fmla="*/ 0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41" h="482">
                    <a:moveTo>
                      <a:pt x="182" y="0"/>
                    </a:moveTo>
                    <a:lnTo>
                      <a:pt x="183" y="2"/>
                    </a:lnTo>
                    <a:lnTo>
                      <a:pt x="189" y="11"/>
                    </a:lnTo>
                    <a:lnTo>
                      <a:pt x="196" y="23"/>
                    </a:lnTo>
                    <a:lnTo>
                      <a:pt x="206" y="42"/>
                    </a:lnTo>
                    <a:lnTo>
                      <a:pt x="215" y="64"/>
                    </a:lnTo>
                    <a:lnTo>
                      <a:pt x="224" y="91"/>
                    </a:lnTo>
                    <a:lnTo>
                      <a:pt x="233" y="120"/>
                    </a:lnTo>
                    <a:lnTo>
                      <a:pt x="239" y="153"/>
                    </a:lnTo>
                    <a:lnTo>
                      <a:pt x="241" y="190"/>
                    </a:lnTo>
                    <a:lnTo>
                      <a:pt x="241" y="230"/>
                    </a:lnTo>
                    <a:lnTo>
                      <a:pt x="236" y="272"/>
                    </a:lnTo>
                    <a:lnTo>
                      <a:pt x="226" y="313"/>
                    </a:lnTo>
                    <a:lnTo>
                      <a:pt x="212" y="348"/>
                    </a:lnTo>
                    <a:lnTo>
                      <a:pt x="195" y="379"/>
                    </a:lnTo>
                    <a:lnTo>
                      <a:pt x="175" y="405"/>
                    </a:lnTo>
                    <a:lnTo>
                      <a:pt x="155" y="428"/>
                    </a:lnTo>
                    <a:lnTo>
                      <a:pt x="137" y="445"/>
                    </a:lnTo>
                    <a:lnTo>
                      <a:pt x="118" y="459"/>
                    </a:lnTo>
                    <a:lnTo>
                      <a:pt x="101" y="470"/>
                    </a:lnTo>
                    <a:lnTo>
                      <a:pt x="89" y="477"/>
                    </a:lnTo>
                    <a:lnTo>
                      <a:pt x="80" y="481"/>
                    </a:lnTo>
                    <a:lnTo>
                      <a:pt x="77" y="482"/>
                    </a:lnTo>
                    <a:lnTo>
                      <a:pt x="75" y="480"/>
                    </a:lnTo>
                    <a:lnTo>
                      <a:pt x="69" y="473"/>
                    </a:lnTo>
                    <a:lnTo>
                      <a:pt x="59" y="459"/>
                    </a:lnTo>
                    <a:lnTo>
                      <a:pt x="48" y="442"/>
                    </a:lnTo>
                    <a:lnTo>
                      <a:pt x="36" y="421"/>
                    </a:lnTo>
                    <a:lnTo>
                      <a:pt x="25" y="396"/>
                    </a:lnTo>
                    <a:lnTo>
                      <a:pt x="14" y="366"/>
                    </a:lnTo>
                    <a:lnTo>
                      <a:pt x="5" y="333"/>
                    </a:lnTo>
                    <a:lnTo>
                      <a:pt x="1" y="298"/>
                    </a:lnTo>
                    <a:lnTo>
                      <a:pt x="0" y="258"/>
                    </a:lnTo>
                    <a:lnTo>
                      <a:pt x="5" y="218"/>
                    </a:lnTo>
                    <a:lnTo>
                      <a:pt x="15" y="179"/>
                    </a:lnTo>
                    <a:lnTo>
                      <a:pt x="31" y="142"/>
                    </a:lnTo>
                    <a:lnTo>
                      <a:pt x="49" y="112"/>
                    </a:lnTo>
                    <a:lnTo>
                      <a:pt x="70" y="85"/>
                    </a:lnTo>
                    <a:lnTo>
                      <a:pt x="93" y="61"/>
                    </a:lnTo>
                    <a:lnTo>
                      <a:pt x="114" y="42"/>
                    </a:lnTo>
                    <a:lnTo>
                      <a:pt x="135" y="26"/>
                    </a:lnTo>
                    <a:lnTo>
                      <a:pt x="154" y="15"/>
                    </a:lnTo>
                    <a:lnTo>
                      <a:pt x="169" y="7"/>
                    </a:lnTo>
                    <a:lnTo>
                      <a:pt x="178" y="1"/>
                    </a:lnTo>
                    <a:lnTo>
                      <a:pt x="18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任意多边形: 形状 36"/>
              <p:cNvSpPr/>
              <p:nvPr/>
            </p:nvSpPr>
            <p:spPr bwMode="auto">
              <a:xfrm>
                <a:off x="11125973" y="3745152"/>
                <a:ext cx="272236" cy="558083"/>
              </a:xfrm>
              <a:custGeom>
                <a:avLst/>
                <a:gdLst>
                  <a:gd name="T0" fmla="*/ 99 w 238"/>
                  <a:gd name="T1" fmla="*/ 0 h 492"/>
                  <a:gd name="T2" fmla="*/ 102 w 238"/>
                  <a:gd name="T3" fmla="*/ 1 h 492"/>
                  <a:gd name="T4" fmla="*/ 112 w 238"/>
                  <a:gd name="T5" fmla="*/ 8 h 492"/>
                  <a:gd name="T6" fmla="*/ 125 w 238"/>
                  <a:gd name="T7" fmla="*/ 19 h 492"/>
                  <a:gd name="T8" fmla="*/ 140 w 238"/>
                  <a:gd name="T9" fmla="*/ 33 h 492"/>
                  <a:gd name="T10" fmla="*/ 159 w 238"/>
                  <a:gd name="T11" fmla="*/ 53 h 492"/>
                  <a:gd name="T12" fmla="*/ 177 w 238"/>
                  <a:gd name="T13" fmla="*/ 75 h 492"/>
                  <a:gd name="T14" fmla="*/ 196 w 238"/>
                  <a:gd name="T15" fmla="*/ 102 h 492"/>
                  <a:gd name="T16" fmla="*/ 212 w 238"/>
                  <a:gd name="T17" fmla="*/ 133 h 492"/>
                  <a:gd name="T18" fmla="*/ 225 w 238"/>
                  <a:gd name="T19" fmla="*/ 166 h 492"/>
                  <a:gd name="T20" fmla="*/ 234 w 238"/>
                  <a:gd name="T21" fmla="*/ 204 h 492"/>
                  <a:gd name="T22" fmla="*/ 238 w 238"/>
                  <a:gd name="T23" fmla="*/ 245 h 492"/>
                  <a:gd name="T24" fmla="*/ 235 w 238"/>
                  <a:gd name="T25" fmla="*/ 287 h 492"/>
                  <a:gd name="T26" fmla="*/ 228 w 238"/>
                  <a:gd name="T27" fmla="*/ 325 h 492"/>
                  <a:gd name="T28" fmla="*/ 218 w 238"/>
                  <a:gd name="T29" fmla="*/ 358 h 492"/>
                  <a:gd name="T30" fmla="*/ 204 w 238"/>
                  <a:gd name="T31" fmla="*/ 389 h 492"/>
                  <a:gd name="T32" fmla="*/ 188 w 238"/>
                  <a:gd name="T33" fmla="*/ 415 h 492"/>
                  <a:gd name="T34" fmla="*/ 173 w 238"/>
                  <a:gd name="T35" fmla="*/ 439 h 492"/>
                  <a:gd name="T36" fmla="*/ 157 w 238"/>
                  <a:gd name="T37" fmla="*/ 457 h 492"/>
                  <a:gd name="T38" fmla="*/ 143 w 238"/>
                  <a:gd name="T39" fmla="*/ 473 h 492"/>
                  <a:gd name="T40" fmla="*/ 132 w 238"/>
                  <a:gd name="T41" fmla="*/ 484 h 492"/>
                  <a:gd name="T42" fmla="*/ 125 w 238"/>
                  <a:gd name="T43" fmla="*/ 491 h 492"/>
                  <a:gd name="T44" fmla="*/ 122 w 238"/>
                  <a:gd name="T45" fmla="*/ 492 h 492"/>
                  <a:gd name="T46" fmla="*/ 119 w 238"/>
                  <a:gd name="T47" fmla="*/ 491 h 492"/>
                  <a:gd name="T48" fmla="*/ 111 w 238"/>
                  <a:gd name="T49" fmla="*/ 485 h 492"/>
                  <a:gd name="T50" fmla="*/ 99 w 238"/>
                  <a:gd name="T51" fmla="*/ 477 h 492"/>
                  <a:gd name="T52" fmla="*/ 85 w 238"/>
                  <a:gd name="T53" fmla="*/ 463 h 492"/>
                  <a:gd name="T54" fmla="*/ 70 w 238"/>
                  <a:gd name="T55" fmla="*/ 446 h 492"/>
                  <a:gd name="T56" fmla="*/ 54 w 238"/>
                  <a:gd name="T57" fmla="*/ 425 h 492"/>
                  <a:gd name="T58" fmla="*/ 37 w 238"/>
                  <a:gd name="T59" fmla="*/ 401 h 492"/>
                  <a:gd name="T60" fmla="*/ 23 w 238"/>
                  <a:gd name="T61" fmla="*/ 372 h 492"/>
                  <a:gd name="T62" fmla="*/ 12 w 238"/>
                  <a:gd name="T63" fmla="*/ 338 h 492"/>
                  <a:gd name="T64" fmla="*/ 5 w 238"/>
                  <a:gd name="T65" fmla="*/ 302 h 492"/>
                  <a:gd name="T66" fmla="*/ 0 w 238"/>
                  <a:gd name="T67" fmla="*/ 260 h 492"/>
                  <a:gd name="T68" fmla="*/ 3 w 238"/>
                  <a:gd name="T69" fmla="*/ 217 h 492"/>
                  <a:gd name="T70" fmla="*/ 9 w 238"/>
                  <a:gd name="T71" fmla="*/ 178 h 492"/>
                  <a:gd name="T72" fmla="*/ 19 w 238"/>
                  <a:gd name="T73" fmla="*/ 143 h 492"/>
                  <a:gd name="T74" fmla="*/ 30 w 238"/>
                  <a:gd name="T75" fmla="*/ 110 h 492"/>
                  <a:gd name="T76" fmla="*/ 43 w 238"/>
                  <a:gd name="T77" fmla="*/ 82 h 492"/>
                  <a:gd name="T78" fmla="*/ 57 w 238"/>
                  <a:gd name="T79" fmla="*/ 57 h 492"/>
                  <a:gd name="T80" fmla="*/ 70 w 238"/>
                  <a:gd name="T81" fmla="*/ 38 h 492"/>
                  <a:gd name="T82" fmla="*/ 81 w 238"/>
                  <a:gd name="T83" fmla="*/ 21 h 492"/>
                  <a:gd name="T84" fmla="*/ 91 w 238"/>
                  <a:gd name="T85" fmla="*/ 10 h 492"/>
                  <a:gd name="T86" fmla="*/ 98 w 238"/>
                  <a:gd name="T87" fmla="*/ 3 h 492"/>
                  <a:gd name="T88" fmla="*/ 99 w 238"/>
                  <a:gd name="T89" fmla="*/ 0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38" h="492">
                    <a:moveTo>
                      <a:pt x="99" y="0"/>
                    </a:moveTo>
                    <a:lnTo>
                      <a:pt x="102" y="1"/>
                    </a:lnTo>
                    <a:lnTo>
                      <a:pt x="112" y="8"/>
                    </a:lnTo>
                    <a:lnTo>
                      <a:pt x="125" y="19"/>
                    </a:lnTo>
                    <a:lnTo>
                      <a:pt x="140" y="33"/>
                    </a:lnTo>
                    <a:lnTo>
                      <a:pt x="159" y="53"/>
                    </a:lnTo>
                    <a:lnTo>
                      <a:pt x="177" y="75"/>
                    </a:lnTo>
                    <a:lnTo>
                      <a:pt x="196" y="102"/>
                    </a:lnTo>
                    <a:lnTo>
                      <a:pt x="212" y="133"/>
                    </a:lnTo>
                    <a:lnTo>
                      <a:pt x="225" y="166"/>
                    </a:lnTo>
                    <a:lnTo>
                      <a:pt x="234" y="204"/>
                    </a:lnTo>
                    <a:lnTo>
                      <a:pt x="238" y="245"/>
                    </a:lnTo>
                    <a:lnTo>
                      <a:pt x="235" y="287"/>
                    </a:lnTo>
                    <a:lnTo>
                      <a:pt x="228" y="325"/>
                    </a:lnTo>
                    <a:lnTo>
                      <a:pt x="218" y="358"/>
                    </a:lnTo>
                    <a:lnTo>
                      <a:pt x="204" y="389"/>
                    </a:lnTo>
                    <a:lnTo>
                      <a:pt x="188" y="415"/>
                    </a:lnTo>
                    <a:lnTo>
                      <a:pt x="173" y="439"/>
                    </a:lnTo>
                    <a:lnTo>
                      <a:pt x="157" y="457"/>
                    </a:lnTo>
                    <a:lnTo>
                      <a:pt x="143" y="473"/>
                    </a:lnTo>
                    <a:lnTo>
                      <a:pt x="132" y="484"/>
                    </a:lnTo>
                    <a:lnTo>
                      <a:pt x="125" y="491"/>
                    </a:lnTo>
                    <a:lnTo>
                      <a:pt x="122" y="492"/>
                    </a:lnTo>
                    <a:lnTo>
                      <a:pt x="119" y="491"/>
                    </a:lnTo>
                    <a:lnTo>
                      <a:pt x="111" y="485"/>
                    </a:lnTo>
                    <a:lnTo>
                      <a:pt x="99" y="477"/>
                    </a:lnTo>
                    <a:lnTo>
                      <a:pt x="85" y="463"/>
                    </a:lnTo>
                    <a:lnTo>
                      <a:pt x="70" y="446"/>
                    </a:lnTo>
                    <a:lnTo>
                      <a:pt x="54" y="425"/>
                    </a:lnTo>
                    <a:lnTo>
                      <a:pt x="37" y="401"/>
                    </a:lnTo>
                    <a:lnTo>
                      <a:pt x="23" y="372"/>
                    </a:lnTo>
                    <a:lnTo>
                      <a:pt x="12" y="338"/>
                    </a:lnTo>
                    <a:lnTo>
                      <a:pt x="5" y="302"/>
                    </a:lnTo>
                    <a:lnTo>
                      <a:pt x="0" y="260"/>
                    </a:lnTo>
                    <a:lnTo>
                      <a:pt x="3" y="217"/>
                    </a:lnTo>
                    <a:lnTo>
                      <a:pt x="9" y="178"/>
                    </a:lnTo>
                    <a:lnTo>
                      <a:pt x="19" y="143"/>
                    </a:lnTo>
                    <a:lnTo>
                      <a:pt x="30" y="110"/>
                    </a:lnTo>
                    <a:lnTo>
                      <a:pt x="43" y="82"/>
                    </a:lnTo>
                    <a:lnTo>
                      <a:pt x="57" y="57"/>
                    </a:lnTo>
                    <a:lnTo>
                      <a:pt x="70" y="38"/>
                    </a:lnTo>
                    <a:lnTo>
                      <a:pt x="81" y="21"/>
                    </a:lnTo>
                    <a:lnTo>
                      <a:pt x="91" y="10"/>
                    </a:lnTo>
                    <a:lnTo>
                      <a:pt x="98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8" name="任意多边形: 形状 37"/>
              <p:cNvSpPr/>
              <p:nvPr/>
            </p:nvSpPr>
            <p:spPr bwMode="auto">
              <a:xfrm>
                <a:off x="11309732" y="4670754"/>
                <a:ext cx="425368" cy="381130"/>
              </a:xfrm>
              <a:custGeom>
                <a:avLst/>
                <a:gdLst>
                  <a:gd name="T0" fmla="*/ 359 w 374"/>
                  <a:gd name="T1" fmla="*/ 0 h 334"/>
                  <a:gd name="T2" fmla="*/ 370 w 374"/>
                  <a:gd name="T3" fmla="*/ 1 h 334"/>
                  <a:gd name="T4" fmla="*/ 374 w 374"/>
                  <a:gd name="T5" fmla="*/ 1 h 334"/>
                  <a:gd name="T6" fmla="*/ 374 w 374"/>
                  <a:gd name="T7" fmla="*/ 5 h 334"/>
                  <a:gd name="T8" fmla="*/ 374 w 374"/>
                  <a:gd name="T9" fmla="*/ 15 h 334"/>
                  <a:gd name="T10" fmla="*/ 374 w 374"/>
                  <a:gd name="T11" fmla="*/ 32 h 334"/>
                  <a:gd name="T12" fmla="*/ 373 w 374"/>
                  <a:gd name="T13" fmla="*/ 54 h 334"/>
                  <a:gd name="T14" fmla="*/ 370 w 374"/>
                  <a:gd name="T15" fmla="*/ 79 h 334"/>
                  <a:gd name="T16" fmla="*/ 363 w 374"/>
                  <a:gd name="T17" fmla="*/ 109 h 334"/>
                  <a:gd name="T18" fmla="*/ 354 w 374"/>
                  <a:gd name="T19" fmla="*/ 140 h 334"/>
                  <a:gd name="T20" fmla="*/ 340 w 374"/>
                  <a:gd name="T21" fmla="*/ 170 h 334"/>
                  <a:gd name="T22" fmla="*/ 322 w 374"/>
                  <a:gd name="T23" fmla="*/ 203 h 334"/>
                  <a:gd name="T24" fmla="*/ 298 w 374"/>
                  <a:gd name="T25" fmla="*/ 233 h 334"/>
                  <a:gd name="T26" fmla="*/ 268 w 374"/>
                  <a:gd name="T27" fmla="*/ 261 h 334"/>
                  <a:gd name="T28" fmla="*/ 231 w 374"/>
                  <a:gd name="T29" fmla="*/ 288 h 334"/>
                  <a:gd name="T30" fmla="*/ 193 w 374"/>
                  <a:gd name="T31" fmla="*/ 307 h 334"/>
                  <a:gd name="T32" fmla="*/ 157 w 374"/>
                  <a:gd name="T33" fmla="*/ 320 h 334"/>
                  <a:gd name="T34" fmla="*/ 121 w 374"/>
                  <a:gd name="T35" fmla="*/ 328 h 334"/>
                  <a:gd name="T36" fmla="*/ 89 w 374"/>
                  <a:gd name="T37" fmla="*/ 333 h 334"/>
                  <a:gd name="T38" fmla="*/ 60 w 374"/>
                  <a:gd name="T39" fmla="*/ 334 h 334"/>
                  <a:gd name="T40" fmla="*/ 35 w 374"/>
                  <a:gd name="T41" fmla="*/ 333 h 334"/>
                  <a:gd name="T42" fmla="*/ 17 w 374"/>
                  <a:gd name="T43" fmla="*/ 331 h 334"/>
                  <a:gd name="T44" fmla="*/ 5 w 374"/>
                  <a:gd name="T45" fmla="*/ 330 h 334"/>
                  <a:gd name="T46" fmla="*/ 1 w 374"/>
                  <a:gd name="T47" fmla="*/ 328 h 334"/>
                  <a:gd name="T48" fmla="*/ 1 w 374"/>
                  <a:gd name="T49" fmla="*/ 324 h 334"/>
                  <a:gd name="T50" fmla="*/ 0 w 374"/>
                  <a:gd name="T51" fmla="*/ 313 h 334"/>
                  <a:gd name="T52" fmla="*/ 0 w 374"/>
                  <a:gd name="T53" fmla="*/ 296 h 334"/>
                  <a:gd name="T54" fmla="*/ 2 w 374"/>
                  <a:gd name="T55" fmla="*/ 274 h 334"/>
                  <a:gd name="T56" fmla="*/ 7 w 374"/>
                  <a:gd name="T57" fmla="*/ 247 h 334"/>
                  <a:gd name="T58" fmla="*/ 17 w 374"/>
                  <a:gd name="T59" fmla="*/ 218 h 334"/>
                  <a:gd name="T60" fmla="*/ 29 w 374"/>
                  <a:gd name="T61" fmla="*/ 186 h 334"/>
                  <a:gd name="T62" fmla="*/ 48 w 374"/>
                  <a:gd name="T63" fmla="*/ 154 h 334"/>
                  <a:gd name="T64" fmla="*/ 75 w 374"/>
                  <a:gd name="T65" fmla="*/ 120 h 334"/>
                  <a:gd name="T66" fmla="*/ 107 w 374"/>
                  <a:gd name="T67" fmla="*/ 88 h 334"/>
                  <a:gd name="T68" fmla="*/ 145 w 374"/>
                  <a:gd name="T69" fmla="*/ 61 h 334"/>
                  <a:gd name="T70" fmla="*/ 183 w 374"/>
                  <a:gd name="T71" fmla="*/ 40 h 334"/>
                  <a:gd name="T72" fmla="*/ 220 w 374"/>
                  <a:gd name="T73" fmla="*/ 25 h 334"/>
                  <a:gd name="T74" fmla="*/ 255 w 374"/>
                  <a:gd name="T75" fmla="*/ 14 h 334"/>
                  <a:gd name="T76" fmla="*/ 288 w 374"/>
                  <a:gd name="T77" fmla="*/ 7 h 334"/>
                  <a:gd name="T78" fmla="*/ 316 w 374"/>
                  <a:gd name="T79" fmla="*/ 2 h 334"/>
                  <a:gd name="T80" fmla="*/ 340 w 374"/>
                  <a:gd name="T81" fmla="*/ 1 h 334"/>
                  <a:gd name="T82" fmla="*/ 359 w 374"/>
                  <a:gd name="T83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4" h="334">
                    <a:moveTo>
                      <a:pt x="359" y="0"/>
                    </a:moveTo>
                    <a:lnTo>
                      <a:pt x="370" y="1"/>
                    </a:lnTo>
                    <a:lnTo>
                      <a:pt x="374" y="1"/>
                    </a:lnTo>
                    <a:lnTo>
                      <a:pt x="374" y="5"/>
                    </a:lnTo>
                    <a:lnTo>
                      <a:pt x="374" y="15"/>
                    </a:lnTo>
                    <a:lnTo>
                      <a:pt x="374" y="32"/>
                    </a:lnTo>
                    <a:lnTo>
                      <a:pt x="373" y="54"/>
                    </a:lnTo>
                    <a:lnTo>
                      <a:pt x="370" y="79"/>
                    </a:lnTo>
                    <a:lnTo>
                      <a:pt x="363" y="109"/>
                    </a:lnTo>
                    <a:lnTo>
                      <a:pt x="354" y="140"/>
                    </a:lnTo>
                    <a:lnTo>
                      <a:pt x="340" y="170"/>
                    </a:lnTo>
                    <a:lnTo>
                      <a:pt x="322" y="203"/>
                    </a:lnTo>
                    <a:lnTo>
                      <a:pt x="298" y="233"/>
                    </a:lnTo>
                    <a:lnTo>
                      <a:pt x="268" y="261"/>
                    </a:lnTo>
                    <a:lnTo>
                      <a:pt x="231" y="288"/>
                    </a:lnTo>
                    <a:lnTo>
                      <a:pt x="193" y="307"/>
                    </a:lnTo>
                    <a:lnTo>
                      <a:pt x="157" y="320"/>
                    </a:lnTo>
                    <a:lnTo>
                      <a:pt x="121" y="328"/>
                    </a:lnTo>
                    <a:lnTo>
                      <a:pt x="89" y="333"/>
                    </a:lnTo>
                    <a:lnTo>
                      <a:pt x="60" y="334"/>
                    </a:lnTo>
                    <a:lnTo>
                      <a:pt x="35" y="333"/>
                    </a:lnTo>
                    <a:lnTo>
                      <a:pt x="17" y="331"/>
                    </a:lnTo>
                    <a:lnTo>
                      <a:pt x="5" y="330"/>
                    </a:lnTo>
                    <a:lnTo>
                      <a:pt x="1" y="328"/>
                    </a:lnTo>
                    <a:lnTo>
                      <a:pt x="1" y="324"/>
                    </a:lnTo>
                    <a:lnTo>
                      <a:pt x="0" y="313"/>
                    </a:lnTo>
                    <a:lnTo>
                      <a:pt x="0" y="296"/>
                    </a:lnTo>
                    <a:lnTo>
                      <a:pt x="2" y="274"/>
                    </a:lnTo>
                    <a:lnTo>
                      <a:pt x="7" y="247"/>
                    </a:lnTo>
                    <a:lnTo>
                      <a:pt x="17" y="218"/>
                    </a:lnTo>
                    <a:lnTo>
                      <a:pt x="29" y="186"/>
                    </a:lnTo>
                    <a:lnTo>
                      <a:pt x="48" y="154"/>
                    </a:lnTo>
                    <a:lnTo>
                      <a:pt x="75" y="120"/>
                    </a:lnTo>
                    <a:lnTo>
                      <a:pt x="107" y="88"/>
                    </a:lnTo>
                    <a:lnTo>
                      <a:pt x="145" y="61"/>
                    </a:lnTo>
                    <a:lnTo>
                      <a:pt x="183" y="40"/>
                    </a:lnTo>
                    <a:lnTo>
                      <a:pt x="220" y="25"/>
                    </a:lnTo>
                    <a:lnTo>
                      <a:pt x="255" y="14"/>
                    </a:lnTo>
                    <a:lnTo>
                      <a:pt x="288" y="7"/>
                    </a:lnTo>
                    <a:lnTo>
                      <a:pt x="316" y="2"/>
                    </a:lnTo>
                    <a:lnTo>
                      <a:pt x="340" y="1"/>
                    </a:lnTo>
                    <a:lnTo>
                      <a:pt x="35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任意多边形: 形状 38"/>
              <p:cNvSpPr/>
              <p:nvPr/>
            </p:nvSpPr>
            <p:spPr bwMode="auto">
              <a:xfrm>
                <a:off x="11098750" y="5106331"/>
                <a:ext cx="500232" cy="316473"/>
              </a:xfrm>
              <a:custGeom>
                <a:avLst/>
                <a:gdLst>
                  <a:gd name="T0" fmla="*/ 320 w 439"/>
                  <a:gd name="T1" fmla="*/ 0 h 279"/>
                  <a:gd name="T2" fmla="*/ 354 w 439"/>
                  <a:gd name="T3" fmla="*/ 0 h 279"/>
                  <a:gd name="T4" fmla="*/ 382 w 439"/>
                  <a:gd name="T5" fmla="*/ 3 h 279"/>
                  <a:gd name="T6" fmla="*/ 406 w 439"/>
                  <a:gd name="T7" fmla="*/ 6 h 279"/>
                  <a:gd name="T8" fmla="*/ 423 w 439"/>
                  <a:gd name="T9" fmla="*/ 10 h 279"/>
                  <a:gd name="T10" fmla="*/ 434 w 439"/>
                  <a:gd name="T11" fmla="*/ 13 h 279"/>
                  <a:gd name="T12" fmla="*/ 439 w 439"/>
                  <a:gd name="T13" fmla="*/ 14 h 279"/>
                  <a:gd name="T14" fmla="*/ 437 w 439"/>
                  <a:gd name="T15" fmla="*/ 17 h 279"/>
                  <a:gd name="T16" fmla="*/ 436 w 439"/>
                  <a:gd name="T17" fmla="*/ 28 h 279"/>
                  <a:gd name="T18" fmla="*/ 432 w 439"/>
                  <a:gd name="T19" fmla="*/ 44 h 279"/>
                  <a:gd name="T20" fmla="*/ 426 w 439"/>
                  <a:gd name="T21" fmla="*/ 65 h 279"/>
                  <a:gd name="T22" fmla="*/ 416 w 439"/>
                  <a:gd name="T23" fmla="*/ 90 h 279"/>
                  <a:gd name="T24" fmla="*/ 405 w 439"/>
                  <a:gd name="T25" fmla="*/ 117 h 279"/>
                  <a:gd name="T26" fmla="*/ 388 w 439"/>
                  <a:gd name="T27" fmla="*/ 145 h 279"/>
                  <a:gd name="T28" fmla="*/ 368 w 439"/>
                  <a:gd name="T29" fmla="*/ 173 h 279"/>
                  <a:gd name="T30" fmla="*/ 343 w 439"/>
                  <a:gd name="T31" fmla="*/ 199 h 279"/>
                  <a:gd name="T32" fmla="*/ 313 w 439"/>
                  <a:gd name="T33" fmla="*/ 224 h 279"/>
                  <a:gd name="T34" fmla="*/ 277 w 439"/>
                  <a:gd name="T35" fmla="*/ 245 h 279"/>
                  <a:gd name="T36" fmla="*/ 239 w 439"/>
                  <a:gd name="T37" fmla="*/ 262 h 279"/>
                  <a:gd name="T38" fmla="*/ 201 w 439"/>
                  <a:gd name="T39" fmla="*/ 272 h 279"/>
                  <a:gd name="T40" fmla="*/ 166 w 439"/>
                  <a:gd name="T41" fmla="*/ 277 h 279"/>
                  <a:gd name="T42" fmla="*/ 132 w 439"/>
                  <a:gd name="T43" fmla="*/ 279 h 279"/>
                  <a:gd name="T44" fmla="*/ 101 w 439"/>
                  <a:gd name="T45" fmla="*/ 277 h 279"/>
                  <a:gd name="T46" fmla="*/ 73 w 439"/>
                  <a:gd name="T47" fmla="*/ 273 h 279"/>
                  <a:gd name="T48" fmla="*/ 48 w 439"/>
                  <a:gd name="T49" fmla="*/ 268 h 279"/>
                  <a:gd name="T50" fmla="*/ 29 w 439"/>
                  <a:gd name="T51" fmla="*/ 262 h 279"/>
                  <a:gd name="T52" fmla="*/ 13 w 439"/>
                  <a:gd name="T53" fmla="*/ 257 h 279"/>
                  <a:gd name="T54" fmla="*/ 5 w 439"/>
                  <a:gd name="T55" fmla="*/ 254 h 279"/>
                  <a:gd name="T56" fmla="*/ 0 w 439"/>
                  <a:gd name="T57" fmla="*/ 252 h 279"/>
                  <a:gd name="T58" fmla="*/ 2 w 439"/>
                  <a:gd name="T59" fmla="*/ 248 h 279"/>
                  <a:gd name="T60" fmla="*/ 3 w 439"/>
                  <a:gd name="T61" fmla="*/ 240 h 279"/>
                  <a:gd name="T62" fmla="*/ 6 w 439"/>
                  <a:gd name="T63" fmla="*/ 226 h 279"/>
                  <a:gd name="T64" fmla="*/ 12 w 439"/>
                  <a:gd name="T65" fmla="*/ 208 h 279"/>
                  <a:gd name="T66" fmla="*/ 20 w 439"/>
                  <a:gd name="T67" fmla="*/ 185 h 279"/>
                  <a:gd name="T68" fmla="*/ 32 w 439"/>
                  <a:gd name="T69" fmla="*/ 161 h 279"/>
                  <a:gd name="T70" fmla="*/ 47 w 439"/>
                  <a:gd name="T71" fmla="*/ 138 h 279"/>
                  <a:gd name="T72" fmla="*/ 67 w 439"/>
                  <a:gd name="T73" fmla="*/ 111 h 279"/>
                  <a:gd name="T74" fmla="*/ 92 w 439"/>
                  <a:gd name="T75" fmla="*/ 86 h 279"/>
                  <a:gd name="T76" fmla="*/ 123 w 439"/>
                  <a:gd name="T77" fmla="*/ 63 h 279"/>
                  <a:gd name="T78" fmla="*/ 159 w 439"/>
                  <a:gd name="T79" fmla="*/ 41 h 279"/>
                  <a:gd name="T80" fmla="*/ 203 w 439"/>
                  <a:gd name="T81" fmla="*/ 23 h 279"/>
                  <a:gd name="T82" fmla="*/ 244 w 439"/>
                  <a:gd name="T83" fmla="*/ 10 h 279"/>
                  <a:gd name="T84" fmla="*/ 283 w 439"/>
                  <a:gd name="T85" fmla="*/ 3 h 279"/>
                  <a:gd name="T86" fmla="*/ 320 w 439"/>
                  <a:gd name="T87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39" h="279">
                    <a:moveTo>
                      <a:pt x="320" y="0"/>
                    </a:moveTo>
                    <a:lnTo>
                      <a:pt x="354" y="0"/>
                    </a:lnTo>
                    <a:lnTo>
                      <a:pt x="382" y="3"/>
                    </a:lnTo>
                    <a:lnTo>
                      <a:pt x="406" y="6"/>
                    </a:lnTo>
                    <a:lnTo>
                      <a:pt x="423" y="10"/>
                    </a:lnTo>
                    <a:lnTo>
                      <a:pt x="434" y="13"/>
                    </a:lnTo>
                    <a:lnTo>
                      <a:pt x="439" y="14"/>
                    </a:lnTo>
                    <a:lnTo>
                      <a:pt x="437" y="17"/>
                    </a:lnTo>
                    <a:lnTo>
                      <a:pt x="436" y="28"/>
                    </a:lnTo>
                    <a:lnTo>
                      <a:pt x="432" y="44"/>
                    </a:lnTo>
                    <a:lnTo>
                      <a:pt x="426" y="65"/>
                    </a:lnTo>
                    <a:lnTo>
                      <a:pt x="416" y="90"/>
                    </a:lnTo>
                    <a:lnTo>
                      <a:pt x="405" y="117"/>
                    </a:lnTo>
                    <a:lnTo>
                      <a:pt x="388" y="145"/>
                    </a:lnTo>
                    <a:lnTo>
                      <a:pt x="368" y="173"/>
                    </a:lnTo>
                    <a:lnTo>
                      <a:pt x="343" y="199"/>
                    </a:lnTo>
                    <a:lnTo>
                      <a:pt x="313" y="224"/>
                    </a:lnTo>
                    <a:lnTo>
                      <a:pt x="277" y="245"/>
                    </a:lnTo>
                    <a:lnTo>
                      <a:pt x="239" y="262"/>
                    </a:lnTo>
                    <a:lnTo>
                      <a:pt x="201" y="272"/>
                    </a:lnTo>
                    <a:lnTo>
                      <a:pt x="166" y="277"/>
                    </a:lnTo>
                    <a:lnTo>
                      <a:pt x="132" y="279"/>
                    </a:lnTo>
                    <a:lnTo>
                      <a:pt x="101" y="277"/>
                    </a:lnTo>
                    <a:lnTo>
                      <a:pt x="73" y="273"/>
                    </a:lnTo>
                    <a:lnTo>
                      <a:pt x="48" y="268"/>
                    </a:lnTo>
                    <a:lnTo>
                      <a:pt x="29" y="262"/>
                    </a:lnTo>
                    <a:lnTo>
                      <a:pt x="13" y="257"/>
                    </a:lnTo>
                    <a:lnTo>
                      <a:pt x="5" y="254"/>
                    </a:lnTo>
                    <a:lnTo>
                      <a:pt x="0" y="252"/>
                    </a:lnTo>
                    <a:lnTo>
                      <a:pt x="2" y="248"/>
                    </a:lnTo>
                    <a:lnTo>
                      <a:pt x="3" y="240"/>
                    </a:lnTo>
                    <a:lnTo>
                      <a:pt x="6" y="226"/>
                    </a:lnTo>
                    <a:lnTo>
                      <a:pt x="12" y="208"/>
                    </a:lnTo>
                    <a:lnTo>
                      <a:pt x="20" y="185"/>
                    </a:lnTo>
                    <a:lnTo>
                      <a:pt x="32" y="161"/>
                    </a:lnTo>
                    <a:lnTo>
                      <a:pt x="47" y="138"/>
                    </a:lnTo>
                    <a:lnTo>
                      <a:pt x="67" y="111"/>
                    </a:lnTo>
                    <a:lnTo>
                      <a:pt x="92" y="86"/>
                    </a:lnTo>
                    <a:lnTo>
                      <a:pt x="123" y="63"/>
                    </a:lnTo>
                    <a:lnTo>
                      <a:pt x="159" y="41"/>
                    </a:lnTo>
                    <a:lnTo>
                      <a:pt x="203" y="23"/>
                    </a:lnTo>
                    <a:lnTo>
                      <a:pt x="244" y="10"/>
                    </a:lnTo>
                    <a:lnTo>
                      <a:pt x="283" y="3"/>
                    </a:lnTo>
                    <a:lnTo>
                      <a:pt x="32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0" name="任意多边形: 形状 39"/>
              <p:cNvSpPr/>
              <p:nvPr/>
            </p:nvSpPr>
            <p:spPr bwMode="auto">
              <a:xfrm>
                <a:off x="10843527" y="5484057"/>
                <a:ext cx="554680" cy="268832"/>
              </a:xfrm>
              <a:custGeom>
                <a:avLst/>
                <a:gdLst>
                  <a:gd name="T0" fmla="*/ 259 w 489"/>
                  <a:gd name="T1" fmla="*/ 0 h 238"/>
                  <a:gd name="T2" fmla="*/ 298 w 489"/>
                  <a:gd name="T3" fmla="*/ 0 h 238"/>
                  <a:gd name="T4" fmla="*/ 335 w 489"/>
                  <a:gd name="T5" fmla="*/ 4 h 238"/>
                  <a:gd name="T6" fmla="*/ 369 w 489"/>
                  <a:gd name="T7" fmla="*/ 11 h 238"/>
                  <a:gd name="T8" fmla="*/ 398 w 489"/>
                  <a:gd name="T9" fmla="*/ 19 h 238"/>
                  <a:gd name="T10" fmla="*/ 425 w 489"/>
                  <a:gd name="T11" fmla="*/ 29 h 238"/>
                  <a:gd name="T12" fmla="*/ 448 w 489"/>
                  <a:gd name="T13" fmla="*/ 39 h 238"/>
                  <a:gd name="T14" fmla="*/ 465 w 489"/>
                  <a:gd name="T15" fmla="*/ 47 h 238"/>
                  <a:gd name="T16" fmla="*/ 479 w 489"/>
                  <a:gd name="T17" fmla="*/ 56 h 238"/>
                  <a:gd name="T18" fmla="*/ 486 w 489"/>
                  <a:gd name="T19" fmla="*/ 60 h 238"/>
                  <a:gd name="T20" fmla="*/ 489 w 489"/>
                  <a:gd name="T21" fmla="*/ 63 h 238"/>
                  <a:gd name="T22" fmla="*/ 488 w 489"/>
                  <a:gd name="T23" fmla="*/ 65 h 238"/>
                  <a:gd name="T24" fmla="*/ 482 w 489"/>
                  <a:gd name="T25" fmla="*/ 75 h 238"/>
                  <a:gd name="T26" fmla="*/ 473 w 489"/>
                  <a:gd name="T27" fmla="*/ 89 h 238"/>
                  <a:gd name="T28" fmla="*/ 462 w 489"/>
                  <a:gd name="T29" fmla="*/ 107 h 238"/>
                  <a:gd name="T30" fmla="*/ 445 w 489"/>
                  <a:gd name="T31" fmla="*/ 128 h 238"/>
                  <a:gd name="T32" fmla="*/ 425 w 489"/>
                  <a:gd name="T33" fmla="*/ 149 h 238"/>
                  <a:gd name="T34" fmla="*/ 401 w 489"/>
                  <a:gd name="T35" fmla="*/ 172 h 238"/>
                  <a:gd name="T36" fmla="*/ 374 w 489"/>
                  <a:gd name="T37" fmla="*/ 191 h 238"/>
                  <a:gd name="T38" fmla="*/ 342 w 489"/>
                  <a:gd name="T39" fmla="*/ 210 h 238"/>
                  <a:gd name="T40" fmla="*/ 305 w 489"/>
                  <a:gd name="T41" fmla="*/ 225 h 238"/>
                  <a:gd name="T42" fmla="*/ 266 w 489"/>
                  <a:gd name="T43" fmla="*/ 235 h 238"/>
                  <a:gd name="T44" fmla="*/ 223 w 489"/>
                  <a:gd name="T45" fmla="*/ 238 h 238"/>
                  <a:gd name="T46" fmla="*/ 185 w 489"/>
                  <a:gd name="T47" fmla="*/ 236 h 238"/>
                  <a:gd name="T48" fmla="*/ 150 w 489"/>
                  <a:gd name="T49" fmla="*/ 231 h 238"/>
                  <a:gd name="T50" fmla="*/ 116 w 489"/>
                  <a:gd name="T51" fmla="*/ 222 h 238"/>
                  <a:gd name="T52" fmla="*/ 87 w 489"/>
                  <a:gd name="T53" fmla="*/ 211 h 238"/>
                  <a:gd name="T54" fmla="*/ 62 w 489"/>
                  <a:gd name="T55" fmla="*/ 198 h 238"/>
                  <a:gd name="T56" fmla="*/ 39 w 489"/>
                  <a:gd name="T57" fmla="*/ 187 h 238"/>
                  <a:gd name="T58" fmla="*/ 22 w 489"/>
                  <a:gd name="T59" fmla="*/ 176 h 238"/>
                  <a:gd name="T60" fmla="*/ 10 w 489"/>
                  <a:gd name="T61" fmla="*/ 166 h 238"/>
                  <a:gd name="T62" fmla="*/ 3 w 489"/>
                  <a:gd name="T63" fmla="*/ 159 h 238"/>
                  <a:gd name="T64" fmla="*/ 0 w 489"/>
                  <a:gd name="T65" fmla="*/ 158 h 238"/>
                  <a:gd name="T66" fmla="*/ 1 w 489"/>
                  <a:gd name="T67" fmla="*/ 155 h 238"/>
                  <a:gd name="T68" fmla="*/ 5 w 489"/>
                  <a:gd name="T69" fmla="*/ 147 h 238"/>
                  <a:gd name="T70" fmla="*/ 13 w 489"/>
                  <a:gd name="T71" fmla="*/ 134 h 238"/>
                  <a:gd name="T72" fmla="*/ 24 w 489"/>
                  <a:gd name="T73" fmla="*/ 119 h 238"/>
                  <a:gd name="T74" fmla="*/ 38 w 489"/>
                  <a:gd name="T75" fmla="*/ 100 h 238"/>
                  <a:gd name="T76" fmla="*/ 56 w 489"/>
                  <a:gd name="T77" fmla="*/ 81 h 238"/>
                  <a:gd name="T78" fmla="*/ 79 w 489"/>
                  <a:gd name="T79" fmla="*/ 61 h 238"/>
                  <a:gd name="T80" fmla="*/ 106 w 489"/>
                  <a:gd name="T81" fmla="*/ 43 h 238"/>
                  <a:gd name="T82" fmla="*/ 138 w 489"/>
                  <a:gd name="T83" fmla="*/ 26 h 238"/>
                  <a:gd name="T84" fmla="*/ 174 w 489"/>
                  <a:gd name="T85" fmla="*/ 14 h 238"/>
                  <a:gd name="T86" fmla="*/ 216 w 489"/>
                  <a:gd name="T87" fmla="*/ 4 h 238"/>
                  <a:gd name="T88" fmla="*/ 259 w 489"/>
                  <a:gd name="T89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89" h="238">
                    <a:moveTo>
                      <a:pt x="259" y="0"/>
                    </a:moveTo>
                    <a:lnTo>
                      <a:pt x="298" y="0"/>
                    </a:lnTo>
                    <a:lnTo>
                      <a:pt x="335" y="4"/>
                    </a:lnTo>
                    <a:lnTo>
                      <a:pt x="369" y="11"/>
                    </a:lnTo>
                    <a:lnTo>
                      <a:pt x="398" y="19"/>
                    </a:lnTo>
                    <a:lnTo>
                      <a:pt x="425" y="29"/>
                    </a:lnTo>
                    <a:lnTo>
                      <a:pt x="448" y="39"/>
                    </a:lnTo>
                    <a:lnTo>
                      <a:pt x="465" y="47"/>
                    </a:lnTo>
                    <a:lnTo>
                      <a:pt x="479" y="56"/>
                    </a:lnTo>
                    <a:lnTo>
                      <a:pt x="486" y="60"/>
                    </a:lnTo>
                    <a:lnTo>
                      <a:pt x="489" y="63"/>
                    </a:lnTo>
                    <a:lnTo>
                      <a:pt x="488" y="65"/>
                    </a:lnTo>
                    <a:lnTo>
                      <a:pt x="482" y="75"/>
                    </a:lnTo>
                    <a:lnTo>
                      <a:pt x="473" y="89"/>
                    </a:lnTo>
                    <a:lnTo>
                      <a:pt x="462" y="107"/>
                    </a:lnTo>
                    <a:lnTo>
                      <a:pt x="445" y="128"/>
                    </a:lnTo>
                    <a:lnTo>
                      <a:pt x="425" y="149"/>
                    </a:lnTo>
                    <a:lnTo>
                      <a:pt x="401" y="172"/>
                    </a:lnTo>
                    <a:lnTo>
                      <a:pt x="374" y="191"/>
                    </a:lnTo>
                    <a:lnTo>
                      <a:pt x="342" y="210"/>
                    </a:lnTo>
                    <a:lnTo>
                      <a:pt x="305" y="225"/>
                    </a:lnTo>
                    <a:lnTo>
                      <a:pt x="266" y="235"/>
                    </a:lnTo>
                    <a:lnTo>
                      <a:pt x="223" y="238"/>
                    </a:lnTo>
                    <a:lnTo>
                      <a:pt x="185" y="236"/>
                    </a:lnTo>
                    <a:lnTo>
                      <a:pt x="150" y="231"/>
                    </a:lnTo>
                    <a:lnTo>
                      <a:pt x="116" y="222"/>
                    </a:lnTo>
                    <a:lnTo>
                      <a:pt x="87" y="211"/>
                    </a:lnTo>
                    <a:lnTo>
                      <a:pt x="62" y="198"/>
                    </a:lnTo>
                    <a:lnTo>
                      <a:pt x="39" y="187"/>
                    </a:lnTo>
                    <a:lnTo>
                      <a:pt x="22" y="176"/>
                    </a:lnTo>
                    <a:lnTo>
                      <a:pt x="10" y="166"/>
                    </a:lnTo>
                    <a:lnTo>
                      <a:pt x="3" y="159"/>
                    </a:lnTo>
                    <a:lnTo>
                      <a:pt x="0" y="158"/>
                    </a:lnTo>
                    <a:lnTo>
                      <a:pt x="1" y="155"/>
                    </a:lnTo>
                    <a:lnTo>
                      <a:pt x="5" y="147"/>
                    </a:lnTo>
                    <a:lnTo>
                      <a:pt x="13" y="134"/>
                    </a:lnTo>
                    <a:lnTo>
                      <a:pt x="24" y="119"/>
                    </a:lnTo>
                    <a:lnTo>
                      <a:pt x="38" y="100"/>
                    </a:lnTo>
                    <a:lnTo>
                      <a:pt x="56" y="81"/>
                    </a:lnTo>
                    <a:lnTo>
                      <a:pt x="79" y="61"/>
                    </a:lnTo>
                    <a:lnTo>
                      <a:pt x="106" y="43"/>
                    </a:lnTo>
                    <a:lnTo>
                      <a:pt x="138" y="26"/>
                    </a:lnTo>
                    <a:lnTo>
                      <a:pt x="174" y="14"/>
                    </a:lnTo>
                    <a:lnTo>
                      <a:pt x="216" y="4"/>
                    </a:lnTo>
                    <a:lnTo>
                      <a:pt x="25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1" name="任意多边形: 形状 40"/>
              <p:cNvSpPr/>
              <p:nvPr/>
            </p:nvSpPr>
            <p:spPr bwMode="auto">
              <a:xfrm>
                <a:off x="10465801" y="5769904"/>
                <a:ext cx="564889" cy="268832"/>
              </a:xfrm>
              <a:custGeom>
                <a:avLst/>
                <a:gdLst>
                  <a:gd name="T0" fmla="*/ 233 w 498"/>
                  <a:gd name="T1" fmla="*/ 0 h 235"/>
                  <a:gd name="T2" fmla="*/ 276 w 498"/>
                  <a:gd name="T3" fmla="*/ 2 h 235"/>
                  <a:gd name="T4" fmla="*/ 315 w 498"/>
                  <a:gd name="T5" fmla="*/ 6 h 235"/>
                  <a:gd name="T6" fmla="*/ 352 w 498"/>
                  <a:gd name="T7" fmla="*/ 14 h 235"/>
                  <a:gd name="T8" fmla="*/ 385 w 498"/>
                  <a:gd name="T9" fmla="*/ 24 h 235"/>
                  <a:gd name="T10" fmla="*/ 413 w 498"/>
                  <a:gd name="T11" fmla="*/ 37 h 235"/>
                  <a:gd name="T12" fmla="*/ 438 w 498"/>
                  <a:gd name="T13" fmla="*/ 49 h 235"/>
                  <a:gd name="T14" fmla="*/ 459 w 498"/>
                  <a:gd name="T15" fmla="*/ 62 h 235"/>
                  <a:gd name="T16" fmla="*/ 476 w 498"/>
                  <a:gd name="T17" fmla="*/ 73 h 235"/>
                  <a:gd name="T18" fmla="*/ 488 w 498"/>
                  <a:gd name="T19" fmla="*/ 81 h 235"/>
                  <a:gd name="T20" fmla="*/ 496 w 498"/>
                  <a:gd name="T21" fmla="*/ 88 h 235"/>
                  <a:gd name="T22" fmla="*/ 498 w 498"/>
                  <a:gd name="T23" fmla="*/ 90 h 235"/>
                  <a:gd name="T24" fmla="*/ 496 w 498"/>
                  <a:gd name="T25" fmla="*/ 94 h 235"/>
                  <a:gd name="T26" fmla="*/ 489 w 498"/>
                  <a:gd name="T27" fmla="*/ 102 h 235"/>
                  <a:gd name="T28" fmla="*/ 479 w 498"/>
                  <a:gd name="T29" fmla="*/ 116 h 235"/>
                  <a:gd name="T30" fmla="*/ 465 w 498"/>
                  <a:gd name="T31" fmla="*/ 132 h 235"/>
                  <a:gd name="T32" fmla="*/ 447 w 498"/>
                  <a:gd name="T33" fmla="*/ 151 h 235"/>
                  <a:gd name="T34" fmla="*/ 424 w 498"/>
                  <a:gd name="T35" fmla="*/ 170 h 235"/>
                  <a:gd name="T36" fmla="*/ 399 w 498"/>
                  <a:gd name="T37" fmla="*/ 189 h 235"/>
                  <a:gd name="T38" fmla="*/ 368 w 498"/>
                  <a:gd name="T39" fmla="*/ 206 h 235"/>
                  <a:gd name="T40" fmla="*/ 334 w 498"/>
                  <a:gd name="T41" fmla="*/ 220 h 235"/>
                  <a:gd name="T42" fmla="*/ 297 w 498"/>
                  <a:gd name="T43" fmla="*/ 230 h 235"/>
                  <a:gd name="T44" fmla="*/ 254 w 498"/>
                  <a:gd name="T45" fmla="*/ 235 h 235"/>
                  <a:gd name="T46" fmla="*/ 213 w 498"/>
                  <a:gd name="T47" fmla="*/ 234 h 235"/>
                  <a:gd name="T48" fmla="*/ 175 w 498"/>
                  <a:gd name="T49" fmla="*/ 228 h 235"/>
                  <a:gd name="T50" fmla="*/ 140 w 498"/>
                  <a:gd name="T51" fmla="*/ 219 h 235"/>
                  <a:gd name="T52" fmla="*/ 109 w 498"/>
                  <a:gd name="T53" fmla="*/ 206 h 235"/>
                  <a:gd name="T54" fmla="*/ 81 w 498"/>
                  <a:gd name="T55" fmla="*/ 191 h 235"/>
                  <a:gd name="T56" fmla="*/ 57 w 498"/>
                  <a:gd name="T57" fmla="*/ 177 h 235"/>
                  <a:gd name="T58" fmla="*/ 37 w 498"/>
                  <a:gd name="T59" fmla="*/ 161 h 235"/>
                  <a:gd name="T60" fmla="*/ 21 w 498"/>
                  <a:gd name="T61" fmla="*/ 149 h 235"/>
                  <a:gd name="T62" fmla="*/ 10 w 498"/>
                  <a:gd name="T63" fmla="*/ 137 h 235"/>
                  <a:gd name="T64" fmla="*/ 3 w 498"/>
                  <a:gd name="T65" fmla="*/ 130 h 235"/>
                  <a:gd name="T66" fmla="*/ 0 w 498"/>
                  <a:gd name="T67" fmla="*/ 128 h 235"/>
                  <a:gd name="T68" fmla="*/ 3 w 498"/>
                  <a:gd name="T69" fmla="*/ 125 h 235"/>
                  <a:gd name="T70" fmla="*/ 7 w 498"/>
                  <a:gd name="T71" fmla="*/ 116 h 235"/>
                  <a:gd name="T72" fmla="*/ 17 w 498"/>
                  <a:gd name="T73" fmla="*/ 105 h 235"/>
                  <a:gd name="T74" fmla="*/ 30 w 498"/>
                  <a:gd name="T75" fmla="*/ 91 h 235"/>
                  <a:gd name="T76" fmla="*/ 47 w 498"/>
                  <a:gd name="T77" fmla="*/ 74 h 235"/>
                  <a:gd name="T78" fmla="*/ 66 w 498"/>
                  <a:gd name="T79" fmla="*/ 58 h 235"/>
                  <a:gd name="T80" fmla="*/ 92 w 498"/>
                  <a:gd name="T81" fmla="*/ 42 h 235"/>
                  <a:gd name="T82" fmla="*/ 120 w 498"/>
                  <a:gd name="T83" fmla="*/ 27 h 235"/>
                  <a:gd name="T84" fmla="*/ 154 w 498"/>
                  <a:gd name="T85" fmla="*/ 14 h 235"/>
                  <a:gd name="T86" fmla="*/ 191 w 498"/>
                  <a:gd name="T87" fmla="*/ 5 h 235"/>
                  <a:gd name="T88" fmla="*/ 233 w 498"/>
                  <a:gd name="T89" fmla="*/ 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98" h="235">
                    <a:moveTo>
                      <a:pt x="233" y="0"/>
                    </a:moveTo>
                    <a:lnTo>
                      <a:pt x="276" y="2"/>
                    </a:lnTo>
                    <a:lnTo>
                      <a:pt x="315" y="6"/>
                    </a:lnTo>
                    <a:lnTo>
                      <a:pt x="352" y="14"/>
                    </a:lnTo>
                    <a:lnTo>
                      <a:pt x="385" y="24"/>
                    </a:lnTo>
                    <a:lnTo>
                      <a:pt x="413" y="37"/>
                    </a:lnTo>
                    <a:lnTo>
                      <a:pt x="438" y="49"/>
                    </a:lnTo>
                    <a:lnTo>
                      <a:pt x="459" y="62"/>
                    </a:lnTo>
                    <a:lnTo>
                      <a:pt x="476" y="73"/>
                    </a:lnTo>
                    <a:lnTo>
                      <a:pt x="488" y="81"/>
                    </a:lnTo>
                    <a:lnTo>
                      <a:pt x="496" y="88"/>
                    </a:lnTo>
                    <a:lnTo>
                      <a:pt x="498" y="90"/>
                    </a:lnTo>
                    <a:lnTo>
                      <a:pt x="496" y="94"/>
                    </a:lnTo>
                    <a:lnTo>
                      <a:pt x="489" y="102"/>
                    </a:lnTo>
                    <a:lnTo>
                      <a:pt x="479" y="116"/>
                    </a:lnTo>
                    <a:lnTo>
                      <a:pt x="465" y="132"/>
                    </a:lnTo>
                    <a:lnTo>
                      <a:pt x="447" y="151"/>
                    </a:lnTo>
                    <a:lnTo>
                      <a:pt x="424" y="170"/>
                    </a:lnTo>
                    <a:lnTo>
                      <a:pt x="399" y="189"/>
                    </a:lnTo>
                    <a:lnTo>
                      <a:pt x="368" y="206"/>
                    </a:lnTo>
                    <a:lnTo>
                      <a:pt x="334" y="220"/>
                    </a:lnTo>
                    <a:lnTo>
                      <a:pt x="297" y="230"/>
                    </a:lnTo>
                    <a:lnTo>
                      <a:pt x="254" y="235"/>
                    </a:lnTo>
                    <a:lnTo>
                      <a:pt x="213" y="234"/>
                    </a:lnTo>
                    <a:lnTo>
                      <a:pt x="175" y="228"/>
                    </a:lnTo>
                    <a:lnTo>
                      <a:pt x="140" y="219"/>
                    </a:lnTo>
                    <a:lnTo>
                      <a:pt x="109" y="206"/>
                    </a:lnTo>
                    <a:lnTo>
                      <a:pt x="81" y="191"/>
                    </a:lnTo>
                    <a:lnTo>
                      <a:pt x="57" y="177"/>
                    </a:lnTo>
                    <a:lnTo>
                      <a:pt x="37" y="161"/>
                    </a:lnTo>
                    <a:lnTo>
                      <a:pt x="21" y="149"/>
                    </a:lnTo>
                    <a:lnTo>
                      <a:pt x="10" y="137"/>
                    </a:lnTo>
                    <a:lnTo>
                      <a:pt x="3" y="130"/>
                    </a:lnTo>
                    <a:lnTo>
                      <a:pt x="0" y="128"/>
                    </a:lnTo>
                    <a:lnTo>
                      <a:pt x="3" y="125"/>
                    </a:lnTo>
                    <a:lnTo>
                      <a:pt x="7" y="116"/>
                    </a:lnTo>
                    <a:lnTo>
                      <a:pt x="17" y="105"/>
                    </a:lnTo>
                    <a:lnTo>
                      <a:pt x="30" y="91"/>
                    </a:lnTo>
                    <a:lnTo>
                      <a:pt x="47" y="74"/>
                    </a:lnTo>
                    <a:lnTo>
                      <a:pt x="66" y="58"/>
                    </a:lnTo>
                    <a:lnTo>
                      <a:pt x="92" y="42"/>
                    </a:lnTo>
                    <a:lnTo>
                      <a:pt x="120" y="27"/>
                    </a:lnTo>
                    <a:lnTo>
                      <a:pt x="154" y="14"/>
                    </a:lnTo>
                    <a:lnTo>
                      <a:pt x="191" y="5"/>
                    </a:lnTo>
                    <a:lnTo>
                      <a:pt x="23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31" name="任意多边形: 形状 30"/>
            <p:cNvSpPr/>
            <p:nvPr/>
          </p:nvSpPr>
          <p:spPr bwMode="auto">
            <a:xfrm>
              <a:off x="10132312" y="4384906"/>
              <a:ext cx="1187628" cy="1616399"/>
            </a:xfrm>
            <a:custGeom>
              <a:avLst/>
              <a:gdLst>
                <a:gd name="T0" fmla="*/ 1036 w 1047"/>
                <a:gd name="T1" fmla="*/ 0 h 1423"/>
                <a:gd name="T2" fmla="*/ 1037 w 1047"/>
                <a:gd name="T3" fmla="*/ 3 h 1423"/>
                <a:gd name="T4" fmla="*/ 1039 w 1047"/>
                <a:gd name="T5" fmla="*/ 12 h 1423"/>
                <a:gd name="T6" fmla="*/ 1041 w 1047"/>
                <a:gd name="T7" fmla="*/ 26 h 1423"/>
                <a:gd name="T8" fmla="*/ 1043 w 1047"/>
                <a:gd name="T9" fmla="*/ 46 h 1423"/>
                <a:gd name="T10" fmla="*/ 1044 w 1047"/>
                <a:gd name="T11" fmla="*/ 70 h 1423"/>
                <a:gd name="T12" fmla="*/ 1046 w 1047"/>
                <a:gd name="T13" fmla="*/ 99 h 1423"/>
                <a:gd name="T14" fmla="*/ 1047 w 1047"/>
                <a:gd name="T15" fmla="*/ 131 h 1423"/>
                <a:gd name="T16" fmla="*/ 1046 w 1047"/>
                <a:gd name="T17" fmla="*/ 169 h 1423"/>
                <a:gd name="T18" fmla="*/ 1043 w 1047"/>
                <a:gd name="T19" fmla="*/ 210 h 1423"/>
                <a:gd name="T20" fmla="*/ 1037 w 1047"/>
                <a:gd name="T21" fmla="*/ 253 h 1423"/>
                <a:gd name="T22" fmla="*/ 1030 w 1047"/>
                <a:gd name="T23" fmla="*/ 301 h 1423"/>
                <a:gd name="T24" fmla="*/ 1019 w 1047"/>
                <a:gd name="T25" fmla="*/ 351 h 1423"/>
                <a:gd name="T26" fmla="*/ 1006 w 1047"/>
                <a:gd name="T27" fmla="*/ 404 h 1423"/>
                <a:gd name="T28" fmla="*/ 988 w 1047"/>
                <a:gd name="T29" fmla="*/ 460 h 1423"/>
                <a:gd name="T30" fmla="*/ 967 w 1047"/>
                <a:gd name="T31" fmla="*/ 519 h 1423"/>
                <a:gd name="T32" fmla="*/ 941 w 1047"/>
                <a:gd name="T33" fmla="*/ 578 h 1423"/>
                <a:gd name="T34" fmla="*/ 910 w 1047"/>
                <a:gd name="T35" fmla="*/ 639 h 1423"/>
                <a:gd name="T36" fmla="*/ 875 w 1047"/>
                <a:gd name="T37" fmla="*/ 704 h 1423"/>
                <a:gd name="T38" fmla="*/ 834 w 1047"/>
                <a:gd name="T39" fmla="*/ 767 h 1423"/>
                <a:gd name="T40" fmla="*/ 787 w 1047"/>
                <a:gd name="T41" fmla="*/ 832 h 1423"/>
                <a:gd name="T42" fmla="*/ 733 w 1047"/>
                <a:gd name="T43" fmla="*/ 898 h 1423"/>
                <a:gd name="T44" fmla="*/ 674 w 1047"/>
                <a:gd name="T45" fmla="*/ 965 h 1423"/>
                <a:gd name="T46" fmla="*/ 606 w 1047"/>
                <a:gd name="T47" fmla="*/ 1032 h 1423"/>
                <a:gd name="T48" fmla="*/ 531 w 1047"/>
                <a:gd name="T49" fmla="*/ 1098 h 1423"/>
                <a:gd name="T50" fmla="*/ 449 w 1047"/>
                <a:gd name="T51" fmla="*/ 1165 h 1423"/>
                <a:gd name="T52" fmla="*/ 359 w 1047"/>
                <a:gd name="T53" fmla="*/ 1231 h 1423"/>
                <a:gd name="T54" fmla="*/ 260 w 1047"/>
                <a:gd name="T55" fmla="*/ 1297 h 1423"/>
                <a:gd name="T56" fmla="*/ 152 w 1047"/>
                <a:gd name="T57" fmla="*/ 1360 h 1423"/>
                <a:gd name="T58" fmla="*/ 35 w 1047"/>
                <a:gd name="T59" fmla="*/ 1423 h 1423"/>
                <a:gd name="T60" fmla="*/ 0 w 1047"/>
                <a:gd name="T61" fmla="*/ 1356 h 1423"/>
                <a:gd name="T62" fmla="*/ 116 w 1047"/>
                <a:gd name="T63" fmla="*/ 1294 h 1423"/>
                <a:gd name="T64" fmla="*/ 222 w 1047"/>
                <a:gd name="T65" fmla="*/ 1231 h 1423"/>
                <a:gd name="T66" fmla="*/ 318 w 1047"/>
                <a:gd name="T67" fmla="*/ 1167 h 1423"/>
                <a:gd name="T68" fmla="*/ 407 w 1047"/>
                <a:gd name="T69" fmla="*/ 1102 h 1423"/>
                <a:gd name="T70" fmla="*/ 487 w 1047"/>
                <a:gd name="T71" fmla="*/ 1038 h 1423"/>
                <a:gd name="T72" fmla="*/ 559 w 1047"/>
                <a:gd name="T73" fmla="*/ 974 h 1423"/>
                <a:gd name="T74" fmla="*/ 624 w 1047"/>
                <a:gd name="T75" fmla="*/ 909 h 1423"/>
                <a:gd name="T76" fmla="*/ 682 w 1047"/>
                <a:gd name="T77" fmla="*/ 845 h 1423"/>
                <a:gd name="T78" fmla="*/ 733 w 1047"/>
                <a:gd name="T79" fmla="*/ 782 h 1423"/>
                <a:gd name="T80" fmla="*/ 778 w 1047"/>
                <a:gd name="T81" fmla="*/ 719 h 1423"/>
                <a:gd name="T82" fmla="*/ 817 w 1047"/>
                <a:gd name="T83" fmla="*/ 657 h 1423"/>
                <a:gd name="T84" fmla="*/ 851 w 1047"/>
                <a:gd name="T85" fmla="*/ 597 h 1423"/>
                <a:gd name="T86" fmla="*/ 879 w 1047"/>
                <a:gd name="T87" fmla="*/ 540 h 1423"/>
                <a:gd name="T88" fmla="*/ 903 w 1047"/>
                <a:gd name="T89" fmla="*/ 483 h 1423"/>
                <a:gd name="T90" fmla="*/ 923 w 1047"/>
                <a:gd name="T91" fmla="*/ 428 h 1423"/>
                <a:gd name="T92" fmla="*/ 938 w 1047"/>
                <a:gd name="T93" fmla="*/ 376 h 1423"/>
                <a:gd name="T94" fmla="*/ 951 w 1047"/>
                <a:gd name="T95" fmla="*/ 326 h 1423"/>
                <a:gd name="T96" fmla="*/ 959 w 1047"/>
                <a:gd name="T97" fmla="*/ 280 h 1423"/>
                <a:gd name="T98" fmla="*/ 965 w 1047"/>
                <a:gd name="T99" fmla="*/ 236 h 1423"/>
                <a:gd name="T100" fmla="*/ 969 w 1047"/>
                <a:gd name="T101" fmla="*/ 196 h 1423"/>
                <a:gd name="T102" fmla="*/ 971 w 1047"/>
                <a:gd name="T103" fmla="*/ 158 h 1423"/>
                <a:gd name="T104" fmla="*/ 971 w 1047"/>
                <a:gd name="T105" fmla="*/ 124 h 1423"/>
                <a:gd name="T106" fmla="*/ 971 w 1047"/>
                <a:gd name="T107" fmla="*/ 95 h 1423"/>
                <a:gd name="T108" fmla="*/ 968 w 1047"/>
                <a:gd name="T109" fmla="*/ 70 h 1423"/>
                <a:gd name="T110" fmla="*/ 967 w 1047"/>
                <a:gd name="T111" fmla="*/ 49 h 1423"/>
                <a:gd name="T112" fmla="*/ 964 w 1047"/>
                <a:gd name="T113" fmla="*/ 33 h 1423"/>
                <a:gd name="T114" fmla="*/ 962 w 1047"/>
                <a:gd name="T115" fmla="*/ 22 h 1423"/>
                <a:gd name="T116" fmla="*/ 961 w 1047"/>
                <a:gd name="T117" fmla="*/ 17 h 1423"/>
                <a:gd name="T118" fmla="*/ 1036 w 1047"/>
                <a:gd name="T119" fmla="*/ 0 h 1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47" h="1423">
                  <a:moveTo>
                    <a:pt x="1036" y="0"/>
                  </a:moveTo>
                  <a:lnTo>
                    <a:pt x="1037" y="3"/>
                  </a:lnTo>
                  <a:lnTo>
                    <a:pt x="1039" y="12"/>
                  </a:lnTo>
                  <a:lnTo>
                    <a:pt x="1041" y="26"/>
                  </a:lnTo>
                  <a:lnTo>
                    <a:pt x="1043" y="46"/>
                  </a:lnTo>
                  <a:lnTo>
                    <a:pt x="1044" y="70"/>
                  </a:lnTo>
                  <a:lnTo>
                    <a:pt x="1046" y="99"/>
                  </a:lnTo>
                  <a:lnTo>
                    <a:pt x="1047" y="131"/>
                  </a:lnTo>
                  <a:lnTo>
                    <a:pt x="1046" y="169"/>
                  </a:lnTo>
                  <a:lnTo>
                    <a:pt x="1043" y="210"/>
                  </a:lnTo>
                  <a:lnTo>
                    <a:pt x="1037" y="253"/>
                  </a:lnTo>
                  <a:lnTo>
                    <a:pt x="1030" y="301"/>
                  </a:lnTo>
                  <a:lnTo>
                    <a:pt x="1019" y="351"/>
                  </a:lnTo>
                  <a:lnTo>
                    <a:pt x="1006" y="404"/>
                  </a:lnTo>
                  <a:lnTo>
                    <a:pt x="988" y="460"/>
                  </a:lnTo>
                  <a:lnTo>
                    <a:pt x="967" y="519"/>
                  </a:lnTo>
                  <a:lnTo>
                    <a:pt x="941" y="578"/>
                  </a:lnTo>
                  <a:lnTo>
                    <a:pt x="910" y="639"/>
                  </a:lnTo>
                  <a:lnTo>
                    <a:pt x="875" y="704"/>
                  </a:lnTo>
                  <a:lnTo>
                    <a:pt x="834" y="767"/>
                  </a:lnTo>
                  <a:lnTo>
                    <a:pt x="787" y="832"/>
                  </a:lnTo>
                  <a:lnTo>
                    <a:pt x="733" y="898"/>
                  </a:lnTo>
                  <a:lnTo>
                    <a:pt x="674" y="965"/>
                  </a:lnTo>
                  <a:lnTo>
                    <a:pt x="606" y="1032"/>
                  </a:lnTo>
                  <a:lnTo>
                    <a:pt x="531" y="1098"/>
                  </a:lnTo>
                  <a:lnTo>
                    <a:pt x="449" y="1165"/>
                  </a:lnTo>
                  <a:lnTo>
                    <a:pt x="359" y="1231"/>
                  </a:lnTo>
                  <a:lnTo>
                    <a:pt x="260" y="1297"/>
                  </a:lnTo>
                  <a:lnTo>
                    <a:pt x="152" y="1360"/>
                  </a:lnTo>
                  <a:lnTo>
                    <a:pt x="35" y="1423"/>
                  </a:lnTo>
                  <a:lnTo>
                    <a:pt x="0" y="1356"/>
                  </a:lnTo>
                  <a:lnTo>
                    <a:pt x="116" y="1294"/>
                  </a:lnTo>
                  <a:lnTo>
                    <a:pt x="222" y="1231"/>
                  </a:lnTo>
                  <a:lnTo>
                    <a:pt x="318" y="1167"/>
                  </a:lnTo>
                  <a:lnTo>
                    <a:pt x="407" y="1102"/>
                  </a:lnTo>
                  <a:lnTo>
                    <a:pt x="487" y="1038"/>
                  </a:lnTo>
                  <a:lnTo>
                    <a:pt x="559" y="974"/>
                  </a:lnTo>
                  <a:lnTo>
                    <a:pt x="624" y="909"/>
                  </a:lnTo>
                  <a:lnTo>
                    <a:pt x="682" y="845"/>
                  </a:lnTo>
                  <a:lnTo>
                    <a:pt x="733" y="782"/>
                  </a:lnTo>
                  <a:lnTo>
                    <a:pt x="778" y="719"/>
                  </a:lnTo>
                  <a:lnTo>
                    <a:pt x="817" y="657"/>
                  </a:lnTo>
                  <a:lnTo>
                    <a:pt x="851" y="597"/>
                  </a:lnTo>
                  <a:lnTo>
                    <a:pt x="879" y="540"/>
                  </a:lnTo>
                  <a:lnTo>
                    <a:pt x="903" y="483"/>
                  </a:lnTo>
                  <a:lnTo>
                    <a:pt x="923" y="428"/>
                  </a:lnTo>
                  <a:lnTo>
                    <a:pt x="938" y="376"/>
                  </a:lnTo>
                  <a:lnTo>
                    <a:pt x="951" y="326"/>
                  </a:lnTo>
                  <a:lnTo>
                    <a:pt x="959" y="280"/>
                  </a:lnTo>
                  <a:lnTo>
                    <a:pt x="965" y="236"/>
                  </a:lnTo>
                  <a:lnTo>
                    <a:pt x="969" y="196"/>
                  </a:lnTo>
                  <a:lnTo>
                    <a:pt x="971" y="158"/>
                  </a:lnTo>
                  <a:lnTo>
                    <a:pt x="971" y="124"/>
                  </a:lnTo>
                  <a:lnTo>
                    <a:pt x="971" y="95"/>
                  </a:lnTo>
                  <a:lnTo>
                    <a:pt x="968" y="70"/>
                  </a:lnTo>
                  <a:lnTo>
                    <a:pt x="967" y="49"/>
                  </a:lnTo>
                  <a:lnTo>
                    <a:pt x="964" y="33"/>
                  </a:lnTo>
                  <a:lnTo>
                    <a:pt x="962" y="22"/>
                  </a:lnTo>
                  <a:lnTo>
                    <a:pt x="961" y="17"/>
                  </a:lnTo>
                  <a:lnTo>
                    <a:pt x="10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" name="千图PPT彼岸天：ID 8661124库_组合 1"/>
          <p:cNvGrpSpPr/>
          <p:nvPr>
            <p:custDataLst>
              <p:tags r:id="rId2"/>
            </p:custDataLst>
          </p:nvPr>
        </p:nvGrpSpPr>
        <p:grpSpPr>
          <a:xfrm>
            <a:off x="1185203" y="4684862"/>
            <a:ext cx="9821595" cy="1086985"/>
            <a:chOff x="1185203" y="4684862"/>
            <a:chExt cx="9821595" cy="1086985"/>
          </a:xfrm>
        </p:grpSpPr>
        <p:cxnSp>
          <p:nvCxnSpPr>
            <p:cNvPr id="7" name="直接连接符 6"/>
            <p:cNvCxnSpPr/>
            <p:nvPr/>
          </p:nvCxnSpPr>
          <p:spPr>
            <a:xfrm rot="16200000">
              <a:off x="5923656" y="4541584"/>
              <a:ext cx="0" cy="1198585"/>
            </a:xfrm>
            <a:prstGeom prst="line">
              <a:avLst/>
            </a:prstGeom>
            <a:ln w="19050">
              <a:solidFill>
                <a:schemeClr val="accent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梯形 21"/>
            <p:cNvSpPr/>
            <p:nvPr/>
          </p:nvSpPr>
          <p:spPr>
            <a:xfrm>
              <a:off x="1185203" y="4684862"/>
              <a:ext cx="4139160" cy="919813"/>
            </a:xfrm>
            <a:prstGeom prst="trapezoid">
              <a:avLst>
                <a:gd name="adj" fmla="val 46667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en-GB" sz="2000">
                  <a:solidFill>
                    <a:schemeClr val="bg1"/>
                  </a:solidFill>
                </a:rPr>
                <a:t>Step 1</a:t>
              </a:r>
              <a:endParaRPr lang="en-GB" sz="2000">
                <a:solidFill>
                  <a:schemeClr val="bg1"/>
                </a:solidFill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7239239" y="4928229"/>
              <a:ext cx="3767559" cy="843618"/>
              <a:chOff x="5871033" y="1810977"/>
              <a:chExt cx="3767559" cy="843618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5871033" y="2155997"/>
                <a:ext cx="3681352" cy="498598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1" name="矩形: 圆角 20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b="1" dirty="0">
                    <a:solidFill>
                      <a:schemeClr val="bg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2" name="千图PPT彼岸天：ID 8661124库_组合 51"/>
          <p:cNvGrpSpPr/>
          <p:nvPr>
            <p:custDataLst>
              <p:tags r:id="rId3"/>
            </p:custDataLst>
          </p:nvPr>
        </p:nvGrpSpPr>
        <p:grpSpPr>
          <a:xfrm>
            <a:off x="1612533" y="3765049"/>
            <a:ext cx="9394265" cy="952010"/>
            <a:chOff x="1612533" y="3765049"/>
            <a:chExt cx="9394265" cy="952010"/>
          </a:xfrm>
        </p:grpSpPr>
        <p:cxnSp>
          <p:nvCxnSpPr>
            <p:cNvPr id="4" name="直接连接符 3"/>
            <p:cNvCxnSpPr/>
            <p:nvPr/>
          </p:nvCxnSpPr>
          <p:spPr>
            <a:xfrm rot="16200000">
              <a:off x="5315421" y="3735816"/>
              <a:ext cx="0" cy="982488"/>
            </a:xfrm>
            <a:prstGeom prst="line">
              <a:avLst/>
            </a:prstGeom>
            <a:ln w="19050">
              <a:solidFill>
                <a:schemeClr val="accent2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梯形 22"/>
            <p:cNvSpPr/>
            <p:nvPr/>
          </p:nvSpPr>
          <p:spPr>
            <a:xfrm>
              <a:off x="1612533" y="3765049"/>
              <a:ext cx="3275558" cy="919813"/>
            </a:xfrm>
            <a:prstGeom prst="trapezoid">
              <a:avLst>
                <a:gd name="adj" fmla="val 46667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en-GB" sz="1665"/>
                <a:t>Step 2</a:t>
              </a:r>
              <a:endParaRPr lang="en-GB" sz="1665"/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7239239" y="3873441"/>
              <a:ext cx="3767559" cy="843618"/>
              <a:chOff x="5871033" y="1810977"/>
              <a:chExt cx="3767559" cy="843618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5871033" y="2155997"/>
                <a:ext cx="3681352" cy="498598"/>
              </a:xfrm>
              <a:prstGeom prst="rect">
                <a:avLst/>
              </a:prstGeom>
            </p:spPr>
            <p:txBody>
              <a:bodyPr wrap="square">
                <a:norm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19" name="矩形: 圆角 18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b="1" dirty="0">
                    <a:solidFill>
                      <a:schemeClr val="bg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3" name="千图PPT彼岸天：ID 8661124库_组合 52"/>
          <p:cNvGrpSpPr/>
          <p:nvPr>
            <p:custDataLst>
              <p:tags r:id="rId4"/>
            </p:custDataLst>
          </p:nvPr>
        </p:nvGrpSpPr>
        <p:grpSpPr>
          <a:xfrm>
            <a:off x="2039864" y="2818653"/>
            <a:ext cx="8966934" cy="946394"/>
            <a:chOff x="2039864" y="2818653"/>
            <a:chExt cx="8966934" cy="946394"/>
          </a:xfrm>
        </p:grpSpPr>
        <p:cxnSp>
          <p:nvCxnSpPr>
            <p:cNvPr id="5" name="直接连接符 4"/>
            <p:cNvCxnSpPr/>
            <p:nvPr/>
          </p:nvCxnSpPr>
          <p:spPr>
            <a:xfrm rot="16200000">
              <a:off x="5132956" y="2557945"/>
              <a:ext cx="0" cy="1510594"/>
            </a:xfrm>
            <a:prstGeom prst="line">
              <a:avLst/>
            </a:prstGeom>
            <a:ln w="19050">
              <a:solidFill>
                <a:schemeClr val="accent3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梯形 23"/>
            <p:cNvSpPr/>
            <p:nvPr/>
          </p:nvSpPr>
          <p:spPr>
            <a:xfrm>
              <a:off x="2039864" y="2845234"/>
              <a:ext cx="2417704" cy="919813"/>
            </a:xfrm>
            <a:prstGeom prst="trapezoid">
              <a:avLst>
                <a:gd name="adj" fmla="val 46667"/>
              </a:avLst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/>
              <a:r>
                <a:rPr lang="en-GB" sz="1500"/>
                <a:t>Step 3</a:t>
              </a:r>
              <a:endParaRPr lang="en-GB" sz="1500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7239239" y="2818653"/>
              <a:ext cx="3767559" cy="826114"/>
              <a:chOff x="5871033" y="1810977"/>
              <a:chExt cx="3767559" cy="826114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5871033" y="2155997"/>
                <a:ext cx="3681352" cy="481094"/>
              </a:xfrm>
              <a:prstGeom prst="rect">
                <a:avLst/>
              </a:prstGeom>
            </p:spPr>
            <p:txBody>
              <a:bodyPr wrap="square">
                <a:normAutofit fontScale="92500" lnSpcReduction="10000"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17" name="矩形: 圆角 16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b="1" dirty="0">
                    <a:solidFill>
                      <a:schemeClr val="bg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4" name="千图PPT彼岸天：ID 8661124库_组合 53"/>
          <p:cNvGrpSpPr/>
          <p:nvPr>
            <p:custDataLst>
              <p:tags r:id="rId5"/>
            </p:custDataLst>
          </p:nvPr>
        </p:nvGrpSpPr>
        <p:grpSpPr>
          <a:xfrm>
            <a:off x="2468503" y="1763865"/>
            <a:ext cx="8538295" cy="1081370"/>
            <a:chOff x="2468503" y="1763865"/>
            <a:chExt cx="8538295" cy="1081370"/>
          </a:xfrm>
        </p:grpSpPr>
        <p:cxnSp>
          <p:nvCxnSpPr>
            <p:cNvPr id="6" name="直接连接符 5"/>
            <p:cNvCxnSpPr/>
            <p:nvPr/>
          </p:nvCxnSpPr>
          <p:spPr>
            <a:xfrm rot="5400000" flipV="1">
              <a:off x="5194476" y="1152425"/>
              <a:ext cx="0" cy="2493998"/>
            </a:xfrm>
            <a:prstGeom prst="line">
              <a:avLst/>
            </a:prstGeom>
            <a:ln w="19050">
              <a:solidFill>
                <a:schemeClr val="accent4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梯形 24"/>
            <p:cNvSpPr/>
            <p:nvPr/>
          </p:nvSpPr>
          <p:spPr>
            <a:xfrm>
              <a:off x="2468503" y="1925422"/>
              <a:ext cx="1559092" cy="919813"/>
            </a:xfrm>
            <a:prstGeom prst="trapezoid">
              <a:avLst>
                <a:gd name="adj" fmla="val 46667"/>
              </a:avLst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>
              <a:normAutofit/>
            </a:bodyPr>
            <a:lstStyle/>
            <a:p>
              <a:pPr algn="ctr"/>
              <a:r>
                <a:rPr lang="en-GB" sz="1165"/>
                <a:t>Step 4</a:t>
              </a:r>
              <a:endParaRPr lang="en-GB" sz="1165" dirty="0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7239239" y="1763865"/>
              <a:ext cx="3767559" cy="826114"/>
              <a:chOff x="5871033" y="1810977"/>
              <a:chExt cx="3767559" cy="826114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5871033" y="2155997"/>
                <a:ext cx="3681352" cy="481094"/>
              </a:xfrm>
              <a:prstGeom prst="rect">
                <a:avLst/>
              </a:prstGeom>
            </p:spPr>
            <p:txBody>
              <a:bodyPr wrap="square">
                <a:normAutofit fontScale="92500" lnSpcReduction="10000"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15" name="矩形: 圆角 14"/>
              <p:cNvSpPr/>
              <p:nvPr/>
            </p:nvSpPr>
            <p:spPr>
              <a:xfrm>
                <a:off x="5871033" y="1810977"/>
                <a:ext cx="3767559" cy="349726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b="1" dirty="0">
                    <a:solidFill>
                      <a:schemeClr val="bg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PPT彼岸天：ID 8661124库_组合 1"/>
          <p:cNvGrpSpPr/>
          <p:nvPr>
            <p:custDataLst>
              <p:tags r:id="rId1"/>
            </p:custDataLst>
          </p:nvPr>
        </p:nvGrpSpPr>
        <p:grpSpPr>
          <a:xfrm>
            <a:off x="302140" y="1952836"/>
            <a:ext cx="2710261" cy="3672408"/>
            <a:chOff x="302140" y="1952836"/>
            <a:chExt cx="2710261" cy="3672408"/>
          </a:xfrm>
        </p:grpSpPr>
        <p:sp>
          <p:nvSpPr>
            <p:cNvPr id="4" name="矩形 3"/>
            <p:cNvSpPr/>
            <p:nvPr/>
          </p:nvSpPr>
          <p:spPr>
            <a:xfrm>
              <a:off x="302140" y="3700241"/>
              <a:ext cx="2710261" cy="7132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/>
              <a:r>
                <a:rPr lang="zh-CN" altLang="en-US" sz="1865" b="1" dirty="0">
                  <a:solidFill>
                    <a:srgbClr val="FFFFFF"/>
                  </a:solidFill>
                </a:rPr>
                <a:t>输入标题文本</a:t>
              </a:r>
              <a:endParaRPr lang="zh-CN" altLang="en-US" sz="1865" b="1" dirty="0">
                <a:solidFill>
                  <a:srgbClr val="FFFFFF"/>
                </a:solidFill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20269" y="1952836"/>
              <a:ext cx="1474002" cy="1474002"/>
              <a:chOff x="1016000" y="1689100"/>
              <a:chExt cx="787400" cy="787400"/>
            </a:xfrm>
          </p:grpSpPr>
          <p:grpSp>
            <p:nvGrpSpPr>
              <p:cNvPr id="28" name="组合 27"/>
              <p:cNvGrpSpPr/>
              <p:nvPr/>
            </p:nvGrpSpPr>
            <p:grpSpPr>
              <a:xfrm>
                <a:off x="1016000" y="1689100"/>
                <a:ext cx="787400" cy="787400"/>
                <a:chOff x="4343400" y="1854885"/>
                <a:chExt cx="457200" cy="457200"/>
              </a:xfrm>
            </p:grpSpPr>
            <p:sp>
              <p:nvSpPr>
                <p:cNvPr id="30" name="椭圆 29"/>
                <p:cNvSpPr/>
                <p:nvPr/>
              </p:nvSpPr>
              <p:spPr>
                <a:xfrm>
                  <a:off x="4343400" y="1854885"/>
                  <a:ext cx="457200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1" name="椭圆 30"/>
                <p:cNvSpPr/>
                <p:nvPr/>
              </p:nvSpPr>
              <p:spPr>
                <a:xfrm>
                  <a:off x="4408030" y="1919516"/>
                  <a:ext cx="327939" cy="327939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9" name="任意多边形 35"/>
              <p:cNvSpPr/>
              <p:nvPr/>
            </p:nvSpPr>
            <p:spPr bwMode="auto">
              <a:xfrm>
                <a:off x="1267654" y="1960311"/>
                <a:ext cx="284092" cy="244978"/>
              </a:xfrm>
              <a:custGeom>
                <a:avLst/>
                <a:gdLst/>
                <a:ahLst/>
                <a:cxnLst>
                  <a:cxn ang="0">
                    <a:pos x="64" y="51"/>
                  </a:cxn>
                  <a:cxn ang="0">
                    <a:pos x="60" y="55"/>
                  </a:cxn>
                  <a:cxn ang="0">
                    <a:pos x="49" y="55"/>
                  </a:cxn>
                  <a:cxn ang="0">
                    <a:pos x="45" y="51"/>
                  </a:cxn>
                  <a:cxn ang="0">
                    <a:pos x="45" y="40"/>
                  </a:cxn>
                  <a:cxn ang="0">
                    <a:pos x="49" y="36"/>
                  </a:cxn>
                  <a:cxn ang="0">
                    <a:pos x="52" y="36"/>
                  </a:cxn>
                  <a:cxn ang="0">
                    <a:pos x="52" y="30"/>
                  </a:cxn>
                  <a:cxn ang="0">
                    <a:pos x="34" y="30"/>
                  </a:cxn>
                  <a:cxn ang="0">
                    <a:pos x="34" y="36"/>
                  </a:cxn>
                  <a:cxn ang="0">
                    <a:pos x="37" y="36"/>
                  </a:cxn>
                  <a:cxn ang="0">
                    <a:pos x="41" y="40"/>
                  </a:cxn>
                  <a:cxn ang="0">
                    <a:pos x="41" y="51"/>
                  </a:cxn>
                  <a:cxn ang="0">
                    <a:pos x="37" y="55"/>
                  </a:cxn>
                  <a:cxn ang="0">
                    <a:pos x="26" y="55"/>
                  </a:cxn>
                  <a:cxn ang="0">
                    <a:pos x="23" y="51"/>
                  </a:cxn>
                  <a:cxn ang="0">
                    <a:pos x="23" y="40"/>
                  </a:cxn>
                  <a:cxn ang="0">
                    <a:pos x="26" y="36"/>
                  </a:cxn>
                  <a:cxn ang="0">
                    <a:pos x="29" y="36"/>
                  </a:cxn>
                  <a:cxn ang="0">
                    <a:pos x="29" y="30"/>
                  </a:cxn>
                  <a:cxn ang="0">
                    <a:pos x="11" y="30"/>
                  </a:cxn>
                  <a:cxn ang="0">
                    <a:pos x="11" y="36"/>
                  </a:cxn>
                  <a:cxn ang="0">
                    <a:pos x="15" y="36"/>
                  </a:cxn>
                  <a:cxn ang="0">
                    <a:pos x="18" y="40"/>
                  </a:cxn>
                  <a:cxn ang="0">
                    <a:pos x="18" y="51"/>
                  </a:cxn>
                  <a:cxn ang="0">
                    <a:pos x="15" y="55"/>
                  </a:cxn>
                  <a:cxn ang="0">
                    <a:pos x="3" y="55"/>
                  </a:cxn>
                  <a:cxn ang="0">
                    <a:pos x="0" y="51"/>
                  </a:cxn>
                  <a:cxn ang="0">
                    <a:pos x="0" y="40"/>
                  </a:cxn>
                  <a:cxn ang="0">
                    <a:pos x="3" y="36"/>
                  </a:cxn>
                  <a:cxn ang="0">
                    <a:pos x="7" y="36"/>
                  </a:cxn>
                  <a:cxn ang="0">
                    <a:pos x="7" y="30"/>
                  </a:cxn>
                  <a:cxn ang="0">
                    <a:pos x="11" y="25"/>
                  </a:cxn>
                  <a:cxn ang="0">
                    <a:pos x="29" y="25"/>
                  </a:cxn>
                  <a:cxn ang="0">
                    <a:pos x="29" y="18"/>
                  </a:cxn>
                  <a:cxn ang="0">
                    <a:pos x="26" y="18"/>
                  </a:cxn>
                  <a:cxn ang="0">
                    <a:pos x="23" y="15"/>
                  </a:cxn>
                  <a:cxn ang="0">
                    <a:pos x="23" y="3"/>
                  </a:cxn>
                  <a:cxn ang="0">
                    <a:pos x="26" y="0"/>
                  </a:cxn>
                  <a:cxn ang="0">
                    <a:pos x="37" y="0"/>
                  </a:cxn>
                  <a:cxn ang="0">
                    <a:pos x="41" y="3"/>
                  </a:cxn>
                  <a:cxn ang="0">
                    <a:pos x="41" y="15"/>
                  </a:cxn>
                  <a:cxn ang="0">
                    <a:pos x="37" y="18"/>
                  </a:cxn>
                  <a:cxn ang="0">
                    <a:pos x="34" y="18"/>
                  </a:cxn>
                  <a:cxn ang="0">
                    <a:pos x="34" y="25"/>
                  </a:cxn>
                  <a:cxn ang="0">
                    <a:pos x="52" y="25"/>
                  </a:cxn>
                  <a:cxn ang="0">
                    <a:pos x="57" y="30"/>
                  </a:cxn>
                  <a:cxn ang="0">
                    <a:pos x="57" y="36"/>
                  </a:cxn>
                  <a:cxn ang="0">
                    <a:pos x="60" y="36"/>
                  </a:cxn>
                  <a:cxn ang="0">
                    <a:pos x="64" y="40"/>
                  </a:cxn>
                  <a:cxn ang="0">
                    <a:pos x="64" y="51"/>
                  </a:cxn>
                </a:cxnLst>
                <a:rect l="0" t="0" r="r" b="b"/>
                <a:pathLst>
                  <a:path w="64" h="55">
                    <a:moveTo>
                      <a:pt x="64" y="51"/>
                    </a:moveTo>
                    <a:cubicBezTo>
                      <a:pt x="64" y="53"/>
                      <a:pt x="62" y="55"/>
                      <a:pt x="60" y="55"/>
                    </a:cubicBezTo>
                    <a:cubicBezTo>
                      <a:pt x="49" y="55"/>
                      <a:pt x="49" y="55"/>
                      <a:pt x="49" y="55"/>
                    </a:cubicBezTo>
                    <a:cubicBezTo>
                      <a:pt x="47" y="55"/>
                      <a:pt x="45" y="53"/>
                      <a:pt x="45" y="51"/>
                    </a:cubicBezTo>
                    <a:cubicBezTo>
                      <a:pt x="45" y="40"/>
                      <a:pt x="45" y="40"/>
                      <a:pt x="45" y="40"/>
                    </a:cubicBezTo>
                    <a:cubicBezTo>
                      <a:pt x="45" y="38"/>
                      <a:pt x="47" y="36"/>
                      <a:pt x="49" y="36"/>
                    </a:cubicBezTo>
                    <a:cubicBezTo>
                      <a:pt x="52" y="36"/>
                      <a:pt x="52" y="36"/>
                      <a:pt x="52" y="36"/>
                    </a:cubicBezTo>
                    <a:cubicBezTo>
                      <a:pt x="52" y="30"/>
                      <a:pt x="52" y="30"/>
                      <a:pt x="52" y="30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37" y="36"/>
                      <a:pt x="37" y="36"/>
                      <a:pt x="37" y="36"/>
                    </a:cubicBezTo>
                    <a:cubicBezTo>
                      <a:pt x="39" y="36"/>
                      <a:pt x="41" y="38"/>
                      <a:pt x="41" y="40"/>
                    </a:cubicBezTo>
                    <a:cubicBezTo>
                      <a:pt x="41" y="51"/>
                      <a:pt x="41" y="51"/>
                      <a:pt x="41" y="51"/>
                    </a:cubicBezTo>
                    <a:cubicBezTo>
                      <a:pt x="41" y="53"/>
                      <a:pt x="39" y="55"/>
                      <a:pt x="37" y="55"/>
                    </a:cubicBezTo>
                    <a:cubicBezTo>
                      <a:pt x="26" y="55"/>
                      <a:pt x="26" y="55"/>
                      <a:pt x="26" y="55"/>
                    </a:cubicBezTo>
                    <a:cubicBezTo>
                      <a:pt x="24" y="55"/>
                      <a:pt x="23" y="53"/>
                      <a:pt x="23" y="51"/>
                    </a:cubicBezTo>
                    <a:cubicBezTo>
                      <a:pt x="23" y="40"/>
                      <a:pt x="23" y="40"/>
                      <a:pt x="23" y="40"/>
                    </a:cubicBezTo>
                    <a:cubicBezTo>
                      <a:pt x="23" y="38"/>
                      <a:pt x="24" y="36"/>
                      <a:pt x="26" y="36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11" y="36"/>
                      <a:pt x="11" y="36"/>
                      <a:pt x="11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7" y="36"/>
                      <a:pt x="18" y="38"/>
                      <a:pt x="18" y="40"/>
                    </a:cubicBezTo>
                    <a:cubicBezTo>
                      <a:pt x="18" y="51"/>
                      <a:pt x="18" y="51"/>
                      <a:pt x="18" y="51"/>
                    </a:cubicBezTo>
                    <a:cubicBezTo>
                      <a:pt x="18" y="53"/>
                      <a:pt x="17" y="55"/>
                      <a:pt x="15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1" y="55"/>
                      <a:pt x="0" y="53"/>
                      <a:pt x="0" y="51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38"/>
                      <a:pt x="1" y="36"/>
                      <a:pt x="3" y="36"/>
                    </a:cubicBezTo>
                    <a:cubicBezTo>
                      <a:pt x="7" y="36"/>
                      <a:pt x="7" y="36"/>
                      <a:pt x="7" y="36"/>
                    </a:cubicBezTo>
                    <a:cubicBezTo>
                      <a:pt x="7" y="30"/>
                      <a:pt x="7" y="30"/>
                      <a:pt x="7" y="30"/>
                    </a:cubicBezTo>
                    <a:cubicBezTo>
                      <a:pt x="7" y="27"/>
                      <a:pt x="9" y="25"/>
                      <a:pt x="11" y="25"/>
                    </a:cubicBezTo>
                    <a:cubicBezTo>
                      <a:pt x="29" y="25"/>
                      <a:pt x="29" y="25"/>
                      <a:pt x="29" y="25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6" y="18"/>
                      <a:pt x="26" y="18"/>
                      <a:pt x="26" y="18"/>
                    </a:cubicBezTo>
                    <a:cubicBezTo>
                      <a:pt x="24" y="18"/>
                      <a:pt x="23" y="17"/>
                      <a:pt x="23" y="15"/>
                    </a:cubicBezTo>
                    <a:cubicBezTo>
                      <a:pt x="23" y="3"/>
                      <a:pt x="23" y="3"/>
                      <a:pt x="23" y="3"/>
                    </a:cubicBezTo>
                    <a:cubicBezTo>
                      <a:pt x="23" y="1"/>
                      <a:pt x="24" y="0"/>
                      <a:pt x="26" y="0"/>
                    </a:cubicBezTo>
                    <a:cubicBezTo>
                      <a:pt x="37" y="0"/>
                      <a:pt x="37" y="0"/>
                      <a:pt x="37" y="0"/>
                    </a:cubicBezTo>
                    <a:cubicBezTo>
                      <a:pt x="39" y="0"/>
                      <a:pt x="41" y="1"/>
                      <a:pt x="41" y="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7"/>
                      <a:pt x="39" y="18"/>
                      <a:pt x="37" y="18"/>
                    </a:cubicBezTo>
                    <a:cubicBezTo>
                      <a:pt x="34" y="18"/>
                      <a:pt x="34" y="18"/>
                      <a:pt x="34" y="18"/>
                    </a:cubicBezTo>
                    <a:cubicBezTo>
                      <a:pt x="34" y="25"/>
                      <a:pt x="34" y="25"/>
                      <a:pt x="34" y="25"/>
                    </a:cubicBezTo>
                    <a:cubicBezTo>
                      <a:pt x="52" y="25"/>
                      <a:pt x="52" y="25"/>
                      <a:pt x="52" y="25"/>
                    </a:cubicBezTo>
                    <a:cubicBezTo>
                      <a:pt x="55" y="25"/>
                      <a:pt x="57" y="27"/>
                      <a:pt x="57" y="30"/>
                    </a:cubicBezTo>
                    <a:cubicBezTo>
                      <a:pt x="57" y="36"/>
                      <a:pt x="57" y="36"/>
                      <a:pt x="57" y="36"/>
                    </a:cubicBezTo>
                    <a:cubicBezTo>
                      <a:pt x="60" y="36"/>
                      <a:pt x="60" y="36"/>
                      <a:pt x="60" y="36"/>
                    </a:cubicBezTo>
                    <a:cubicBezTo>
                      <a:pt x="62" y="36"/>
                      <a:pt x="64" y="38"/>
                      <a:pt x="64" y="40"/>
                    </a:cubicBezTo>
                    <a:lnTo>
                      <a:pt x="64" y="5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2" name="文本框 13"/>
            <p:cNvSpPr txBox="1"/>
            <p:nvPr/>
          </p:nvSpPr>
          <p:spPr>
            <a:xfrm>
              <a:off x="302140" y="4413468"/>
              <a:ext cx="2710261" cy="1211776"/>
            </a:xfrm>
            <a:prstGeom prst="rect">
              <a:avLst/>
            </a:prstGeom>
          </p:spPr>
          <p:txBody>
            <a:bodyPr vert="horz" wrap="square" lIns="0" tIns="10800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4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32" name="千图PPT彼岸天：ID 8661124库_组合 31"/>
          <p:cNvGrpSpPr/>
          <p:nvPr>
            <p:custDataLst>
              <p:tags r:id="rId2"/>
            </p:custDataLst>
          </p:nvPr>
        </p:nvGrpSpPr>
        <p:grpSpPr>
          <a:xfrm>
            <a:off x="3261292" y="1952836"/>
            <a:ext cx="2710261" cy="3672408"/>
            <a:chOff x="3261292" y="1952836"/>
            <a:chExt cx="2710261" cy="3672408"/>
          </a:xfrm>
        </p:grpSpPr>
        <p:sp>
          <p:nvSpPr>
            <p:cNvPr id="6" name="矩形 5"/>
            <p:cNvSpPr/>
            <p:nvPr/>
          </p:nvSpPr>
          <p:spPr>
            <a:xfrm>
              <a:off x="3261292" y="3700241"/>
              <a:ext cx="2710261" cy="7132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/>
              <a:r>
                <a:rPr lang="zh-CN" altLang="en-US" sz="1865" b="1" dirty="0">
                  <a:solidFill>
                    <a:srgbClr val="FFFFFF"/>
                  </a:solidFill>
                </a:rPr>
                <a:t>输入标题文本</a:t>
              </a:r>
              <a:endParaRPr lang="zh-CN" altLang="en-US" sz="1865" b="1" dirty="0">
                <a:solidFill>
                  <a:srgbClr val="FFFFFF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3879421" y="1952836"/>
              <a:ext cx="1474002" cy="1474002"/>
              <a:chOff x="2597150" y="1689100"/>
              <a:chExt cx="787400" cy="787400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2597150" y="1689100"/>
                <a:ext cx="787400" cy="787400"/>
                <a:chOff x="4343400" y="1854885"/>
                <a:chExt cx="457200" cy="457200"/>
              </a:xfrm>
            </p:grpSpPr>
            <p:sp>
              <p:nvSpPr>
                <p:cNvPr id="26" name="椭圆 25"/>
                <p:cNvSpPr/>
                <p:nvPr/>
              </p:nvSpPr>
              <p:spPr>
                <a:xfrm>
                  <a:off x="4343400" y="1854885"/>
                  <a:ext cx="457200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7" name="椭圆 26"/>
                <p:cNvSpPr/>
                <p:nvPr/>
              </p:nvSpPr>
              <p:spPr>
                <a:xfrm>
                  <a:off x="4408030" y="1919516"/>
                  <a:ext cx="327939" cy="327939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5" name="任意多边形 31"/>
              <p:cNvSpPr/>
              <p:nvPr/>
            </p:nvSpPr>
            <p:spPr bwMode="auto">
              <a:xfrm>
                <a:off x="2847775" y="1970605"/>
                <a:ext cx="286150" cy="224390"/>
              </a:xfrm>
              <a:custGeom>
                <a:avLst/>
                <a:gdLst/>
                <a:ahLst/>
                <a:cxnLst>
                  <a:cxn ang="0">
                    <a:pos x="45" y="14"/>
                  </a:cxn>
                  <a:cxn ang="0">
                    <a:pos x="32" y="10"/>
                  </a:cxn>
                  <a:cxn ang="0">
                    <a:pos x="18" y="14"/>
                  </a:cxn>
                  <a:cxn ang="0">
                    <a:pos x="0" y="14"/>
                  </a:cxn>
                  <a:cxn ang="0">
                    <a:pos x="64" y="14"/>
                  </a:cxn>
                  <a:cxn ang="0">
                    <a:pos x="0" y="15"/>
                  </a:cxn>
                  <a:cxn ang="0">
                    <a:pos x="18" y="20"/>
                  </a:cxn>
                  <a:cxn ang="0">
                    <a:pos x="2" y="22"/>
                  </a:cxn>
                  <a:cxn ang="0">
                    <a:pos x="9" y="35"/>
                  </a:cxn>
                  <a:cxn ang="0">
                    <a:pos x="1" y="36"/>
                  </a:cxn>
                  <a:cxn ang="0">
                    <a:pos x="0" y="28"/>
                  </a:cxn>
                  <a:cxn ang="0">
                    <a:pos x="8" y="27"/>
                  </a:cxn>
                  <a:cxn ang="0">
                    <a:pos x="9" y="35"/>
                  </a:cxn>
                  <a:cxn ang="0">
                    <a:pos x="15" y="50"/>
                  </a:cxn>
                  <a:cxn ang="0">
                    <a:pos x="7" y="49"/>
                  </a:cxn>
                  <a:cxn ang="0">
                    <a:pos x="8" y="41"/>
                  </a:cxn>
                  <a:cxn ang="0">
                    <a:pos x="16" y="42"/>
                  </a:cxn>
                  <a:cxn ang="0">
                    <a:pos x="23" y="35"/>
                  </a:cxn>
                  <a:cxn ang="0">
                    <a:pos x="15" y="36"/>
                  </a:cxn>
                  <a:cxn ang="0">
                    <a:pos x="13" y="28"/>
                  </a:cxn>
                  <a:cxn ang="0">
                    <a:pos x="21" y="27"/>
                  </a:cxn>
                  <a:cxn ang="0">
                    <a:pos x="23" y="35"/>
                  </a:cxn>
                  <a:cxn ang="0">
                    <a:pos x="28" y="50"/>
                  </a:cxn>
                  <a:cxn ang="0">
                    <a:pos x="20" y="49"/>
                  </a:cxn>
                  <a:cxn ang="0">
                    <a:pos x="21" y="41"/>
                  </a:cxn>
                  <a:cxn ang="0">
                    <a:pos x="29" y="42"/>
                  </a:cxn>
                  <a:cxn ang="0">
                    <a:pos x="36" y="35"/>
                  </a:cxn>
                  <a:cxn ang="0">
                    <a:pos x="28" y="36"/>
                  </a:cxn>
                  <a:cxn ang="0">
                    <a:pos x="27" y="28"/>
                  </a:cxn>
                  <a:cxn ang="0">
                    <a:pos x="35" y="27"/>
                  </a:cxn>
                  <a:cxn ang="0">
                    <a:pos x="36" y="35"/>
                  </a:cxn>
                  <a:cxn ang="0">
                    <a:pos x="42" y="50"/>
                  </a:cxn>
                  <a:cxn ang="0">
                    <a:pos x="34" y="49"/>
                  </a:cxn>
                  <a:cxn ang="0">
                    <a:pos x="35" y="41"/>
                  </a:cxn>
                  <a:cxn ang="0">
                    <a:pos x="43" y="42"/>
                  </a:cxn>
                  <a:cxn ang="0">
                    <a:pos x="50" y="35"/>
                  </a:cxn>
                  <a:cxn ang="0">
                    <a:pos x="42" y="36"/>
                  </a:cxn>
                  <a:cxn ang="0">
                    <a:pos x="41" y="28"/>
                  </a:cxn>
                  <a:cxn ang="0">
                    <a:pos x="49" y="27"/>
                  </a:cxn>
                  <a:cxn ang="0">
                    <a:pos x="50" y="35"/>
                  </a:cxn>
                  <a:cxn ang="0">
                    <a:pos x="61" y="22"/>
                  </a:cxn>
                  <a:cxn ang="0">
                    <a:pos x="45" y="20"/>
                  </a:cxn>
                  <a:cxn ang="0">
                    <a:pos x="64" y="15"/>
                  </a:cxn>
                  <a:cxn ang="0">
                    <a:pos x="57" y="49"/>
                  </a:cxn>
                  <a:cxn ang="0">
                    <a:pos x="49" y="50"/>
                  </a:cxn>
                  <a:cxn ang="0">
                    <a:pos x="48" y="42"/>
                  </a:cxn>
                  <a:cxn ang="0">
                    <a:pos x="56" y="41"/>
                  </a:cxn>
                  <a:cxn ang="0">
                    <a:pos x="57" y="49"/>
                  </a:cxn>
                  <a:cxn ang="0">
                    <a:pos x="63" y="36"/>
                  </a:cxn>
                  <a:cxn ang="0">
                    <a:pos x="55" y="35"/>
                  </a:cxn>
                  <a:cxn ang="0">
                    <a:pos x="56" y="27"/>
                  </a:cxn>
                  <a:cxn ang="0">
                    <a:pos x="64" y="28"/>
                  </a:cxn>
                </a:cxnLst>
                <a:rect l="0" t="0" r="r" b="b"/>
                <a:pathLst>
                  <a:path w="64" h="50">
                    <a:moveTo>
                      <a:pt x="64" y="14"/>
                    </a:moveTo>
                    <a:cubicBezTo>
                      <a:pt x="45" y="14"/>
                      <a:pt x="45" y="14"/>
                      <a:pt x="45" y="14"/>
                    </a:cubicBezTo>
                    <a:cubicBezTo>
                      <a:pt x="45" y="14"/>
                      <a:pt x="45" y="14"/>
                      <a:pt x="45" y="14"/>
                    </a:cubicBezTo>
                    <a:cubicBezTo>
                      <a:pt x="45" y="12"/>
                      <a:pt x="44" y="10"/>
                      <a:pt x="32" y="10"/>
                    </a:cubicBezTo>
                    <a:cubicBezTo>
                      <a:pt x="19" y="10"/>
                      <a:pt x="18" y="12"/>
                      <a:pt x="18" y="14"/>
                    </a:cubicBezTo>
                    <a:cubicBezTo>
                      <a:pt x="18" y="14"/>
                      <a:pt x="18" y="14"/>
                      <a:pt x="18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1"/>
                      <a:pt x="4" y="0"/>
                      <a:pt x="32" y="0"/>
                    </a:cubicBezTo>
                    <a:cubicBezTo>
                      <a:pt x="59" y="0"/>
                      <a:pt x="64" y="11"/>
                      <a:pt x="64" y="14"/>
                    </a:cubicBezTo>
                    <a:close/>
                    <a:moveTo>
                      <a:pt x="0" y="20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8" y="21"/>
                      <a:pt x="17" y="22"/>
                      <a:pt x="16" y="22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1" y="22"/>
                      <a:pt x="0" y="21"/>
                      <a:pt x="0" y="20"/>
                    </a:cubicBezTo>
                    <a:close/>
                    <a:moveTo>
                      <a:pt x="9" y="35"/>
                    </a:moveTo>
                    <a:cubicBezTo>
                      <a:pt x="9" y="36"/>
                      <a:pt x="8" y="36"/>
                      <a:pt x="8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6"/>
                      <a:pt x="0" y="35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9" y="27"/>
                      <a:pt x="9" y="28"/>
                    </a:cubicBezTo>
                    <a:lnTo>
                      <a:pt x="9" y="35"/>
                    </a:lnTo>
                    <a:close/>
                    <a:moveTo>
                      <a:pt x="16" y="49"/>
                    </a:moveTo>
                    <a:cubicBezTo>
                      <a:pt x="16" y="49"/>
                      <a:pt x="15" y="50"/>
                      <a:pt x="15" y="50"/>
                    </a:cubicBezTo>
                    <a:cubicBezTo>
                      <a:pt x="8" y="50"/>
                      <a:pt x="8" y="50"/>
                      <a:pt x="8" y="50"/>
                    </a:cubicBezTo>
                    <a:cubicBezTo>
                      <a:pt x="7" y="50"/>
                      <a:pt x="7" y="49"/>
                      <a:pt x="7" y="49"/>
                    </a:cubicBezTo>
                    <a:cubicBezTo>
                      <a:pt x="7" y="42"/>
                      <a:pt x="7" y="42"/>
                      <a:pt x="7" y="42"/>
                    </a:cubicBezTo>
                    <a:cubicBezTo>
                      <a:pt x="7" y="41"/>
                      <a:pt x="7" y="41"/>
                      <a:pt x="8" y="41"/>
                    </a:cubicBezTo>
                    <a:cubicBezTo>
                      <a:pt x="15" y="41"/>
                      <a:pt x="15" y="41"/>
                      <a:pt x="15" y="41"/>
                    </a:cubicBezTo>
                    <a:cubicBezTo>
                      <a:pt x="15" y="41"/>
                      <a:pt x="16" y="41"/>
                      <a:pt x="16" y="42"/>
                    </a:cubicBezTo>
                    <a:lnTo>
                      <a:pt x="16" y="49"/>
                    </a:lnTo>
                    <a:close/>
                    <a:moveTo>
                      <a:pt x="23" y="35"/>
                    </a:moveTo>
                    <a:cubicBezTo>
                      <a:pt x="23" y="36"/>
                      <a:pt x="22" y="36"/>
                      <a:pt x="21" y="36"/>
                    </a:cubicBezTo>
                    <a:cubicBezTo>
                      <a:pt x="15" y="36"/>
                      <a:pt x="15" y="36"/>
                      <a:pt x="15" y="36"/>
                    </a:cubicBezTo>
                    <a:cubicBezTo>
                      <a:pt x="14" y="36"/>
                      <a:pt x="13" y="36"/>
                      <a:pt x="13" y="35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7"/>
                      <a:pt x="14" y="27"/>
                      <a:pt x="15" y="27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2" y="27"/>
                      <a:pt x="23" y="27"/>
                      <a:pt x="23" y="28"/>
                    </a:cubicBezTo>
                    <a:lnTo>
                      <a:pt x="23" y="35"/>
                    </a:lnTo>
                    <a:close/>
                    <a:moveTo>
                      <a:pt x="29" y="49"/>
                    </a:moveTo>
                    <a:cubicBezTo>
                      <a:pt x="29" y="49"/>
                      <a:pt x="29" y="50"/>
                      <a:pt x="28" y="50"/>
                    </a:cubicBezTo>
                    <a:cubicBezTo>
                      <a:pt x="21" y="50"/>
                      <a:pt x="21" y="50"/>
                      <a:pt x="21" y="50"/>
                    </a:cubicBezTo>
                    <a:cubicBezTo>
                      <a:pt x="21" y="50"/>
                      <a:pt x="20" y="49"/>
                      <a:pt x="20" y="49"/>
                    </a:cubicBezTo>
                    <a:cubicBezTo>
                      <a:pt x="20" y="42"/>
                      <a:pt x="20" y="42"/>
                      <a:pt x="20" y="42"/>
                    </a:cubicBezTo>
                    <a:cubicBezTo>
                      <a:pt x="20" y="41"/>
                      <a:pt x="21" y="41"/>
                      <a:pt x="21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29" y="41"/>
                      <a:pt x="29" y="42"/>
                    </a:cubicBezTo>
                    <a:lnTo>
                      <a:pt x="29" y="49"/>
                    </a:lnTo>
                    <a:close/>
                    <a:moveTo>
                      <a:pt x="36" y="35"/>
                    </a:moveTo>
                    <a:cubicBezTo>
                      <a:pt x="36" y="36"/>
                      <a:pt x="36" y="36"/>
                      <a:pt x="35" y="36"/>
                    </a:cubicBezTo>
                    <a:cubicBezTo>
                      <a:pt x="28" y="36"/>
                      <a:pt x="28" y="36"/>
                      <a:pt x="28" y="36"/>
                    </a:cubicBezTo>
                    <a:cubicBezTo>
                      <a:pt x="28" y="36"/>
                      <a:pt x="27" y="36"/>
                      <a:pt x="27" y="35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7" y="27"/>
                      <a:pt x="28" y="27"/>
                      <a:pt x="28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6" y="27"/>
                      <a:pt x="36" y="27"/>
                      <a:pt x="36" y="28"/>
                    </a:cubicBezTo>
                    <a:lnTo>
                      <a:pt x="36" y="35"/>
                    </a:lnTo>
                    <a:close/>
                    <a:moveTo>
                      <a:pt x="43" y="49"/>
                    </a:moveTo>
                    <a:cubicBezTo>
                      <a:pt x="43" y="49"/>
                      <a:pt x="43" y="50"/>
                      <a:pt x="42" y="50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5" y="50"/>
                      <a:pt x="34" y="49"/>
                      <a:pt x="34" y="49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4" y="41"/>
                      <a:pt x="35" y="41"/>
                      <a:pt x="35" y="41"/>
                    </a:cubicBezTo>
                    <a:cubicBezTo>
                      <a:pt x="42" y="41"/>
                      <a:pt x="42" y="41"/>
                      <a:pt x="42" y="41"/>
                    </a:cubicBezTo>
                    <a:cubicBezTo>
                      <a:pt x="43" y="41"/>
                      <a:pt x="43" y="41"/>
                      <a:pt x="43" y="42"/>
                    </a:cubicBezTo>
                    <a:lnTo>
                      <a:pt x="43" y="49"/>
                    </a:lnTo>
                    <a:close/>
                    <a:moveTo>
                      <a:pt x="50" y="35"/>
                    </a:moveTo>
                    <a:cubicBezTo>
                      <a:pt x="50" y="36"/>
                      <a:pt x="50" y="36"/>
                      <a:pt x="49" y="36"/>
                    </a:cubicBezTo>
                    <a:cubicBezTo>
                      <a:pt x="42" y="36"/>
                      <a:pt x="42" y="36"/>
                      <a:pt x="42" y="36"/>
                    </a:cubicBezTo>
                    <a:cubicBezTo>
                      <a:pt x="41" y="36"/>
                      <a:pt x="41" y="36"/>
                      <a:pt x="41" y="35"/>
                    </a:cubicBezTo>
                    <a:cubicBezTo>
                      <a:pt x="41" y="28"/>
                      <a:pt x="41" y="28"/>
                      <a:pt x="41" y="28"/>
                    </a:cubicBezTo>
                    <a:cubicBezTo>
                      <a:pt x="41" y="27"/>
                      <a:pt x="41" y="27"/>
                      <a:pt x="42" y="27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50" y="27"/>
                      <a:pt x="50" y="27"/>
                      <a:pt x="50" y="28"/>
                    </a:cubicBezTo>
                    <a:lnTo>
                      <a:pt x="50" y="35"/>
                    </a:lnTo>
                    <a:close/>
                    <a:moveTo>
                      <a:pt x="64" y="20"/>
                    </a:moveTo>
                    <a:cubicBezTo>
                      <a:pt x="64" y="21"/>
                      <a:pt x="63" y="22"/>
                      <a:pt x="61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6" y="22"/>
                      <a:pt x="45" y="21"/>
                      <a:pt x="45" y="20"/>
                    </a:cubicBezTo>
                    <a:cubicBezTo>
                      <a:pt x="45" y="15"/>
                      <a:pt x="45" y="15"/>
                      <a:pt x="45" y="15"/>
                    </a:cubicBezTo>
                    <a:cubicBezTo>
                      <a:pt x="64" y="15"/>
                      <a:pt x="64" y="15"/>
                      <a:pt x="64" y="15"/>
                    </a:cubicBezTo>
                    <a:lnTo>
                      <a:pt x="64" y="20"/>
                    </a:lnTo>
                    <a:close/>
                    <a:moveTo>
                      <a:pt x="57" y="49"/>
                    </a:moveTo>
                    <a:cubicBezTo>
                      <a:pt x="57" y="49"/>
                      <a:pt x="56" y="50"/>
                      <a:pt x="56" y="50"/>
                    </a:cubicBezTo>
                    <a:cubicBezTo>
                      <a:pt x="49" y="50"/>
                      <a:pt x="49" y="50"/>
                      <a:pt x="49" y="50"/>
                    </a:cubicBezTo>
                    <a:cubicBezTo>
                      <a:pt x="48" y="50"/>
                      <a:pt x="48" y="49"/>
                      <a:pt x="48" y="49"/>
                    </a:cubicBezTo>
                    <a:cubicBezTo>
                      <a:pt x="48" y="42"/>
                      <a:pt x="48" y="42"/>
                      <a:pt x="48" y="42"/>
                    </a:cubicBezTo>
                    <a:cubicBezTo>
                      <a:pt x="48" y="41"/>
                      <a:pt x="48" y="41"/>
                      <a:pt x="49" y="41"/>
                    </a:cubicBezTo>
                    <a:cubicBezTo>
                      <a:pt x="56" y="41"/>
                      <a:pt x="56" y="41"/>
                      <a:pt x="56" y="41"/>
                    </a:cubicBezTo>
                    <a:cubicBezTo>
                      <a:pt x="56" y="41"/>
                      <a:pt x="57" y="41"/>
                      <a:pt x="57" y="42"/>
                    </a:cubicBezTo>
                    <a:lnTo>
                      <a:pt x="57" y="49"/>
                    </a:lnTo>
                    <a:close/>
                    <a:moveTo>
                      <a:pt x="64" y="35"/>
                    </a:moveTo>
                    <a:cubicBezTo>
                      <a:pt x="64" y="36"/>
                      <a:pt x="63" y="36"/>
                      <a:pt x="63" y="36"/>
                    </a:cubicBezTo>
                    <a:cubicBezTo>
                      <a:pt x="56" y="36"/>
                      <a:pt x="56" y="36"/>
                      <a:pt x="56" y="36"/>
                    </a:cubicBezTo>
                    <a:cubicBezTo>
                      <a:pt x="55" y="36"/>
                      <a:pt x="55" y="36"/>
                      <a:pt x="55" y="35"/>
                    </a:cubicBezTo>
                    <a:cubicBezTo>
                      <a:pt x="55" y="28"/>
                      <a:pt x="55" y="28"/>
                      <a:pt x="55" y="28"/>
                    </a:cubicBezTo>
                    <a:cubicBezTo>
                      <a:pt x="55" y="27"/>
                      <a:pt x="55" y="27"/>
                      <a:pt x="56" y="27"/>
                    </a:cubicBezTo>
                    <a:cubicBezTo>
                      <a:pt x="63" y="27"/>
                      <a:pt x="63" y="27"/>
                      <a:pt x="63" y="27"/>
                    </a:cubicBezTo>
                    <a:cubicBezTo>
                      <a:pt x="63" y="27"/>
                      <a:pt x="64" y="27"/>
                      <a:pt x="64" y="28"/>
                    </a:cubicBezTo>
                    <a:lnTo>
                      <a:pt x="64" y="35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3" name="文本框 14"/>
            <p:cNvSpPr txBox="1"/>
            <p:nvPr/>
          </p:nvSpPr>
          <p:spPr>
            <a:xfrm>
              <a:off x="3261292" y="4413468"/>
              <a:ext cx="2710261" cy="1211776"/>
            </a:xfrm>
            <a:prstGeom prst="rect">
              <a:avLst/>
            </a:prstGeom>
          </p:spPr>
          <p:txBody>
            <a:bodyPr vert="horz" wrap="square" lIns="0" tIns="10800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4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33" name="千图PPT彼岸天：ID 8661124库_组合 32"/>
          <p:cNvGrpSpPr/>
          <p:nvPr>
            <p:custDataLst>
              <p:tags r:id="rId3"/>
            </p:custDataLst>
          </p:nvPr>
        </p:nvGrpSpPr>
        <p:grpSpPr>
          <a:xfrm>
            <a:off x="6220445" y="1952836"/>
            <a:ext cx="2710261" cy="3672408"/>
            <a:chOff x="6220445" y="1952836"/>
            <a:chExt cx="2710261" cy="3672408"/>
          </a:xfrm>
        </p:grpSpPr>
        <p:sp>
          <p:nvSpPr>
            <p:cNvPr id="8" name="矩形 7"/>
            <p:cNvSpPr/>
            <p:nvPr/>
          </p:nvSpPr>
          <p:spPr>
            <a:xfrm>
              <a:off x="6220445" y="3700241"/>
              <a:ext cx="2710261" cy="71322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/>
              <a:r>
                <a:rPr lang="zh-CN" altLang="en-US" sz="1865" b="1" dirty="0">
                  <a:solidFill>
                    <a:srgbClr val="FFFFFF"/>
                  </a:solidFill>
                </a:rPr>
                <a:t>输入标题文本</a:t>
              </a:r>
              <a:endParaRPr lang="zh-CN" altLang="en-US" sz="1865" b="1" dirty="0">
                <a:solidFill>
                  <a:srgbClr val="FFFFFF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6838574" y="1952836"/>
              <a:ext cx="1474002" cy="1474002"/>
              <a:chOff x="4178300" y="1689100"/>
              <a:chExt cx="787400" cy="787400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4178300" y="1689100"/>
                <a:ext cx="787400" cy="787400"/>
                <a:chOff x="4343400" y="1854885"/>
                <a:chExt cx="457200" cy="457200"/>
              </a:xfrm>
            </p:grpSpPr>
            <p:sp>
              <p:nvSpPr>
                <p:cNvPr id="22" name="椭圆 21"/>
                <p:cNvSpPr/>
                <p:nvPr/>
              </p:nvSpPr>
              <p:spPr>
                <a:xfrm>
                  <a:off x="4343400" y="1854885"/>
                  <a:ext cx="457200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3" name="椭圆 22"/>
                <p:cNvSpPr/>
                <p:nvPr/>
              </p:nvSpPr>
              <p:spPr>
                <a:xfrm>
                  <a:off x="4408030" y="1919516"/>
                  <a:ext cx="327939" cy="327939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solidFill>
                    <a:schemeClr val="accent3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21" name="任意多边形 27"/>
              <p:cNvSpPr/>
              <p:nvPr/>
            </p:nvSpPr>
            <p:spPr bwMode="auto">
              <a:xfrm>
                <a:off x="4429954" y="1979868"/>
                <a:ext cx="284092" cy="205864"/>
              </a:xfrm>
              <a:custGeom>
                <a:avLst/>
                <a:gdLst/>
                <a:ahLst/>
                <a:cxnLst>
                  <a:cxn ang="0">
                    <a:pos x="64" y="42"/>
                  </a:cxn>
                  <a:cxn ang="0">
                    <a:pos x="62" y="44"/>
                  </a:cxn>
                  <a:cxn ang="0">
                    <a:pos x="61" y="45"/>
                  </a:cxn>
                  <a:cxn ang="0">
                    <a:pos x="60" y="44"/>
                  </a:cxn>
                  <a:cxn ang="0">
                    <a:pos x="45" y="30"/>
                  </a:cxn>
                  <a:cxn ang="0">
                    <a:pos x="45" y="36"/>
                  </a:cxn>
                  <a:cxn ang="0">
                    <a:pos x="35" y="46"/>
                  </a:cxn>
                  <a:cxn ang="0">
                    <a:pos x="10" y="46"/>
                  </a:cxn>
                  <a:cxn ang="0">
                    <a:pos x="0" y="36"/>
                  </a:cxn>
                  <a:cxn ang="0">
                    <a:pos x="0" y="10"/>
                  </a:cxn>
                  <a:cxn ang="0">
                    <a:pos x="10" y="0"/>
                  </a:cxn>
                  <a:cxn ang="0">
                    <a:pos x="35" y="0"/>
                  </a:cxn>
                  <a:cxn ang="0">
                    <a:pos x="45" y="10"/>
                  </a:cxn>
                  <a:cxn ang="0">
                    <a:pos x="45" y="16"/>
                  </a:cxn>
                  <a:cxn ang="0">
                    <a:pos x="60" y="2"/>
                  </a:cxn>
                  <a:cxn ang="0">
                    <a:pos x="61" y="1"/>
                  </a:cxn>
                  <a:cxn ang="0">
                    <a:pos x="62" y="1"/>
                  </a:cxn>
                  <a:cxn ang="0">
                    <a:pos x="64" y="4"/>
                  </a:cxn>
                  <a:cxn ang="0">
                    <a:pos x="64" y="42"/>
                  </a:cxn>
                </a:cxnLst>
                <a:rect l="0" t="0" r="r" b="b"/>
                <a:pathLst>
                  <a:path w="64" h="46">
                    <a:moveTo>
                      <a:pt x="64" y="42"/>
                    </a:moveTo>
                    <a:cubicBezTo>
                      <a:pt x="64" y="43"/>
                      <a:pt x="63" y="44"/>
                      <a:pt x="62" y="44"/>
                    </a:cubicBezTo>
                    <a:cubicBezTo>
                      <a:pt x="62" y="45"/>
                      <a:pt x="62" y="45"/>
                      <a:pt x="61" y="45"/>
                    </a:cubicBezTo>
                    <a:cubicBezTo>
                      <a:pt x="61" y="45"/>
                      <a:pt x="60" y="44"/>
                      <a:pt x="60" y="44"/>
                    </a:cubicBezTo>
                    <a:cubicBezTo>
                      <a:pt x="45" y="30"/>
                      <a:pt x="45" y="30"/>
                      <a:pt x="45" y="30"/>
                    </a:cubicBezTo>
                    <a:cubicBezTo>
                      <a:pt x="45" y="36"/>
                      <a:pt x="45" y="36"/>
                      <a:pt x="45" y="36"/>
                    </a:cubicBezTo>
                    <a:cubicBezTo>
                      <a:pt x="45" y="41"/>
                      <a:pt x="41" y="46"/>
                      <a:pt x="35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4" y="46"/>
                      <a:pt x="0" y="41"/>
                      <a:pt x="0" y="36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35" y="0"/>
                      <a:pt x="35" y="0"/>
                      <a:pt x="35" y="0"/>
                    </a:cubicBezTo>
                    <a:cubicBezTo>
                      <a:pt x="41" y="0"/>
                      <a:pt x="45" y="5"/>
                      <a:pt x="45" y="10"/>
                    </a:cubicBezTo>
                    <a:cubicBezTo>
                      <a:pt x="45" y="16"/>
                      <a:pt x="45" y="16"/>
                      <a:pt x="45" y="16"/>
                    </a:cubicBezTo>
                    <a:cubicBezTo>
                      <a:pt x="60" y="2"/>
                      <a:pt x="60" y="2"/>
                      <a:pt x="60" y="2"/>
                    </a:cubicBezTo>
                    <a:cubicBezTo>
                      <a:pt x="60" y="1"/>
                      <a:pt x="61" y="1"/>
                      <a:pt x="61" y="1"/>
                    </a:cubicBezTo>
                    <a:cubicBezTo>
                      <a:pt x="62" y="1"/>
                      <a:pt x="62" y="1"/>
                      <a:pt x="62" y="1"/>
                    </a:cubicBezTo>
                    <a:cubicBezTo>
                      <a:pt x="63" y="2"/>
                      <a:pt x="64" y="3"/>
                      <a:pt x="64" y="4"/>
                    </a:cubicBezTo>
                    <a:lnTo>
                      <a:pt x="64" y="4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4" name="文本框 15"/>
            <p:cNvSpPr txBox="1"/>
            <p:nvPr/>
          </p:nvSpPr>
          <p:spPr>
            <a:xfrm>
              <a:off x="6220445" y="4413468"/>
              <a:ext cx="2710261" cy="1211776"/>
            </a:xfrm>
            <a:prstGeom prst="rect">
              <a:avLst/>
            </a:prstGeom>
          </p:spPr>
          <p:txBody>
            <a:bodyPr vert="horz" wrap="square" lIns="0" tIns="10800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4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  <p:grpSp>
        <p:nvGrpSpPr>
          <p:cNvPr id="34" name="千图PPT彼岸天：ID 8661124库_组合 33"/>
          <p:cNvGrpSpPr/>
          <p:nvPr>
            <p:custDataLst>
              <p:tags r:id="rId4"/>
            </p:custDataLst>
          </p:nvPr>
        </p:nvGrpSpPr>
        <p:grpSpPr>
          <a:xfrm>
            <a:off x="9179599" y="1952836"/>
            <a:ext cx="2710261" cy="3672408"/>
            <a:chOff x="9179599" y="1952836"/>
            <a:chExt cx="2710261" cy="3672408"/>
          </a:xfrm>
        </p:grpSpPr>
        <p:sp>
          <p:nvSpPr>
            <p:cNvPr id="10" name="矩形 9"/>
            <p:cNvSpPr/>
            <p:nvPr/>
          </p:nvSpPr>
          <p:spPr>
            <a:xfrm>
              <a:off x="9179599" y="3700241"/>
              <a:ext cx="2710261" cy="71322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lvl="0" algn="ctr"/>
              <a:r>
                <a:rPr lang="zh-CN" altLang="en-US" sz="1865" b="1" dirty="0">
                  <a:solidFill>
                    <a:srgbClr val="FFFFFF"/>
                  </a:solidFill>
                </a:rPr>
                <a:t>输入标题文本</a:t>
              </a:r>
              <a:endParaRPr lang="zh-CN" altLang="en-US" sz="1865" b="1" dirty="0">
                <a:solidFill>
                  <a:srgbClr val="FFFFFF"/>
                </a:solidFill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9797728" y="1952836"/>
              <a:ext cx="1474002" cy="1474002"/>
              <a:chOff x="5759450" y="1689100"/>
              <a:chExt cx="787400" cy="787400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5759450" y="1689100"/>
                <a:ext cx="787400" cy="787400"/>
                <a:chOff x="4343400" y="1854885"/>
                <a:chExt cx="457200" cy="457200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4343400" y="1854885"/>
                  <a:ext cx="457200" cy="4572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accent4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4408030" y="1919516"/>
                  <a:ext cx="327939" cy="327939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solidFill>
                    <a:schemeClr val="accent4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</p:grpSp>
          <p:sp>
            <p:nvSpPr>
              <p:cNvPr id="17" name="任意多边形 23"/>
              <p:cNvSpPr/>
              <p:nvPr/>
            </p:nvSpPr>
            <p:spPr bwMode="auto">
              <a:xfrm>
                <a:off x="6030661" y="1960311"/>
                <a:ext cx="244978" cy="244978"/>
              </a:xfrm>
              <a:custGeom>
                <a:avLst/>
                <a:gdLst/>
                <a:ahLst/>
                <a:cxnLst>
                  <a:cxn ang="0">
                    <a:pos x="55" y="31"/>
                  </a:cxn>
                  <a:cxn ang="0">
                    <a:pos x="54" y="33"/>
                  </a:cxn>
                  <a:cxn ang="0">
                    <a:pos x="47" y="34"/>
                  </a:cxn>
                  <a:cxn ang="0">
                    <a:pos x="46" y="37"/>
                  </a:cxn>
                  <a:cxn ang="0">
                    <a:pos x="49" y="42"/>
                  </a:cxn>
                  <a:cxn ang="0">
                    <a:pos x="50" y="43"/>
                  </a:cxn>
                  <a:cxn ang="0">
                    <a:pos x="49" y="44"/>
                  </a:cxn>
                  <a:cxn ang="0">
                    <a:pos x="43" y="50"/>
                  </a:cxn>
                  <a:cxn ang="0">
                    <a:pos x="42" y="50"/>
                  </a:cxn>
                  <a:cxn ang="0">
                    <a:pos x="37" y="46"/>
                  </a:cxn>
                  <a:cxn ang="0">
                    <a:pos x="33" y="47"/>
                  </a:cxn>
                  <a:cxn ang="0">
                    <a:pos x="32" y="54"/>
                  </a:cxn>
                  <a:cxn ang="0">
                    <a:pos x="31" y="55"/>
                  </a:cxn>
                  <a:cxn ang="0">
                    <a:pos x="23" y="55"/>
                  </a:cxn>
                  <a:cxn ang="0">
                    <a:pos x="22" y="54"/>
                  </a:cxn>
                  <a:cxn ang="0">
                    <a:pos x="21" y="47"/>
                  </a:cxn>
                  <a:cxn ang="0">
                    <a:pos x="18" y="46"/>
                  </a:cxn>
                  <a:cxn ang="0">
                    <a:pos x="13" y="50"/>
                  </a:cxn>
                  <a:cxn ang="0">
                    <a:pos x="12" y="50"/>
                  </a:cxn>
                  <a:cxn ang="0">
                    <a:pos x="11" y="50"/>
                  </a:cxn>
                  <a:cxn ang="0">
                    <a:pos x="5" y="44"/>
                  </a:cxn>
                  <a:cxn ang="0">
                    <a:pos x="5" y="43"/>
                  </a:cxn>
                  <a:cxn ang="0">
                    <a:pos x="5" y="42"/>
                  </a:cxn>
                  <a:cxn ang="0">
                    <a:pos x="9" y="37"/>
                  </a:cxn>
                  <a:cxn ang="0">
                    <a:pos x="7" y="33"/>
                  </a:cxn>
                  <a:cxn ang="0">
                    <a:pos x="1" y="33"/>
                  </a:cxn>
                  <a:cxn ang="0">
                    <a:pos x="0" y="31"/>
                  </a:cxn>
                  <a:cxn ang="0">
                    <a:pos x="0" y="23"/>
                  </a:cxn>
                  <a:cxn ang="0">
                    <a:pos x="1" y="22"/>
                  </a:cxn>
                  <a:cxn ang="0">
                    <a:pos x="7" y="21"/>
                  </a:cxn>
                  <a:cxn ang="0">
                    <a:pos x="9" y="18"/>
                  </a:cxn>
                  <a:cxn ang="0">
                    <a:pos x="5" y="13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12" y="5"/>
                  </a:cxn>
                  <a:cxn ang="0">
                    <a:pos x="13" y="5"/>
                  </a:cxn>
                  <a:cxn ang="0">
                    <a:pos x="18" y="9"/>
                  </a:cxn>
                  <a:cxn ang="0">
                    <a:pos x="21" y="8"/>
                  </a:cxn>
                  <a:cxn ang="0">
                    <a:pos x="22" y="1"/>
                  </a:cxn>
                  <a:cxn ang="0">
                    <a:pos x="23" y="0"/>
                  </a:cxn>
                  <a:cxn ang="0">
                    <a:pos x="31" y="0"/>
                  </a:cxn>
                  <a:cxn ang="0">
                    <a:pos x="32" y="1"/>
                  </a:cxn>
                  <a:cxn ang="0">
                    <a:pos x="33" y="8"/>
                  </a:cxn>
                  <a:cxn ang="0">
                    <a:pos x="37" y="9"/>
                  </a:cxn>
                  <a:cxn ang="0">
                    <a:pos x="42" y="5"/>
                  </a:cxn>
                  <a:cxn ang="0">
                    <a:pos x="43" y="5"/>
                  </a:cxn>
                  <a:cxn ang="0">
                    <a:pos x="43" y="5"/>
                  </a:cxn>
                  <a:cxn ang="0">
                    <a:pos x="49" y="11"/>
                  </a:cxn>
                  <a:cxn ang="0">
                    <a:pos x="50" y="12"/>
                  </a:cxn>
                  <a:cxn ang="0">
                    <a:pos x="49" y="13"/>
                  </a:cxn>
                  <a:cxn ang="0">
                    <a:pos x="46" y="18"/>
                  </a:cxn>
                  <a:cxn ang="0">
                    <a:pos x="47" y="21"/>
                  </a:cxn>
                  <a:cxn ang="0">
                    <a:pos x="54" y="22"/>
                  </a:cxn>
                  <a:cxn ang="0">
                    <a:pos x="55" y="23"/>
                  </a:cxn>
                  <a:cxn ang="0">
                    <a:pos x="55" y="31"/>
                  </a:cxn>
                  <a:cxn ang="0">
                    <a:pos x="27" y="18"/>
                  </a:cxn>
                  <a:cxn ang="0">
                    <a:pos x="18" y="27"/>
                  </a:cxn>
                  <a:cxn ang="0">
                    <a:pos x="27" y="36"/>
                  </a:cxn>
                  <a:cxn ang="0">
                    <a:pos x="36" y="27"/>
                  </a:cxn>
                  <a:cxn ang="0">
                    <a:pos x="27" y="18"/>
                  </a:cxn>
                </a:cxnLst>
                <a:rect l="0" t="0" r="r" b="b"/>
                <a:pathLst>
                  <a:path w="55" h="55">
                    <a:moveTo>
                      <a:pt x="55" y="31"/>
                    </a:moveTo>
                    <a:cubicBezTo>
                      <a:pt x="55" y="32"/>
                      <a:pt x="54" y="33"/>
                      <a:pt x="54" y="33"/>
                    </a:cubicBezTo>
                    <a:cubicBezTo>
                      <a:pt x="47" y="34"/>
                      <a:pt x="47" y="34"/>
                      <a:pt x="47" y="34"/>
                    </a:cubicBezTo>
                    <a:cubicBezTo>
                      <a:pt x="47" y="35"/>
                      <a:pt x="46" y="36"/>
                      <a:pt x="46" y="37"/>
                    </a:cubicBezTo>
                    <a:cubicBezTo>
                      <a:pt x="47" y="39"/>
                      <a:pt x="48" y="40"/>
                      <a:pt x="49" y="42"/>
                    </a:cubicBezTo>
                    <a:cubicBezTo>
                      <a:pt x="50" y="42"/>
                      <a:pt x="50" y="42"/>
                      <a:pt x="50" y="43"/>
                    </a:cubicBezTo>
                    <a:cubicBezTo>
                      <a:pt x="50" y="43"/>
                      <a:pt x="50" y="43"/>
                      <a:pt x="49" y="44"/>
                    </a:cubicBezTo>
                    <a:cubicBezTo>
                      <a:pt x="49" y="45"/>
                      <a:pt x="44" y="50"/>
                      <a:pt x="43" y="50"/>
                    </a:cubicBezTo>
                    <a:cubicBezTo>
                      <a:pt x="42" y="50"/>
                      <a:pt x="42" y="50"/>
                      <a:pt x="42" y="50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6" y="46"/>
                      <a:pt x="35" y="47"/>
                      <a:pt x="33" y="47"/>
                    </a:cubicBezTo>
                    <a:cubicBezTo>
                      <a:pt x="33" y="49"/>
                      <a:pt x="33" y="52"/>
                      <a:pt x="32" y="54"/>
                    </a:cubicBezTo>
                    <a:cubicBezTo>
                      <a:pt x="32" y="54"/>
                      <a:pt x="32" y="55"/>
                      <a:pt x="31" y="55"/>
                    </a:cubicBezTo>
                    <a:cubicBezTo>
                      <a:pt x="23" y="55"/>
                      <a:pt x="23" y="55"/>
                      <a:pt x="23" y="55"/>
                    </a:cubicBezTo>
                    <a:cubicBezTo>
                      <a:pt x="23" y="55"/>
                      <a:pt x="22" y="54"/>
                      <a:pt x="22" y="54"/>
                    </a:cubicBezTo>
                    <a:cubicBezTo>
                      <a:pt x="21" y="47"/>
                      <a:pt x="21" y="47"/>
                      <a:pt x="21" y="47"/>
                    </a:cubicBezTo>
                    <a:cubicBezTo>
                      <a:pt x="20" y="47"/>
                      <a:pt x="19" y="46"/>
                      <a:pt x="18" y="46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50"/>
                      <a:pt x="12" y="50"/>
                      <a:pt x="12" y="50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9" y="48"/>
                      <a:pt x="7" y="46"/>
                      <a:pt x="5" y="44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5" y="42"/>
                      <a:pt x="5" y="42"/>
                      <a:pt x="5" y="42"/>
                    </a:cubicBezTo>
                    <a:cubicBezTo>
                      <a:pt x="6" y="40"/>
                      <a:pt x="8" y="39"/>
                      <a:pt x="9" y="37"/>
                    </a:cubicBezTo>
                    <a:cubicBezTo>
                      <a:pt x="8" y="36"/>
                      <a:pt x="8" y="35"/>
                      <a:pt x="7" y="33"/>
                    </a:cubicBezTo>
                    <a:cubicBezTo>
                      <a:pt x="1" y="33"/>
                      <a:pt x="1" y="33"/>
                      <a:pt x="1" y="33"/>
                    </a:cubicBezTo>
                    <a:cubicBezTo>
                      <a:pt x="0" y="32"/>
                      <a:pt x="0" y="32"/>
                      <a:pt x="0" y="3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2"/>
                      <a:pt x="1" y="22"/>
                    </a:cubicBezTo>
                    <a:cubicBezTo>
                      <a:pt x="7" y="21"/>
                      <a:pt x="7" y="21"/>
                      <a:pt x="7" y="21"/>
                    </a:cubicBezTo>
                    <a:cubicBezTo>
                      <a:pt x="8" y="20"/>
                      <a:pt x="8" y="19"/>
                      <a:pt x="9" y="18"/>
                    </a:cubicBezTo>
                    <a:cubicBezTo>
                      <a:pt x="8" y="16"/>
                      <a:pt x="6" y="14"/>
                      <a:pt x="5" y="13"/>
                    </a:cubicBezTo>
                    <a:cubicBezTo>
                      <a:pt x="5" y="13"/>
                      <a:pt x="5" y="12"/>
                      <a:pt x="5" y="12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6" y="10"/>
                      <a:pt x="11" y="5"/>
                      <a:pt x="12" y="5"/>
                    </a:cubicBezTo>
                    <a:cubicBezTo>
                      <a:pt x="12" y="5"/>
                      <a:pt x="12" y="5"/>
                      <a:pt x="13" y="5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19" y="8"/>
                      <a:pt x="20" y="8"/>
                      <a:pt x="21" y="8"/>
                    </a:cubicBezTo>
                    <a:cubicBezTo>
                      <a:pt x="21" y="5"/>
                      <a:pt x="21" y="3"/>
                      <a:pt x="22" y="1"/>
                    </a:cubicBezTo>
                    <a:cubicBezTo>
                      <a:pt x="22" y="0"/>
                      <a:pt x="23" y="0"/>
                      <a:pt x="23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32" y="0"/>
                      <a:pt x="32" y="0"/>
                      <a:pt x="32" y="1"/>
                    </a:cubicBezTo>
                    <a:cubicBezTo>
                      <a:pt x="33" y="8"/>
                      <a:pt x="33" y="8"/>
                      <a:pt x="33" y="8"/>
                    </a:cubicBezTo>
                    <a:cubicBezTo>
                      <a:pt x="35" y="8"/>
                      <a:pt x="36" y="8"/>
                      <a:pt x="37" y="9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2" y="5"/>
                      <a:pt x="42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5" y="7"/>
                      <a:pt x="48" y="9"/>
                      <a:pt x="49" y="11"/>
                    </a:cubicBezTo>
                    <a:cubicBezTo>
                      <a:pt x="50" y="11"/>
                      <a:pt x="50" y="12"/>
                      <a:pt x="50" y="12"/>
                    </a:cubicBezTo>
                    <a:cubicBezTo>
                      <a:pt x="50" y="12"/>
                      <a:pt x="49" y="13"/>
                      <a:pt x="49" y="13"/>
                    </a:cubicBezTo>
                    <a:cubicBezTo>
                      <a:pt x="48" y="14"/>
                      <a:pt x="47" y="16"/>
                      <a:pt x="46" y="18"/>
                    </a:cubicBezTo>
                    <a:cubicBezTo>
                      <a:pt x="46" y="19"/>
                      <a:pt x="47" y="20"/>
                      <a:pt x="47" y="21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4" y="22"/>
                      <a:pt x="55" y="23"/>
                      <a:pt x="55" y="23"/>
                    </a:cubicBezTo>
                    <a:lnTo>
                      <a:pt x="55" y="31"/>
                    </a:lnTo>
                    <a:close/>
                    <a:moveTo>
                      <a:pt x="27" y="18"/>
                    </a:moveTo>
                    <a:cubicBezTo>
                      <a:pt x="22" y="18"/>
                      <a:pt x="18" y="22"/>
                      <a:pt x="18" y="27"/>
                    </a:cubicBezTo>
                    <a:cubicBezTo>
                      <a:pt x="18" y="32"/>
                      <a:pt x="22" y="36"/>
                      <a:pt x="27" y="36"/>
                    </a:cubicBezTo>
                    <a:cubicBezTo>
                      <a:pt x="32" y="36"/>
                      <a:pt x="36" y="32"/>
                      <a:pt x="36" y="27"/>
                    </a:cubicBezTo>
                    <a:cubicBezTo>
                      <a:pt x="36" y="22"/>
                      <a:pt x="32" y="18"/>
                      <a:pt x="27" y="1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15" name="文本框 16"/>
            <p:cNvSpPr txBox="1"/>
            <p:nvPr/>
          </p:nvSpPr>
          <p:spPr>
            <a:xfrm>
              <a:off x="9179599" y="4413468"/>
              <a:ext cx="2710261" cy="1211776"/>
            </a:xfrm>
            <a:prstGeom prst="rect">
              <a:avLst/>
            </a:prstGeom>
          </p:spPr>
          <p:txBody>
            <a:bodyPr vert="horz" wrap="square" lIns="0" tIns="10800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  <a:t>请替换文字内容复制你的内容到此</a:t>
              </a:r>
              <a:br>
                <a:rPr lang="zh-CN" altLang="en-US" sz="1400" dirty="0">
                  <a:solidFill>
                    <a:schemeClr val="dk1">
                      <a:lumMod val="100000"/>
                    </a:schemeClr>
                  </a:solidFill>
                </a:rPr>
              </a:br>
              <a:endParaRPr lang="zh-CN" altLang="en-US" sz="1400" dirty="0">
                <a:solidFill>
                  <a:schemeClr val="dk1">
                    <a:lumMod val="100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千图PPT彼岸天：ID 8661124库_组合 3"/>
          <p:cNvGrpSpPr/>
          <p:nvPr>
            <p:custDataLst>
              <p:tags r:id="rId1"/>
            </p:custDataLst>
          </p:nvPr>
        </p:nvGrpSpPr>
        <p:grpSpPr>
          <a:xfrm>
            <a:off x="906175" y="998735"/>
            <a:ext cx="2743126" cy="4860530"/>
            <a:chOff x="619716" y="1268760"/>
            <a:chExt cx="2743126" cy="4860530"/>
          </a:xfrm>
        </p:grpSpPr>
        <p:grpSp>
          <p:nvGrpSpPr>
            <p:cNvPr id="27" name="组合 26"/>
            <p:cNvGrpSpPr/>
            <p:nvPr/>
          </p:nvGrpSpPr>
          <p:grpSpPr>
            <a:xfrm>
              <a:off x="957840" y="1883536"/>
              <a:ext cx="2066878" cy="2606593"/>
              <a:chOff x="1194835" y="1650038"/>
              <a:chExt cx="1355725" cy="1709738"/>
            </a:xfrm>
          </p:grpSpPr>
          <p:sp>
            <p:nvSpPr>
              <p:cNvPr id="34" name="任意多边形 40"/>
              <p:cNvSpPr/>
              <p:nvPr/>
            </p:nvSpPr>
            <p:spPr bwMode="auto">
              <a:xfrm>
                <a:off x="1194835" y="1650038"/>
                <a:ext cx="1355725" cy="944563"/>
              </a:xfrm>
              <a:custGeom>
                <a:avLst/>
                <a:gdLst/>
                <a:ahLst/>
                <a:cxnLst>
                  <a:cxn ang="0">
                    <a:pos x="854" y="300"/>
                  </a:cxn>
                  <a:cxn ang="0">
                    <a:pos x="426" y="595"/>
                  </a:cxn>
                  <a:cxn ang="0">
                    <a:pos x="0" y="305"/>
                  </a:cxn>
                  <a:cxn ang="0">
                    <a:pos x="426" y="0"/>
                  </a:cxn>
                  <a:cxn ang="0">
                    <a:pos x="854" y="300"/>
                  </a:cxn>
                  <a:cxn ang="0">
                    <a:pos x="854" y="300"/>
                  </a:cxn>
                </a:cxnLst>
                <a:rect l="0" t="0" r="r" b="b"/>
                <a:pathLst>
                  <a:path w="854" h="595">
                    <a:moveTo>
                      <a:pt x="854" y="300"/>
                    </a:moveTo>
                    <a:lnTo>
                      <a:pt x="426" y="595"/>
                    </a:lnTo>
                    <a:lnTo>
                      <a:pt x="0" y="305"/>
                    </a:lnTo>
                    <a:lnTo>
                      <a:pt x="426" y="0"/>
                    </a:lnTo>
                    <a:lnTo>
                      <a:pt x="854" y="300"/>
                    </a:lnTo>
                    <a:lnTo>
                      <a:pt x="854" y="30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任意多边形 41"/>
              <p:cNvSpPr/>
              <p:nvPr/>
            </p:nvSpPr>
            <p:spPr bwMode="auto">
              <a:xfrm>
                <a:off x="1194835" y="2134226"/>
                <a:ext cx="676275" cy="1225550"/>
              </a:xfrm>
              <a:custGeom>
                <a:avLst/>
                <a:gdLst/>
                <a:ahLst/>
                <a:cxnLst>
                  <a:cxn ang="0">
                    <a:pos x="426" y="290"/>
                  </a:cxn>
                  <a:cxn ang="0">
                    <a:pos x="426" y="772"/>
                  </a:cxn>
                  <a:cxn ang="0">
                    <a:pos x="0" y="463"/>
                  </a:cxn>
                  <a:cxn ang="0">
                    <a:pos x="0" y="0"/>
                  </a:cxn>
                  <a:cxn ang="0">
                    <a:pos x="426" y="290"/>
                  </a:cxn>
                </a:cxnLst>
                <a:rect l="0" t="0" r="r" b="b"/>
                <a:pathLst>
                  <a:path w="426" h="772">
                    <a:moveTo>
                      <a:pt x="426" y="290"/>
                    </a:moveTo>
                    <a:lnTo>
                      <a:pt x="426" y="772"/>
                    </a:lnTo>
                    <a:lnTo>
                      <a:pt x="0" y="463"/>
                    </a:lnTo>
                    <a:lnTo>
                      <a:pt x="0" y="0"/>
                    </a:lnTo>
                    <a:lnTo>
                      <a:pt x="426" y="2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6" name="任意多边形 42"/>
              <p:cNvSpPr/>
              <p:nvPr/>
            </p:nvSpPr>
            <p:spPr bwMode="auto">
              <a:xfrm>
                <a:off x="1871110" y="2126288"/>
                <a:ext cx="679450" cy="1233488"/>
              </a:xfrm>
              <a:custGeom>
                <a:avLst/>
                <a:gdLst/>
                <a:ahLst/>
                <a:cxnLst>
                  <a:cxn ang="0">
                    <a:pos x="0" y="777"/>
                  </a:cxn>
                  <a:cxn ang="0">
                    <a:pos x="0" y="295"/>
                  </a:cxn>
                  <a:cxn ang="0">
                    <a:pos x="428" y="0"/>
                  </a:cxn>
                  <a:cxn ang="0">
                    <a:pos x="426" y="478"/>
                  </a:cxn>
                  <a:cxn ang="0">
                    <a:pos x="0" y="777"/>
                  </a:cxn>
                </a:cxnLst>
                <a:rect l="0" t="0" r="r" b="b"/>
                <a:pathLst>
                  <a:path w="428" h="777">
                    <a:moveTo>
                      <a:pt x="0" y="777"/>
                    </a:moveTo>
                    <a:lnTo>
                      <a:pt x="0" y="295"/>
                    </a:lnTo>
                    <a:lnTo>
                      <a:pt x="428" y="0"/>
                    </a:lnTo>
                    <a:lnTo>
                      <a:pt x="426" y="478"/>
                    </a:lnTo>
                    <a:lnTo>
                      <a:pt x="0" y="77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392130" y="1268760"/>
              <a:ext cx="1198298" cy="1198288"/>
              <a:chOff x="846989" y="1401020"/>
              <a:chExt cx="877416" cy="877416"/>
            </a:xfrm>
            <a:effectLst/>
          </p:grpSpPr>
          <p:sp>
            <p:nvSpPr>
              <p:cNvPr id="32" name="泪滴形 31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en-US" sz="1465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90%</a:t>
                </a:r>
                <a:endParaRPr lang="en-US" sz="1465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619716" y="4724659"/>
              <a:ext cx="2743126" cy="1404631"/>
              <a:chOff x="1287909" y="4684824"/>
              <a:chExt cx="2399060" cy="1228452"/>
            </a:xfrm>
          </p:grpSpPr>
          <p:sp>
            <p:nvSpPr>
              <p:cNvPr id="30" name="文本框 21"/>
              <p:cNvSpPr txBox="1"/>
              <p:nvPr/>
            </p:nvSpPr>
            <p:spPr>
              <a:xfrm>
                <a:off x="1287909" y="4684824"/>
                <a:ext cx="2399060" cy="21544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1287909" y="4900269"/>
                <a:ext cx="2399060" cy="1013007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5" name="千图PPT彼岸天：ID 8661124库_组合 4"/>
          <p:cNvGrpSpPr/>
          <p:nvPr>
            <p:custDataLst>
              <p:tags r:id="rId2"/>
            </p:custDataLst>
          </p:nvPr>
        </p:nvGrpSpPr>
        <p:grpSpPr>
          <a:xfrm>
            <a:off x="4724437" y="998735"/>
            <a:ext cx="2743126" cy="4860530"/>
            <a:chOff x="3373610" y="1268760"/>
            <a:chExt cx="2743126" cy="4860530"/>
          </a:xfrm>
        </p:grpSpPr>
        <p:grpSp>
          <p:nvGrpSpPr>
            <p:cNvPr id="17" name="组合 16"/>
            <p:cNvGrpSpPr/>
            <p:nvPr/>
          </p:nvGrpSpPr>
          <p:grpSpPr>
            <a:xfrm>
              <a:off x="3711734" y="1883536"/>
              <a:ext cx="2066878" cy="2606593"/>
              <a:chOff x="2995661" y="1650038"/>
              <a:chExt cx="1355725" cy="1709738"/>
            </a:xfrm>
          </p:grpSpPr>
          <p:sp>
            <p:nvSpPr>
              <p:cNvPr id="24" name="任意多边形 37"/>
              <p:cNvSpPr/>
              <p:nvPr/>
            </p:nvSpPr>
            <p:spPr bwMode="auto">
              <a:xfrm>
                <a:off x="2995661" y="1650038"/>
                <a:ext cx="1355725" cy="944563"/>
              </a:xfrm>
              <a:custGeom>
                <a:avLst/>
                <a:gdLst/>
                <a:ahLst/>
                <a:cxnLst>
                  <a:cxn ang="0">
                    <a:pos x="854" y="300"/>
                  </a:cxn>
                  <a:cxn ang="0">
                    <a:pos x="426" y="595"/>
                  </a:cxn>
                  <a:cxn ang="0">
                    <a:pos x="0" y="305"/>
                  </a:cxn>
                  <a:cxn ang="0">
                    <a:pos x="426" y="0"/>
                  </a:cxn>
                  <a:cxn ang="0">
                    <a:pos x="854" y="300"/>
                  </a:cxn>
                  <a:cxn ang="0">
                    <a:pos x="854" y="300"/>
                  </a:cxn>
                </a:cxnLst>
                <a:rect l="0" t="0" r="r" b="b"/>
                <a:pathLst>
                  <a:path w="854" h="595">
                    <a:moveTo>
                      <a:pt x="854" y="300"/>
                    </a:moveTo>
                    <a:lnTo>
                      <a:pt x="426" y="595"/>
                    </a:lnTo>
                    <a:lnTo>
                      <a:pt x="0" y="305"/>
                    </a:lnTo>
                    <a:lnTo>
                      <a:pt x="426" y="0"/>
                    </a:lnTo>
                    <a:lnTo>
                      <a:pt x="854" y="300"/>
                    </a:lnTo>
                    <a:lnTo>
                      <a:pt x="854" y="300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任意多边形 38"/>
              <p:cNvSpPr/>
              <p:nvPr/>
            </p:nvSpPr>
            <p:spPr bwMode="auto">
              <a:xfrm>
                <a:off x="2995661" y="2134226"/>
                <a:ext cx="676275" cy="1225550"/>
              </a:xfrm>
              <a:custGeom>
                <a:avLst/>
                <a:gdLst/>
                <a:ahLst/>
                <a:cxnLst>
                  <a:cxn ang="0">
                    <a:pos x="426" y="290"/>
                  </a:cxn>
                  <a:cxn ang="0">
                    <a:pos x="426" y="772"/>
                  </a:cxn>
                  <a:cxn ang="0">
                    <a:pos x="0" y="463"/>
                  </a:cxn>
                  <a:cxn ang="0">
                    <a:pos x="0" y="0"/>
                  </a:cxn>
                  <a:cxn ang="0">
                    <a:pos x="426" y="290"/>
                  </a:cxn>
                </a:cxnLst>
                <a:rect l="0" t="0" r="r" b="b"/>
                <a:pathLst>
                  <a:path w="426" h="772">
                    <a:moveTo>
                      <a:pt x="426" y="290"/>
                    </a:moveTo>
                    <a:lnTo>
                      <a:pt x="426" y="772"/>
                    </a:lnTo>
                    <a:lnTo>
                      <a:pt x="0" y="463"/>
                    </a:lnTo>
                    <a:lnTo>
                      <a:pt x="0" y="0"/>
                    </a:lnTo>
                    <a:lnTo>
                      <a:pt x="426" y="29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任意多边形 39"/>
              <p:cNvSpPr/>
              <p:nvPr/>
            </p:nvSpPr>
            <p:spPr bwMode="auto">
              <a:xfrm>
                <a:off x="3671936" y="2126288"/>
                <a:ext cx="679450" cy="1233488"/>
              </a:xfrm>
              <a:custGeom>
                <a:avLst/>
                <a:gdLst/>
                <a:ahLst/>
                <a:cxnLst>
                  <a:cxn ang="0">
                    <a:pos x="0" y="777"/>
                  </a:cxn>
                  <a:cxn ang="0">
                    <a:pos x="0" y="295"/>
                  </a:cxn>
                  <a:cxn ang="0">
                    <a:pos x="428" y="0"/>
                  </a:cxn>
                  <a:cxn ang="0">
                    <a:pos x="426" y="478"/>
                  </a:cxn>
                  <a:cxn ang="0">
                    <a:pos x="0" y="777"/>
                  </a:cxn>
                </a:cxnLst>
                <a:rect l="0" t="0" r="r" b="b"/>
                <a:pathLst>
                  <a:path w="428" h="777">
                    <a:moveTo>
                      <a:pt x="0" y="777"/>
                    </a:moveTo>
                    <a:lnTo>
                      <a:pt x="0" y="295"/>
                    </a:lnTo>
                    <a:lnTo>
                      <a:pt x="428" y="0"/>
                    </a:lnTo>
                    <a:lnTo>
                      <a:pt x="426" y="478"/>
                    </a:lnTo>
                    <a:lnTo>
                      <a:pt x="0" y="777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4146024" y="1268760"/>
              <a:ext cx="1198298" cy="1198288"/>
              <a:chOff x="846989" y="1401020"/>
              <a:chExt cx="877416" cy="877416"/>
            </a:xfrm>
            <a:effectLst/>
          </p:grpSpPr>
          <p:sp>
            <p:nvSpPr>
              <p:cNvPr id="22" name="泪滴形 21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en-US" sz="1465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80%</a:t>
                </a:r>
                <a:endParaRPr lang="en-US" sz="1465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3373610" y="4724659"/>
              <a:ext cx="2743126" cy="1404631"/>
              <a:chOff x="3696386" y="4684824"/>
              <a:chExt cx="2399060" cy="1228452"/>
            </a:xfrm>
          </p:grpSpPr>
          <p:sp>
            <p:nvSpPr>
              <p:cNvPr id="20" name="文本框 19"/>
              <p:cNvSpPr txBox="1"/>
              <p:nvPr/>
            </p:nvSpPr>
            <p:spPr>
              <a:xfrm>
                <a:off x="3696386" y="4684824"/>
                <a:ext cx="2399060" cy="21544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accent2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3696386" y="4900269"/>
                <a:ext cx="2399060" cy="1013007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6" name="千图PPT彼岸天：ID 8661124库_组合 5"/>
          <p:cNvGrpSpPr/>
          <p:nvPr>
            <p:custDataLst>
              <p:tags r:id="rId3"/>
            </p:custDataLst>
          </p:nvPr>
        </p:nvGrpSpPr>
        <p:grpSpPr>
          <a:xfrm>
            <a:off x="8542699" y="998735"/>
            <a:ext cx="2743126" cy="4860530"/>
            <a:chOff x="6127503" y="1268760"/>
            <a:chExt cx="2743126" cy="4860530"/>
          </a:xfrm>
        </p:grpSpPr>
        <p:grpSp>
          <p:nvGrpSpPr>
            <p:cNvPr id="7" name="组合 6"/>
            <p:cNvGrpSpPr/>
            <p:nvPr/>
          </p:nvGrpSpPr>
          <p:grpSpPr>
            <a:xfrm>
              <a:off x="6465627" y="1883536"/>
              <a:ext cx="2066878" cy="2606593"/>
              <a:chOff x="4839085" y="1650038"/>
              <a:chExt cx="1355725" cy="1709738"/>
            </a:xfrm>
          </p:grpSpPr>
          <p:sp>
            <p:nvSpPr>
              <p:cNvPr id="14" name="任意多边形 34"/>
              <p:cNvSpPr/>
              <p:nvPr/>
            </p:nvSpPr>
            <p:spPr bwMode="auto">
              <a:xfrm>
                <a:off x="4839085" y="1650038"/>
                <a:ext cx="1355725" cy="944563"/>
              </a:xfrm>
              <a:custGeom>
                <a:avLst/>
                <a:gdLst/>
                <a:ahLst/>
                <a:cxnLst>
                  <a:cxn ang="0">
                    <a:pos x="854" y="300"/>
                  </a:cxn>
                  <a:cxn ang="0">
                    <a:pos x="426" y="595"/>
                  </a:cxn>
                  <a:cxn ang="0">
                    <a:pos x="0" y="305"/>
                  </a:cxn>
                  <a:cxn ang="0">
                    <a:pos x="426" y="0"/>
                  </a:cxn>
                  <a:cxn ang="0">
                    <a:pos x="854" y="300"/>
                  </a:cxn>
                  <a:cxn ang="0">
                    <a:pos x="854" y="300"/>
                  </a:cxn>
                </a:cxnLst>
                <a:rect l="0" t="0" r="r" b="b"/>
                <a:pathLst>
                  <a:path w="854" h="595">
                    <a:moveTo>
                      <a:pt x="854" y="300"/>
                    </a:moveTo>
                    <a:lnTo>
                      <a:pt x="426" y="595"/>
                    </a:lnTo>
                    <a:lnTo>
                      <a:pt x="0" y="305"/>
                    </a:lnTo>
                    <a:lnTo>
                      <a:pt x="426" y="0"/>
                    </a:lnTo>
                    <a:lnTo>
                      <a:pt x="854" y="300"/>
                    </a:lnTo>
                    <a:lnTo>
                      <a:pt x="854" y="30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5" name="任意多边形 35"/>
              <p:cNvSpPr/>
              <p:nvPr/>
            </p:nvSpPr>
            <p:spPr bwMode="auto">
              <a:xfrm>
                <a:off x="4839085" y="2134226"/>
                <a:ext cx="676275" cy="1225550"/>
              </a:xfrm>
              <a:custGeom>
                <a:avLst/>
                <a:gdLst/>
                <a:ahLst/>
                <a:cxnLst>
                  <a:cxn ang="0">
                    <a:pos x="426" y="290"/>
                  </a:cxn>
                  <a:cxn ang="0">
                    <a:pos x="426" y="772"/>
                  </a:cxn>
                  <a:cxn ang="0">
                    <a:pos x="0" y="463"/>
                  </a:cxn>
                  <a:cxn ang="0">
                    <a:pos x="0" y="0"/>
                  </a:cxn>
                  <a:cxn ang="0">
                    <a:pos x="426" y="290"/>
                  </a:cxn>
                </a:cxnLst>
                <a:rect l="0" t="0" r="r" b="b"/>
                <a:pathLst>
                  <a:path w="426" h="772">
                    <a:moveTo>
                      <a:pt x="426" y="290"/>
                    </a:moveTo>
                    <a:lnTo>
                      <a:pt x="426" y="772"/>
                    </a:lnTo>
                    <a:lnTo>
                      <a:pt x="0" y="463"/>
                    </a:lnTo>
                    <a:lnTo>
                      <a:pt x="0" y="0"/>
                    </a:lnTo>
                    <a:lnTo>
                      <a:pt x="426" y="29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6" name="任意多边形 36"/>
              <p:cNvSpPr/>
              <p:nvPr/>
            </p:nvSpPr>
            <p:spPr bwMode="auto">
              <a:xfrm>
                <a:off x="5515360" y="2126288"/>
                <a:ext cx="679450" cy="1233488"/>
              </a:xfrm>
              <a:custGeom>
                <a:avLst/>
                <a:gdLst/>
                <a:ahLst/>
                <a:cxnLst>
                  <a:cxn ang="0">
                    <a:pos x="0" y="777"/>
                  </a:cxn>
                  <a:cxn ang="0">
                    <a:pos x="0" y="295"/>
                  </a:cxn>
                  <a:cxn ang="0">
                    <a:pos x="428" y="0"/>
                  </a:cxn>
                  <a:cxn ang="0">
                    <a:pos x="426" y="478"/>
                  </a:cxn>
                  <a:cxn ang="0">
                    <a:pos x="0" y="777"/>
                  </a:cxn>
                </a:cxnLst>
                <a:rect l="0" t="0" r="r" b="b"/>
                <a:pathLst>
                  <a:path w="428" h="777">
                    <a:moveTo>
                      <a:pt x="0" y="777"/>
                    </a:moveTo>
                    <a:lnTo>
                      <a:pt x="0" y="295"/>
                    </a:lnTo>
                    <a:lnTo>
                      <a:pt x="428" y="0"/>
                    </a:lnTo>
                    <a:lnTo>
                      <a:pt x="426" y="478"/>
                    </a:lnTo>
                    <a:lnTo>
                      <a:pt x="0" y="777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6899917" y="1268760"/>
              <a:ext cx="1198298" cy="1198288"/>
              <a:chOff x="846989" y="1401020"/>
              <a:chExt cx="877416" cy="877416"/>
            </a:xfrm>
            <a:effectLst/>
          </p:grpSpPr>
          <p:sp>
            <p:nvSpPr>
              <p:cNvPr id="12" name="泪滴形 11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en-US" sz="1465" b="1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70%</a:t>
                </a:r>
                <a:endParaRPr lang="en-US" sz="1465" b="1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6127503" y="4724659"/>
              <a:ext cx="2743126" cy="1404631"/>
              <a:chOff x="6104863" y="4684824"/>
              <a:chExt cx="2399060" cy="1228452"/>
            </a:xfrm>
          </p:grpSpPr>
          <p:sp>
            <p:nvSpPr>
              <p:cNvPr id="10" name="文本框 17"/>
              <p:cNvSpPr txBox="1"/>
              <p:nvPr/>
            </p:nvSpPr>
            <p:spPr>
              <a:xfrm>
                <a:off x="6104863" y="4684824"/>
                <a:ext cx="2399060" cy="215444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accent3"/>
                    </a:solidFill>
                  </a:rPr>
                  <a:t>输入标题文本</a:t>
                </a:r>
                <a:endParaRPr lang="zh-CN" altLang="en-US" sz="14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104863" y="4900269"/>
                <a:ext cx="2399060" cy="1013007"/>
              </a:xfrm>
              <a:prstGeom prst="rect">
                <a:avLst/>
              </a:prstGeom>
            </p:spPr>
            <p:txBody>
              <a:bodyPr wrap="square" lIns="0" tIns="0" rIns="0" bIns="0" anchor="t" anchorCtr="1">
                <a:normAutofit/>
              </a:bodyPr>
              <a:lstStyle/>
              <a:p>
                <a:pPr lvl="0" algn="ctr">
                  <a:lnSpc>
                    <a:spcPct val="120000"/>
                  </a:lnSpc>
                </a:pPr>
                <a: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  <a:t>请替换文字内容复制你的内容到此</a:t>
                </a:r>
                <a:br>
                  <a:rPr lang="zh-CN" altLang="en-US" sz="1100" dirty="0">
                    <a:solidFill>
                      <a:schemeClr val="dk1">
                        <a:lumMod val="100000"/>
                      </a:schemeClr>
                    </a:solidFill>
                  </a:rPr>
                </a:br>
                <a:endParaRPr lang="zh-CN" altLang="en-US" sz="1100" dirty="0">
                  <a:solidFill>
                    <a:schemeClr val="dk1">
                      <a:lumMod val="100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千图PPT彼岸天：ID 8661124库_组合 39"/>
          <p:cNvGrpSpPr/>
          <p:nvPr>
            <p:custDataLst>
              <p:tags r:id="rId1"/>
            </p:custDataLst>
          </p:nvPr>
        </p:nvGrpSpPr>
        <p:grpSpPr>
          <a:xfrm>
            <a:off x="6994465" y="1883899"/>
            <a:ext cx="3741663" cy="794294"/>
            <a:chOff x="6994465" y="1883899"/>
            <a:chExt cx="3741663" cy="794294"/>
          </a:xfrm>
        </p:grpSpPr>
        <p:grpSp>
          <p:nvGrpSpPr>
            <p:cNvPr id="8" name="组合 7"/>
            <p:cNvGrpSpPr/>
            <p:nvPr/>
          </p:nvGrpSpPr>
          <p:grpSpPr>
            <a:xfrm>
              <a:off x="6994465" y="1927063"/>
              <a:ext cx="707968" cy="707968"/>
              <a:chOff x="0" y="0"/>
              <a:chExt cx="622534" cy="622534"/>
            </a:xfrm>
          </p:grpSpPr>
          <p:sp>
            <p:nvSpPr>
              <p:cNvPr id="34" name="任意多边形 74"/>
              <p:cNvSpPr/>
              <p:nvPr/>
            </p:nvSpPr>
            <p:spPr>
              <a:xfrm>
                <a:off x="0" y="0"/>
                <a:ext cx="622534" cy="622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5" name="任意多边形 75"/>
              <p:cNvSpPr/>
              <p:nvPr/>
            </p:nvSpPr>
            <p:spPr>
              <a:xfrm>
                <a:off x="179079" y="187892"/>
                <a:ext cx="264375" cy="2467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33" h="21600" extrusionOk="0">
                    <a:moveTo>
                      <a:pt x="19357" y="12343"/>
                    </a:moveTo>
                    <a:lnTo>
                      <a:pt x="17854" y="12343"/>
                    </a:lnTo>
                    <a:cubicBezTo>
                      <a:pt x="17102" y="11379"/>
                      <a:pt x="16048" y="10836"/>
                      <a:pt x="14882" y="10800"/>
                    </a:cubicBezTo>
                    <a:cubicBezTo>
                      <a:pt x="15465" y="9896"/>
                      <a:pt x="15790" y="8811"/>
                      <a:pt x="15790" y="7714"/>
                    </a:cubicBezTo>
                    <a:cubicBezTo>
                      <a:pt x="15790" y="7449"/>
                      <a:pt x="15768" y="7184"/>
                      <a:pt x="15734" y="6919"/>
                    </a:cubicBezTo>
                    <a:cubicBezTo>
                      <a:pt x="16216" y="7100"/>
                      <a:pt x="16710" y="7196"/>
                      <a:pt x="17226" y="7196"/>
                    </a:cubicBezTo>
                    <a:cubicBezTo>
                      <a:pt x="18740" y="7196"/>
                      <a:pt x="19906" y="6171"/>
                      <a:pt x="20142" y="6171"/>
                    </a:cubicBezTo>
                    <a:cubicBezTo>
                      <a:pt x="21566" y="6171"/>
                      <a:pt x="21532" y="9450"/>
                      <a:pt x="21532" y="10426"/>
                    </a:cubicBezTo>
                    <a:cubicBezTo>
                      <a:pt x="21532" y="11764"/>
                      <a:pt x="20478" y="12343"/>
                      <a:pt x="19357" y="12343"/>
                    </a:cubicBezTo>
                    <a:close/>
                    <a:moveTo>
                      <a:pt x="17226" y="6171"/>
                    </a:moveTo>
                    <a:cubicBezTo>
                      <a:pt x="15645" y="6171"/>
                      <a:pt x="14355" y="4785"/>
                      <a:pt x="14355" y="3086"/>
                    </a:cubicBezTo>
                    <a:cubicBezTo>
                      <a:pt x="14355" y="1386"/>
                      <a:pt x="15645" y="0"/>
                      <a:pt x="17226" y="0"/>
                    </a:cubicBezTo>
                    <a:cubicBezTo>
                      <a:pt x="18807" y="0"/>
                      <a:pt x="20097" y="1386"/>
                      <a:pt x="20097" y="3086"/>
                    </a:cubicBezTo>
                    <a:cubicBezTo>
                      <a:pt x="20097" y="4785"/>
                      <a:pt x="18807" y="6171"/>
                      <a:pt x="17226" y="6171"/>
                    </a:cubicBezTo>
                    <a:close/>
                    <a:moveTo>
                      <a:pt x="10766" y="12343"/>
                    </a:moveTo>
                    <a:cubicBezTo>
                      <a:pt x="8388" y="12343"/>
                      <a:pt x="6459" y="10270"/>
                      <a:pt x="6459" y="7714"/>
                    </a:cubicBezTo>
                    <a:cubicBezTo>
                      <a:pt x="6459" y="5159"/>
                      <a:pt x="8388" y="3086"/>
                      <a:pt x="10766" y="3086"/>
                    </a:cubicBezTo>
                    <a:cubicBezTo>
                      <a:pt x="13144" y="3086"/>
                      <a:pt x="15073" y="5159"/>
                      <a:pt x="15073" y="7714"/>
                    </a:cubicBezTo>
                    <a:cubicBezTo>
                      <a:pt x="15073" y="10270"/>
                      <a:pt x="13144" y="12343"/>
                      <a:pt x="10766" y="12343"/>
                    </a:cubicBezTo>
                    <a:close/>
                    <a:moveTo>
                      <a:pt x="15667" y="21600"/>
                    </a:moveTo>
                    <a:lnTo>
                      <a:pt x="5865" y="21600"/>
                    </a:lnTo>
                    <a:cubicBezTo>
                      <a:pt x="4071" y="21600"/>
                      <a:pt x="2871" y="20431"/>
                      <a:pt x="2871" y="18478"/>
                    </a:cubicBezTo>
                    <a:cubicBezTo>
                      <a:pt x="2871" y="15754"/>
                      <a:pt x="3465" y="11571"/>
                      <a:pt x="6751" y="11571"/>
                    </a:cubicBezTo>
                    <a:cubicBezTo>
                      <a:pt x="7132" y="11571"/>
                      <a:pt x="8523" y="13247"/>
                      <a:pt x="10766" y="13247"/>
                    </a:cubicBezTo>
                    <a:cubicBezTo>
                      <a:pt x="13009" y="13247"/>
                      <a:pt x="14400" y="11571"/>
                      <a:pt x="14781" y="11571"/>
                    </a:cubicBezTo>
                    <a:cubicBezTo>
                      <a:pt x="18067" y="11571"/>
                      <a:pt x="18661" y="15754"/>
                      <a:pt x="18661" y="18478"/>
                    </a:cubicBezTo>
                    <a:cubicBezTo>
                      <a:pt x="18661" y="20431"/>
                      <a:pt x="17461" y="21600"/>
                      <a:pt x="15667" y="21600"/>
                    </a:cubicBezTo>
                    <a:close/>
                    <a:moveTo>
                      <a:pt x="4306" y="6171"/>
                    </a:moveTo>
                    <a:cubicBezTo>
                      <a:pt x="2725" y="6171"/>
                      <a:pt x="1435" y="4785"/>
                      <a:pt x="1435" y="3086"/>
                    </a:cubicBezTo>
                    <a:cubicBezTo>
                      <a:pt x="1435" y="1386"/>
                      <a:pt x="2725" y="0"/>
                      <a:pt x="4306" y="0"/>
                    </a:cubicBezTo>
                    <a:cubicBezTo>
                      <a:pt x="5887" y="0"/>
                      <a:pt x="7177" y="1386"/>
                      <a:pt x="7177" y="3086"/>
                    </a:cubicBezTo>
                    <a:cubicBezTo>
                      <a:pt x="7177" y="4785"/>
                      <a:pt x="5887" y="6171"/>
                      <a:pt x="4306" y="6171"/>
                    </a:cubicBezTo>
                    <a:close/>
                    <a:moveTo>
                      <a:pt x="3678" y="12343"/>
                    </a:moveTo>
                    <a:lnTo>
                      <a:pt x="2175" y="12343"/>
                    </a:lnTo>
                    <a:cubicBezTo>
                      <a:pt x="1054" y="12343"/>
                      <a:pt x="0" y="11764"/>
                      <a:pt x="0" y="10426"/>
                    </a:cubicBezTo>
                    <a:cubicBezTo>
                      <a:pt x="0" y="9450"/>
                      <a:pt x="-34" y="6171"/>
                      <a:pt x="1390" y="6171"/>
                    </a:cubicBezTo>
                    <a:cubicBezTo>
                      <a:pt x="1626" y="6171"/>
                      <a:pt x="2792" y="7196"/>
                      <a:pt x="4306" y="7196"/>
                    </a:cubicBezTo>
                    <a:cubicBezTo>
                      <a:pt x="4822" y="7196"/>
                      <a:pt x="5316" y="7100"/>
                      <a:pt x="5798" y="6919"/>
                    </a:cubicBezTo>
                    <a:cubicBezTo>
                      <a:pt x="5764" y="7184"/>
                      <a:pt x="5742" y="7449"/>
                      <a:pt x="5742" y="7714"/>
                    </a:cubicBezTo>
                    <a:cubicBezTo>
                      <a:pt x="5742" y="8811"/>
                      <a:pt x="6067" y="9896"/>
                      <a:pt x="6650" y="10800"/>
                    </a:cubicBezTo>
                    <a:cubicBezTo>
                      <a:pt x="5484" y="10836"/>
                      <a:pt x="4430" y="11379"/>
                      <a:pt x="3678" y="123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8048747" y="1883899"/>
              <a:ext cx="2687381" cy="794294"/>
              <a:chOff x="719666" y="2048993"/>
              <a:chExt cx="3288101" cy="723852"/>
            </a:xfrm>
          </p:grpSpPr>
          <p:sp>
            <p:nvSpPr>
              <p:cNvPr id="30" name="文本框 70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algn="r" defTabSz="914400">
                  <a:spcBef>
                    <a:spcPct val="0"/>
                  </a:spcBef>
                  <a:defRPr/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41" name="千图PPT彼岸天：ID 8661124库_组合 40"/>
          <p:cNvGrpSpPr/>
          <p:nvPr>
            <p:custDataLst>
              <p:tags r:id="rId2"/>
            </p:custDataLst>
          </p:nvPr>
        </p:nvGrpSpPr>
        <p:grpSpPr>
          <a:xfrm>
            <a:off x="6994466" y="2727361"/>
            <a:ext cx="3741662" cy="794294"/>
            <a:chOff x="6994466" y="2727361"/>
            <a:chExt cx="3741662" cy="794294"/>
          </a:xfrm>
        </p:grpSpPr>
        <p:grpSp>
          <p:nvGrpSpPr>
            <p:cNvPr id="9" name="组合 8"/>
            <p:cNvGrpSpPr/>
            <p:nvPr/>
          </p:nvGrpSpPr>
          <p:grpSpPr>
            <a:xfrm>
              <a:off x="6994466" y="2770524"/>
              <a:ext cx="707969" cy="707969"/>
              <a:chOff x="0" y="0"/>
              <a:chExt cx="622534" cy="622534"/>
            </a:xfrm>
          </p:grpSpPr>
          <p:sp>
            <p:nvSpPr>
              <p:cNvPr id="32" name="任意多边形 72"/>
              <p:cNvSpPr/>
              <p:nvPr/>
            </p:nvSpPr>
            <p:spPr>
              <a:xfrm>
                <a:off x="0" y="0"/>
                <a:ext cx="622534" cy="622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2">
                  <a:lumMod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3" name="任意多边形 73"/>
              <p:cNvSpPr/>
              <p:nvPr/>
            </p:nvSpPr>
            <p:spPr>
              <a:xfrm>
                <a:off x="189907" y="206088"/>
                <a:ext cx="242719" cy="2103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160" y="2077"/>
                    </a:moveTo>
                    <a:cubicBezTo>
                      <a:pt x="20160" y="1856"/>
                      <a:pt x="19991" y="1662"/>
                      <a:pt x="19800" y="1662"/>
                    </a:cubicBezTo>
                    <a:lnTo>
                      <a:pt x="1800" y="1662"/>
                    </a:lnTo>
                    <a:cubicBezTo>
                      <a:pt x="1609" y="1662"/>
                      <a:pt x="1440" y="1856"/>
                      <a:pt x="1440" y="2077"/>
                    </a:cubicBezTo>
                    <a:lnTo>
                      <a:pt x="1440" y="12877"/>
                    </a:lnTo>
                    <a:cubicBezTo>
                      <a:pt x="1440" y="13098"/>
                      <a:pt x="1609" y="13292"/>
                      <a:pt x="1800" y="13292"/>
                    </a:cubicBezTo>
                    <a:lnTo>
                      <a:pt x="19800" y="13292"/>
                    </a:lnTo>
                    <a:cubicBezTo>
                      <a:pt x="19991" y="13292"/>
                      <a:pt x="20160" y="13098"/>
                      <a:pt x="20160" y="12877"/>
                    </a:cubicBezTo>
                    <a:cubicBezTo>
                      <a:pt x="20160" y="12877"/>
                      <a:pt x="20160" y="2077"/>
                      <a:pt x="20160" y="2077"/>
                    </a:cubicBezTo>
                    <a:close/>
                    <a:moveTo>
                      <a:pt x="21600" y="16200"/>
                    </a:moveTo>
                    <a:cubicBezTo>
                      <a:pt x="21600" y="17342"/>
                      <a:pt x="20790" y="18277"/>
                      <a:pt x="19800" y="18277"/>
                    </a:cubicBezTo>
                    <a:lnTo>
                      <a:pt x="13680" y="18277"/>
                    </a:lnTo>
                    <a:cubicBezTo>
                      <a:pt x="13680" y="19380"/>
                      <a:pt x="14400" y="20315"/>
                      <a:pt x="14400" y="20769"/>
                    </a:cubicBezTo>
                    <a:cubicBezTo>
                      <a:pt x="14400" y="21224"/>
                      <a:pt x="14074" y="21600"/>
                      <a:pt x="13680" y="21600"/>
                    </a:cubicBezTo>
                    <a:lnTo>
                      <a:pt x="7920" y="21600"/>
                    </a:lnTo>
                    <a:cubicBezTo>
                      <a:pt x="7526" y="21600"/>
                      <a:pt x="7200" y="21224"/>
                      <a:pt x="7200" y="20769"/>
                    </a:cubicBezTo>
                    <a:cubicBezTo>
                      <a:pt x="7200" y="20289"/>
                      <a:pt x="7920" y="19406"/>
                      <a:pt x="7920" y="18277"/>
                    </a:cubicBezTo>
                    <a:lnTo>
                      <a:pt x="1800" y="18277"/>
                    </a:lnTo>
                    <a:cubicBezTo>
                      <a:pt x="810" y="18277"/>
                      <a:pt x="0" y="17342"/>
                      <a:pt x="0" y="16200"/>
                    </a:cubicBezTo>
                    <a:lnTo>
                      <a:pt x="0" y="2077"/>
                    </a:lnTo>
                    <a:cubicBezTo>
                      <a:pt x="0" y="935"/>
                      <a:pt x="810" y="0"/>
                      <a:pt x="1800" y="0"/>
                    </a:cubicBezTo>
                    <a:lnTo>
                      <a:pt x="19800" y="0"/>
                    </a:lnTo>
                    <a:cubicBezTo>
                      <a:pt x="20790" y="0"/>
                      <a:pt x="21600" y="935"/>
                      <a:pt x="21600" y="2077"/>
                    </a:cubicBezTo>
                    <a:cubicBezTo>
                      <a:pt x="21600" y="2077"/>
                      <a:pt x="21600" y="16200"/>
                      <a:pt x="21600" y="162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8048747" y="2727361"/>
              <a:ext cx="2687381" cy="794294"/>
              <a:chOff x="719666" y="2048993"/>
              <a:chExt cx="3288101" cy="723852"/>
            </a:xfrm>
          </p:grpSpPr>
          <p:sp>
            <p:nvSpPr>
              <p:cNvPr id="26" name="文本框 66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algn="r" defTabSz="914400">
                  <a:spcBef>
                    <a:spcPct val="0"/>
                  </a:spcBef>
                  <a:defRPr/>
                </a:pPr>
                <a:r>
                  <a:rPr lang="zh-CN" altLang="en-US" sz="1600" b="1" dirty="0">
                    <a:solidFill>
                      <a:schemeClr val="accent2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2">
                      <a:lumMod val="100000"/>
                    </a:schemeClr>
                  </a:solidFill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455872" y="1664804"/>
            <a:ext cx="5207325" cy="3982526"/>
            <a:chOff x="1455872" y="1664804"/>
            <a:chExt cx="5207325" cy="3982526"/>
          </a:xfrm>
        </p:grpSpPr>
        <p:sp>
          <p:nvSpPr>
            <p:cNvPr id="4" name="椭圆 3"/>
            <p:cNvSpPr/>
            <p:nvPr/>
          </p:nvSpPr>
          <p:spPr>
            <a:xfrm>
              <a:off x="1610687" y="5126258"/>
              <a:ext cx="2267123" cy="521072"/>
            </a:xfrm>
            <a:prstGeom prst="ellipse">
              <a:avLst/>
            </a:prstGeom>
            <a:solidFill>
              <a:srgbClr val="F0F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1455872" y="1664804"/>
              <a:ext cx="3408118" cy="2888506"/>
              <a:chOff x="2152538" y="1954124"/>
              <a:chExt cx="3105870" cy="2632339"/>
            </a:xfrm>
          </p:grpSpPr>
          <p:sp>
            <p:nvSpPr>
              <p:cNvPr id="38" name="任意多边形 78"/>
              <p:cNvSpPr/>
              <p:nvPr/>
            </p:nvSpPr>
            <p:spPr>
              <a:xfrm rot="2700000">
                <a:off x="2829155" y="2182474"/>
                <a:ext cx="1727372" cy="30806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896" y="19976"/>
                    </a:moveTo>
                    <a:lnTo>
                      <a:pt x="18704" y="19976"/>
                    </a:lnTo>
                    <a:lnTo>
                      <a:pt x="18704" y="1624"/>
                    </a:lnTo>
                    <a:lnTo>
                      <a:pt x="2896" y="1624"/>
                    </a:lnTo>
                    <a:cubicBezTo>
                      <a:pt x="2896" y="1624"/>
                      <a:pt x="2896" y="19976"/>
                      <a:pt x="2896" y="19976"/>
                    </a:cubicBezTo>
                    <a:close/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ubicBezTo>
                      <a:pt x="21600" y="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9" name="任意多边形 79"/>
              <p:cNvSpPr/>
              <p:nvPr/>
            </p:nvSpPr>
            <p:spPr>
              <a:xfrm rot="2700000">
                <a:off x="4628098" y="2167509"/>
                <a:ext cx="843696" cy="4169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ubicBezTo>
                      <a:pt x="21600" y="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6" name="任意多边形 46"/>
            <p:cNvSpPr/>
            <p:nvPr/>
          </p:nvSpPr>
          <p:spPr>
            <a:xfrm rot="2700000">
              <a:off x="3252617" y="2642398"/>
              <a:ext cx="1214288" cy="46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任意多边形 50"/>
            <p:cNvSpPr/>
            <p:nvPr/>
          </p:nvSpPr>
          <p:spPr>
            <a:xfrm rot="10800000" flipH="1">
              <a:off x="4393477" y="3823216"/>
              <a:ext cx="2269720" cy="28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DCDEE0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1" name="任意多边形 51"/>
            <p:cNvSpPr/>
            <p:nvPr/>
          </p:nvSpPr>
          <p:spPr>
            <a:xfrm rot="10800000" flipH="1">
              <a:off x="5124312" y="3047913"/>
              <a:ext cx="1538884" cy="153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DCDEE0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任意多边形 52"/>
            <p:cNvSpPr/>
            <p:nvPr/>
          </p:nvSpPr>
          <p:spPr>
            <a:xfrm rot="10800000" flipH="1">
              <a:off x="5627948" y="2120444"/>
              <a:ext cx="1035248" cy="321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DCDEE0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任意多边形 56"/>
            <p:cNvSpPr/>
            <p:nvPr/>
          </p:nvSpPr>
          <p:spPr>
            <a:xfrm rot="2700000">
              <a:off x="2756549" y="3138782"/>
              <a:ext cx="1214288" cy="46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任意多边形 57"/>
            <p:cNvSpPr/>
            <p:nvPr/>
          </p:nvSpPr>
          <p:spPr>
            <a:xfrm rot="2700000">
              <a:off x="2260482" y="3635166"/>
              <a:ext cx="1214288" cy="46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任意多边形 58"/>
            <p:cNvSpPr/>
            <p:nvPr/>
          </p:nvSpPr>
          <p:spPr>
            <a:xfrm rot="2700000">
              <a:off x="1764415" y="4131549"/>
              <a:ext cx="1214288" cy="464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任意多边形 59"/>
            <p:cNvSpPr/>
            <p:nvPr/>
          </p:nvSpPr>
          <p:spPr>
            <a:xfrm rot="10800000" flipH="1">
              <a:off x="3401342" y="4666679"/>
              <a:ext cx="3261855" cy="289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2700" cap="flat">
              <a:solidFill>
                <a:srgbClr val="DCDEE0"/>
              </a:solidFill>
              <a:prstDash val="solid"/>
              <a:miter lim="400000"/>
              <a:headEnd type="oval" w="med" len="med"/>
              <a:tailEnd type="oval" w="med" len="med"/>
            </a:ln>
            <a:effectLst/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2" name="千图PPT彼岸天：ID 8661124库_组合 41"/>
          <p:cNvGrpSpPr/>
          <p:nvPr>
            <p:custDataLst>
              <p:tags r:id="rId3"/>
            </p:custDataLst>
          </p:nvPr>
        </p:nvGrpSpPr>
        <p:grpSpPr>
          <a:xfrm>
            <a:off x="6994466" y="3567078"/>
            <a:ext cx="3741662" cy="794294"/>
            <a:chOff x="6994466" y="3567078"/>
            <a:chExt cx="3741662" cy="794294"/>
          </a:xfrm>
        </p:grpSpPr>
        <p:grpSp>
          <p:nvGrpSpPr>
            <p:cNvPr id="14" name="组合 13"/>
            <p:cNvGrpSpPr/>
            <p:nvPr/>
          </p:nvGrpSpPr>
          <p:grpSpPr>
            <a:xfrm>
              <a:off x="8048747" y="3567078"/>
              <a:ext cx="2687381" cy="794294"/>
              <a:chOff x="719666" y="2048993"/>
              <a:chExt cx="3288101" cy="723852"/>
            </a:xfrm>
          </p:grpSpPr>
          <p:sp>
            <p:nvSpPr>
              <p:cNvPr id="28" name="文本框 68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algn="r" defTabSz="914400">
                  <a:spcBef>
                    <a:spcPct val="0"/>
                  </a:spcBef>
                  <a:defRPr/>
                </a:pPr>
                <a:r>
                  <a:rPr lang="zh-CN" altLang="en-US" sz="1600" b="1" dirty="0">
                    <a:solidFill>
                      <a:schemeClr val="accent3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3">
                      <a:lumMod val="100000"/>
                    </a:schemeClr>
                  </a:solidFill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6994466" y="3613986"/>
              <a:ext cx="707969" cy="707969"/>
              <a:chOff x="0" y="0"/>
              <a:chExt cx="622534" cy="622534"/>
            </a:xfrm>
          </p:grpSpPr>
          <p:sp>
            <p:nvSpPr>
              <p:cNvPr id="24" name="任意多边形 64"/>
              <p:cNvSpPr/>
              <p:nvPr/>
            </p:nvSpPr>
            <p:spPr>
              <a:xfrm>
                <a:off x="0" y="0"/>
                <a:ext cx="622534" cy="622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5" name="任意多边形 65"/>
              <p:cNvSpPr/>
              <p:nvPr/>
            </p:nvSpPr>
            <p:spPr>
              <a:xfrm>
                <a:off x="171454" y="188930"/>
                <a:ext cx="279625" cy="2446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912" y="14657"/>
                    </a:moveTo>
                    <a:cubicBezTo>
                      <a:pt x="19912" y="13596"/>
                      <a:pt x="19153" y="12729"/>
                      <a:pt x="18225" y="12729"/>
                    </a:cubicBezTo>
                    <a:cubicBezTo>
                      <a:pt x="17297" y="12729"/>
                      <a:pt x="16537" y="13596"/>
                      <a:pt x="16537" y="14657"/>
                    </a:cubicBezTo>
                    <a:cubicBezTo>
                      <a:pt x="16537" y="15718"/>
                      <a:pt x="17297" y="16586"/>
                      <a:pt x="18225" y="16586"/>
                    </a:cubicBezTo>
                    <a:cubicBezTo>
                      <a:pt x="19153" y="16586"/>
                      <a:pt x="19912" y="15718"/>
                      <a:pt x="19912" y="14657"/>
                    </a:cubicBezTo>
                    <a:close/>
                    <a:moveTo>
                      <a:pt x="16158" y="10800"/>
                    </a:moveTo>
                    <a:lnTo>
                      <a:pt x="15219" y="6497"/>
                    </a:lnTo>
                    <a:cubicBezTo>
                      <a:pt x="15187" y="6364"/>
                      <a:pt x="14977" y="6171"/>
                      <a:pt x="14850" y="6171"/>
                    </a:cubicBezTo>
                    <a:lnTo>
                      <a:pt x="6750" y="6171"/>
                    </a:lnTo>
                    <a:cubicBezTo>
                      <a:pt x="6623" y="6171"/>
                      <a:pt x="6413" y="6364"/>
                      <a:pt x="6381" y="6497"/>
                    </a:cubicBezTo>
                    <a:lnTo>
                      <a:pt x="5442" y="10800"/>
                    </a:lnTo>
                    <a:cubicBezTo>
                      <a:pt x="5442" y="10800"/>
                      <a:pt x="16158" y="10800"/>
                      <a:pt x="16158" y="10800"/>
                    </a:cubicBezTo>
                    <a:close/>
                    <a:moveTo>
                      <a:pt x="5063" y="14657"/>
                    </a:moveTo>
                    <a:cubicBezTo>
                      <a:pt x="5063" y="13596"/>
                      <a:pt x="4303" y="12729"/>
                      <a:pt x="3375" y="12729"/>
                    </a:cubicBezTo>
                    <a:cubicBezTo>
                      <a:pt x="2447" y="12729"/>
                      <a:pt x="1688" y="13596"/>
                      <a:pt x="1688" y="14657"/>
                    </a:cubicBezTo>
                    <a:cubicBezTo>
                      <a:pt x="1688" y="15718"/>
                      <a:pt x="2447" y="16586"/>
                      <a:pt x="3375" y="16586"/>
                    </a:cubicBezTo>
                    <a:cubicBezTo>
                      <a:pt x="4303" y="16586"/>
                      <a:pt x="5063" y="15718"/>
                      <a:pt x="5063" y="14657"/>
                    </a:cubicBezTo>
                    <a:close/>
                    <a:moveTo>
                      <a:pt x="21600" y="13500"/>
                    </a:moveTo>
                    <a:lnTo>
                      <a:pt x="21600" y="18129"/>
                    </a:lnTo>
                    <a:cubicBezTo>
                      <a:pt x="21600" y="18346"/>
                      <a:pt x="21452" y="18514"/>
                      <a:pt x="21262" y="18514"/>
                    </a:cubicBezTo>
                    <a:lnTo>
                      <a:pt x="20250" y="18514"/>
                    </a:lnTo>
                    <a:lnTo>
                      <a:pt x="20250" y="19286"/>
                    </a:lnTo>
                    <a:cubicBezTo>
                      <a:pt x="20250" y="20563"/>
                      <a:pt x="19343" y="21600"/>
                      <a:pt x="18225" y="21600"/>
                    </a:cubicBezTo>
                    <a:cubicBezTo>
                      <a:pt x="17107" y="21600"/>
                      <a:pt x="16200" y="20563"/>
                      <a:pt x="16200" y="19286"/>
                    </a:cubicBezTo>
                    <a:lnTo>
                      <a:pt x="16200" y="18514"/>
                    </a:lnTo>
                    <a:lnTo>
                      <a:pt x="5400" y="18514"/>
                    </a:lnTo>
                    <a:lnTo>
                      <a:pt x="5400" y="19286"/>
                    </a:lnTo>
                    <a:cubicBezTo>
                      <a:pt x="5400" y="20563"/>
                      <a:pt x="4493" y="21600"/>
                      <a:pt x="3375" y="21600"/>
                    </a:cubicBezTo>
                    <a:cubicBezTo>
                      <a:pt x="2257" y="21600"/>
                      <a:pt x="1350" y="20563"/>
                      <a:pt x="1350" y="19286"/>
                    </a:cubicBezTo>
                    <a:lnTo>
                      <a:pt x="1350" y="18514"/>
                    </a:lnTo>
                    <a:lnTo>
                      <a:pt x="338" y="18514"/>
                    </a:lnTo>
                    <a:cubicBezTo>
                      <a:pt x="148" y="18514"/>
                      <a:pt x="0" y="18346"/>
                      <a:pt x="0" y="18129"/>
                    </a:cubicBezTo>
                    <a:lnTo>
                      <a:pt x="0" y="13500"/>
                    </a:lnTo>
                    <a:cubicBezTo>
                      <a:pt x="0" y="12005"/>
                      <a:pt x="1055" y="10800"/>
                      <a:pt x="2363" y="10800"/>
                    </a:cubicBezTo>
                    <a:lnTo>
                      <a:pt x="2658" y="10800"/>
                    </a:lnTo>
                    <a:lnTo>
                      <a:pt x="3765" y="5750"/>
                    </a:lnTo>
                    <a:cubicBezTo>
                      <a:pt x="4092" y="4231"/>
                      <a:pt x="5379" y="3086"/>
                      <a:pt x="6750" y="3086"/>
                    </a:cubicBezTo>
                    <a:lnTo>
                      <a:pt x="8100" y="3086"/>
                    </a:lnTo>
                    <a:lnTo>
                      <a:pt x="8100" y="386"/>
                    </a:lnTo>
                    <a:cubicBezTo>
                      <a:pt x="8100" y="169"/>
                      <a:pt x="8248" y="0"/>
                      <a:pt x="8438" y="0"/>
                    </a:cubicBezTo>
                    <a:lnTo>
                      <a:pt x="13162" y="0"/>
                    </a:lnTo>
                    <a:cubicBezTo>
                      <a:pt x="13352" y="0"/>
                      <a:pt x="13500" y="169"/>
                      <a:pt x="13500" y="386"/>
                    </a:cubicBezTo>
                    <a:lnTo>
                      <a:pt x="13500" y="3086"/>
                    </a:lnTo>
                    <a:lnTo>
                      <a:pt x="14850" y="3086"/>
                    </a:lnTo>
                    <a:cubicBezTo>
                      <a:pt x="16221" y="3086"/>
                      <a:pt x="17508" y="4231"/>
                      <a:pt x="17835" y="5750"/>
                    </a:cubicBezTo>
                    <a:lnTo>
                      <a:pt x="18942" y="10800"/>
                    </a:lnTo>
                    <a:lnTo>
                      <a:pt x="19237" y="10800"/>
                    </a:lnTo>
                    <a:cubicBezTo>
                      <a:pt x="20545" y="10800"/>
                      <a:pt x="21600" y="12005"/>
                      <a:pt x="21600" y="135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43" name="千图PPT彼岸天：ID 8661124库_组合 42"/>
          <p:cNvGrpSpPr/>
          <p:nvPr>
            <p:custDataLst>
              <p:tags r:id="rId4"/>
            </p:custDataLst>
          </p:nvPr>
        </p:nvGrpSpPr>
        <p:grpSpPr>
          <a:xfrm>
            <a:off x="6994466" y="4414285"/>
            <a:ext cx="3741662" cy="794294"/>
            <a:chOff x="6994466" y="4414285"/>
            <a:chExt cx="3741662" cy="794294"/>
          </a:xfrm>
        </p:grpSpPr>
        <p:grpSp>
          <p:nvGrpSpPr>
            <p:cNvPr id="7" name="组合 6"/>
            <p:cNvGrpSpPr/>
            <p:nvPr/>
          </p:nvGrpSpPr>
          <p:grpSpPr>
            <a:xfrm>
              <a:off x="6994466" y="4457449"/>
              <a:ext cx="707969" cy="707969"/>
              <a:chOff x="0" y="0"/>
              <a:chExt cx="622534" cy="622534"/>
            </a:xfrm>
          </p:grpSpPr>
          <p:sp>
            <p:nvSpPr>
              <p:cNvPr id="36" name="任意多边形 76"/>
              <p:cNvSpPr/>
              <p:nvPr/>
            </p:nvSpPr>
            <p:spPr>
              <a:xfrm>
                <a:off x="0" y="0"/>
                <a:ext cx="622534" cy="6225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679" h="19679" extrusionOk="0">
                    <a:moveTo>
                      <a:pt x="16796" y="2882"/>
                    </a:moveTo>
                    <a:cubicBezTo>
                      <a:pt x="20639" y="6724"/>
                      <a:pt x="20639" y="12954"/>
                      <a:pt x="16796" y="16796"/>
                    </a:cubicBezTo>
                    <a:cubicBezTo>
                      <a:pt x="12954" y="20639"/>
                      <a:pt x="6724" y="20639"/>
                      <a:pt x="2882" y="16796"/>
                    </a:cubicBezTo>
                    <a:cubicBezTo>
                      <a:pt x="-961" y="12954"/>
                      <a:pt x="-961" y="6724"/>
                      <a:pt x="2882" y="2882"/>
                    </a:cubicBezTo>
                    <a:cubicBezTo>
                      <a:pt x="6724" y="-961"/>
                      <a:pt x="12954" y="-961"/>
                      <a:pt x="16796" y="2882"/>
                    </a:cubicBezTo>
                    <a:close/>
                  </a:path>
                </a:pathLst>
              </a:custGeom>
              <a:solidFill>
                <a:schemeClr val="accent4">
                  <a:lumMod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7" name="任意多边形 77"/>
              <p:cNvSpPr/>
              <p:nvPr/>
            </p:nvSpPr>
            <p:spPr>
              <a:xfrm>
                <a:off x="171454" y="185333"/>
                <a:ext cx="279625" cy="251866"/>
              </a:xfrm>
              <a:custGeom>
                <a:avLst/>
                <a:gdLst>
                  <a:gd name="connsiteX0" fmla="*/ 103452 w 331343"/>
                  <a:gd name="connsiteY0" fmla="*/ 146050 h 298450"/>
                  <a:gd name="connsiteX1" fmla="*/ 110066 w 331343"/>
                  <a:gd name="connsiteY1" fmla="*/ 152545 h 298450"/>
                  <a:gd name="connsiteX2" fmla="*/ 111389 w 331343"/>
                  <a:gd name="connsiteY2" fmla="*/ 166832 h 298450"/>
                  <a:gd name="connsiteX3" fmla="*/ 106098 w 331343"/>
                  <a:gd name="connsiteY3" fmla="*/ 174625 h 298450"/>
                  <a:gd name="connsiteX4" fmla="*/ 104775 w 331343"/>
                  <a:gd name="connsiteY4" fmla="*/ 174625 h 298450"/>
                  <a:gd name="connsiteX5" fmla="*/ 98160 w 331343"/>
                  <a:gd name="connsiteY5" fmla="*/ 169430 h 298450"/>
                  <a:gd name="connsiteX6" fmla="*/ 96837 w 331343"/>
                  <a:gd name="connsiteY6" fmla="*/ 152545 h 298450"/>
                  <a:gd name="connsiteX7" fmla="*/ 103452 w 331343"/>
                  <a:gd name="connsiteY7" fmla="*/ 146050 h 298450"/>
                  <a:gd name="connsiteX8" fmla="*/ 25717 w 331343"/>
                  <a:gd name="connsiteY8" fmla="*/ 65088 h 298450"/>
                  <a:gd name="connsiteX9" fmla="*/ 20637 w 331343"/>
                  <a:gd name="connsiteY9" fmla="*/ 67469 h 298450"/>
                  <a:gd name="connsiteX10" fmla="*/ 26987 w 331343"/>
                  <a:gd name="connsiteY10" fmla="*/ 69851 h 298450"/>
                  <a:gd name="connsiteX11" fmla="*/ 25717 w 331343"/>
                  <a:gd name="connsiteY11" fmla="*/ 65088 h 298450"/>
                  <a:gd name="connsiteX12" fmla="*/ 73025 w 331343"/>
                  <a:gd name="connsiteY12" fmla="*/ 41275 h 298450"/>
                  <a:gd name="connsiteX13" fmla="*/ 85725 w 331343"/>
                  <a:gd name="connsiteY13" fmla="*/ 54769 h 298450"/>
                  <a:gd name="connsiteX14" fmla="*/ 73025 w 331343"/>
                  <a:gd name="connsiteY14" fmla="*/ 68263 h 298450"/>
                  <a:gd name="connsiteX15" fmla="*/ 60325 w 331343"/>
                  <a:gd name="connsiteY15" fmla="*/ 54769 h 298450"/>
                  <a:gd name="connsiteX16" fmla="*/ 73025 w 331343"/>
                  <a:gd name="connsiteY16" fmla="*/ 41275 h 298450"/>
                  <a:gd name="connsiteX17" fmla="*/ 89991 w 331343"/>
                  <a:gd name="connsiteY17" fmla="*/ 12700 h 298450"/>
                  <a:gd name="connsiteX18" fmla="*/ 39687 w 331343"/>
                  <a:gd name="connsiteY18" fmla="*/ 63322 h 298450"/>
                  <a:gd name="connsiteX19" fmla="*/ 75803 w 331343"/>
                  <a:gd name="connsiteY19" fmla="*/ 111349 h 298450"/>
                  <a:gd name="connsiteX20" fmla="*/ 79672 w 331343"/>
                  <a:gd name="connsiteY20" fmla="*/ 115243 h 298450"/>
                  <a:gd name="connsiteX21" fmla="*/ 79672 w 331343"/>
                  <a:gd name="connsiteY21" fmla="*/ 121733 h 298450"/>
                  <a:gd name="connsiteX22" fmla="*/ 70643 w 331343"/>
                  <a:gd name="connsiteY22" fmla="*/ 156780 h 298450"/>
                  <a:gd name="connsiteX23" fmla="*/ 148034 w 331343"/>
                  <a:gd name="connsiteY23" fmla="*/ 233363 h 298450"/>
                  <a:gd name="connsiteX24" fmla="*/ 181570 w 331343"/>
                  <a:gd name="connsiteY24" fmla="*/ 225575 h 298450"/>
                  <a:gd name="connsiteX25" fmla="*/ 169962 w 331343"/>
                  <a:gd name="connsiteY25" fmla="*/ 225575 h 298450"/>
                  <a:gd name="connsiteX26" fmla="*/ 110629 w 331343"/>
                  <a:gd name="connsiteY26" fmla="*/ 193125 h 298450"/>
                  <a:gd name="connsiteX27" fmla="*/ 111919 w 331343"/>
                  <a:gd name="connsiteY27" fmla="*/ 184039 h 298450"/>
                  <a:gd name="connsiteX28" fmla="*/ 120947 w 331343"/>
                  <a:gd name="connsiteY28" fmla="*/ 186635 h 298450"/>
                  <a:gd name="connsiteX29" fmla="*/ 169962 w 331343"/>
                  <a:gd name="connsiteY29" fmla="*/ 212595 h 298450"/>
                  <a:gd name="connsiteX30" fmla="*/ 204787 w 331343"/>
                  <a:gd name="connsiteY30" fmla="*/ 212595 h 298450"/>
                  <a:gd name="connsiteX31" fmla="*/ 206077 w 331343"/>
                  <a:gd name="connsiteY31" fmla="*/ 212595 h 298450"/>
                  <a:gd name="connsiteX32" fmla="*/ 307975 w 331343"/>
                  <a:gd name="connsiteY32" fmla="*/ 212595 h 298450"/>
                  <a:gd name="connsiteX33" fmla="*/ 126107 w 331343"/>
                  <a:gd name="connsiteY33" fmla="*/ 26978 h 298450"/>
                  <a:gd name="connsiteX34" fmla="*/ 89991 w 331343"/>
                  <a:gd name="connsiteY34" fmla="*/ 12700 h 298450"/>
                  <a:gd name="connsiteX35" fmla="*/ 89427 w 331343"/>
                  <a:gd name="connsiteY35" fmla="*/ 0 h 298450"/>
                  <a:gd name="connsiteX36" fmla="*/ 134789 w 331343"/>
                  <a:gd name="connsiteY36" fmla="*/ 18166 h 298450"/>
                  <a:gd name="connsiteX37" fmla="*/ 329196 w 331343"/>
                  <a:gd name="connsiteY37" fmla="*/ 214106 h 298450"/>
                  <a:gd name="connsiteX38" fmla="*/ 330492 w 331343"/>
                  <a:gd name="connsiteY38" fmla="*/ 221891 h 298450"/>
                  <a:gd name="connsiteX39" fmla="*/ 325308 w 331343"/>
                  <a:gd name="connsiteY39" fmla="*/ 225784 h 298450"/>
                  <a:gd name="connsiteX40" fmla="*/ 204776 w 331343"/>
                  <a:gd name="connsiteY40" fmla="*/ 225784 h 298450"/>
                  <a:gd name="connsiteX41" fmla="*/ 164598 w 331343"/>
                  <a:gd name="connsiteY41" fmla="*/ 245248 h 298450"/>
                  <a:gd name="connsiteX42" fmla="*/ 164598 w 331343"/>
                  <a:gd name="connsiteY42" fmla="*/ 284177 h 298450"/>
                  <a:gd name="connsiteX43" fmla="*/ 171078 w 331343"/>
                  <a:gd name="connsiteY43" fmla="*/ 284177 h 298450"/>
                  <a:gd name="connsiteX44" fmla="*/ 177559 w 331343"/>
                  <a:gd name="connsiteY44" fmla="*/ 291962 h 298450"/>
                  <a:gd name="connsiteX45" fmla="*/ 171078 w 331343"/>
                  <a:gd name="connsiteY45" fmla="*/ 298450 h 298450"/>
                  <a:gd name="connsiteX46" fmla="*/ 117940 w 331343"/>
                  <a:gd name="connsiteY46" fmla="*/ 298450 h 298450"/>
                  <a:gd name="connsiteX47" fmla="*/ 111460 w 331343"/>
                  <a:gd name="connsiteY47" fmla="*/ 291962 h 298450"/>
                  <a:gd name="connsiteX48" fmla="*/ 117940 w 331343"/>
                  <a:gd name="connsiteY48" fmla="*/ 284177 h 298450"/>
                  <a:gd name="connsiteX49" fmla="*/ 151638 w 331343"/>
                  <a:gd name="connsiteY49" fmla="*/ 284177 h 298450"/>
                  <a:gd name="connsiteX50" fmla="*/ 151638 w 331343"/>
                  <a:gd name="connsiteY50" fmla="*/ 246546 h 298450"/>
                  <a:gd name="connsiteX51" fmla="*/ 147749 w 331343"/>
                  <a:gd name="connsiteY51" fmla="*/ 246546 h 298450"/>
                  <a:gd name="connsiteX52" fmla="*/ 57026 w 331343"/>
                  <a:gd name="connsiteY52" fmla="*/ 157011 h 298450"/>
                  <a:gd name="connsiteX53" fmla="*/ 64802 w 331343"/>
                  <a:gd name="connsiteY53" fmla="*/ 121975 h 298450"/>
                  <a:gd name="connsiteX54" fmla="*/ 38881 w 331343"/>
                  <a:gd name="connsiteY54" fmla="*/ 102511 h 298450"/>
                  <a:gd name="connsiteX55" fmla="*/ 31105 w 331343"/>
                  <a:gd name="connsiteY55" fmla="*/ 86940 h 298450"/>
                  <a:gd name="connsiteX56" fmla="*/ 29809 w 331343"/>
                  <a:gd name="connsiteY56" fmla="*/ 86940 h 298450"/>
                  <a:gd name="connsiteX57" fmla="*/ 3888 w 331343"/>
                  <a:gd name="connsiteY57" fmla="*/ 72666 h 298450"/>
                  <a:gd name="connsiteX58" fmla="*/ 0 w 331343"/>
                  <a:gd name="connsiteY58" fmla="*/ 67475 h 298450"/>
                  <a:gd name="connsiteX59" fmla="*/ 3888 w 331343"/>
                  <a:gd name="connsiteY59" fmla="*/ 60987 h 298450"/>
                  <a:gd name="connsiteX60" fmla="*/ 28513 w 331343"/>
                  <a:gd name="connsiteY60" fmla="*/ 49309 h 298450"/>
                  <a:gd name="connsiteX61" fmla="*/ 89427 w 331343"/>
                  <a:gd name="connsiteY61" fmla="*/ 0 h 298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31343" h="298450">
                    <a:moveTo>
                      <a:pt x="103452" y="146050"/>
                    </a:moveTo>
                    <a:cubicBezTo>
                      <a:pt x="107420" y="146050"/>
                      <a:pt x="110066" y="148648"/>
                      <a:pt x="110066" y="152545"/>
                    </a:cubicBezTo>
                    <a:cubicBezTo>
                      <a:pt x="110066" y="157740"/>
                      <a:pt x="110066" y="161637"/>
                      <a:pt x="111389" y="166832"/>
                    </a:cubicBezTo>
                    <a:cubicBezTo>
                      <a:pt x="112712" y="169430"/>
                      <a:pt x="110066" y="173326"/>
                      <a:pt x="106098" y="174625"/>
                    </a:cubicBezTo>
                    <a:cubicBezTo>
                      <a:pt x="106098" y="174625"/>
                      <a:pt x="106098" y="174625"/>
                      <a:pt x="104775" y="174625"/>
                    </a:cubicBezTo>
                    <a:cubicBezTo>
                      <a:pt x="102129" y="174625"/>
                      <a:pt x="99483" y="172028"/>
                      <a:pt x="98160" y="169430"/>
                    </a:cubicBezTo>
                    <a:cubicBezTo>
                      <a:pt x="96837" y="164234"/>
                      <a:pt x="96837" y="157740"/>
                      <a:pt x="96837" y="152545"/>
                    </a:cubicBezTo>
                    <a:cubicBezTo>
                      <a:pt x="96837" y="148648"/>
                      <a:pt x="99483" y="146050"/>
                      <a:pt x="103452" y="146050"/>
                    </a:cubicBezTo>
                    <a:close/>
                    <a:moveTo>
                      <a:pt x="25717" y="65088"/>
                    </a:moveTo>
                    <a:cubicBezTo>
                      <a:pt x="25717" y="65088"/>
                      <a:pt x="25717" y="65088"/>
                      <a:pt x="20637" y="67469"/>
                    </a:cubicBezTo>
                    <a:lnTo>
                      <a:pt x="26987" y="69851"/>
                    </a:lnTo>
                    <a:cubicBezTo>
                      <a:pt x="25717" y="68660"/>
                      <a:pt x="25717" y="66279"/>
                      <a:pt x="25717" y="65088"/>
                    </a:cubicBezTo>
                    <a:close/>
                    <a:moveTo>
                      <a:pt x="73025" y="41275"/>
                    </a:moveTo>
                    <a:cubicBezTo>
                      <a:pt x="80039" y="41275"/>
                      <a:pt x="85725" y="47316"/>
                      <a:pt x="85725" y="54769"/>
                    </a:cubicBezTo>
                    <a:cubicBezTo>
                      <a:pt x="85725" y="62222"/>
                      <a:pt x="80039" y="68263"/>
                      <a:pt x="73025" y="68263"/>
                    </a:cubicBezTo>
                    <a:cubicBezTo>
                      <a:pt x="66011" y="68263"/>
                      <a:pt x="60325" y="62222"/>
                      <a:pt x="60325" y="54769"/>
                    </a:cubicBezTo>
                    <a:cubicBezTo>
                      <a:pt x="60325" y="47316"/>
                      <a:pt x="66011" y="41275"/>
                      <a:pt x="73025" y="41275"/>
                    </a:cubicBezTo>
                    <a:close/>
                    <a:moveTo>
                      <a:pt x="89991" y="12700"/>
                    </a:moveTo>
                    <a:cubicBezTo>
                      <a:pt x="62904" y="12700"/>
                      <a:pt x="39687" y="34766"/>
                      <a:pt x="39687" y="63322"/>
                    </a:cubicBezTo>
                    <a:cubicBezTo>
                      <a:pt x="39687" y="85389"/>
                      <a:pt x="55165" y="104859"/>
                      <a:pt x="75803" y="111349"/>
                    </a:cubicBezTo>
                    <a:cubicBezTo>
                      <a:pt x="78382" y="112647"/>
                      <a:pt x="79672" y="113945"/>
                      <a:pt x="79672" y="115243"/>
                    </a:cubicBezTo>
                    <a:cubicBezTo>
                      <a:pt x="80962" y="117839"/>
                      <a:pt x="80962" y="119137"/>
                      <a:pt x="79672" y="121733"/>
                    </a:cubicBezTo>
                    <a:cubicBezTo>
                      <a:pt x="74513" y="132117"/>
                      <a:pt x="70643" y="145098"/>
                      <a:pt x="70643" y="156780"/>
                    </a:cubicBezTo>
                    <a:cubicBezTo>
                      <a:pt x="70643" y="199615"/>
                      <a:pt x="105469" y="233363"/>
                      <a:pt x="148034" y="233363"/>
                    </a:cubicBezTo>
                    <a:cubicBezTo>
                      <a:pt x="159643" y="233363"/>
                      <a:pt x="171251" y="230767"/>
                      <a:pt x="181570" y="225575"/>
                    </a:cubicBezTo>
                    <a:cubicBezTo>
                      <a:pt x="181570" y="225575"/>
                      <a:pt x="181570" y="225575"/>
                      <a:pt x="169962" y="225575"/>
                    </a:cubicBezTo>
                    <a:cubicBezTo>
                      <a:pt x="146744" y="225575"/>
                      <a:pt x="123527" y="213893"/>
                      <a:pt x="110629" y="193125"/>
                    </a:cubicBezTo>
                    <a:cubicBezTo>
                      <a:pt x="108049" y="190529"/>
                      <a:pt x="109339" y="186635"/>
                      <a:pt x="111919" y="184039"/>
                    </a:cubicBezTo>
                    <a:cubicBezTo>
                      <a:pt x="114498" y="182741"/>
                      <a:pt x="119658" y="182741"/>
                      <a:pt x="120947" y="186635"/>
                    </a:cubicBezTo>
                    <a:cubicBezTo>
                      <a:pt x="132556" y="202211"/>
                      <a:pt x="150614" y="212595"/>
                      <a:pt x="169962" y="212595"/>
                    </a:cubicBezTo>
                    <a:cubicBezTo>
                      <a:pt x="169962" y="212595"/>
                      <a:pt x="169962" y="212595"/>
                      <a:pt x="204787" y="212595"/>
                    </a:cubicBezTo>
                    <a:cubicBezTo>
                      <a:pt x="204787" y="212595"/>
                      <a:pt x="204787" y="212595"/>
                      <a:pt x="206077" y="212595"/>
                    </a:cubicBezTo>
                    <a:lnTo>
                      <a:pt x="307975" y="212595"/>
                    </a:lnTo>
                    <a:cubicBezTo>
                      <a:pt x="269280" y="171058"/>
                      <a:pt x="135136" y="36064"/>
                      <a:pt x="126107" y="26978"/>
                    </a:cubicBezTo>
                    <a:cubicBezTo>
                      <a:pt x="115788" y="17892"/>
                      <a:pt x="104179" y="12700"/>
                      <a:pt x="89991" y="12700"/>
                    </a:cubicBezTo>
                    <a:close/>
                    <a:moveTo>
                      <a:pt x="89427" y="0"/>
                    </a:moveTo>
                    <a:cubicBezTo>
                      <a:pt x="106276" y="0"/>
                      <a:pt x="123125" y="6488"/>
                      <a:pt x="134789" y="18166"/>
                    </a:cubicBezTo>
                    <a:cubicBezTo>
                      <a:pt x="145157" y="28547"/>
                      <a:pt x="321420" y="206320"/>
                      <a:pt x="329196" y="214106"/>
                    </a:cubicBezTo>
                    <a:cubicBezTo>
                      <a:pt x="331788" y="216701"/>
                      <a:pt x="331788" y="219296"/>
                      <a:pt x="330492" y="221891"/>
                    </a:cubicBezTo>
                    <a:cubicBezTo>
                      <a:pt x="330492" y="223189"/>
                      <a:pt x="327900" y="225784"/>
                      <a:pt x="325308" y="225784"/>
                    </a:cubicBezTo>
                    <a:cubicBezTo>
                      <a:pt x="325308" y="225784"/>
                      <a:pt x="325308" y="225784"/>
                      <a:pt x="204776" y="225784"/>
                    </a:cubicBezTo>
                    <a:cubicBezTo>
                      <a:pt x="193111" y="236165"/>
                      <a:pt x="180151" y="242653"/>
                      <a:pt x="164598" y="245248"/>
                    </a:cubicBezTo>
                    <a:cubicBezTo>
                      <a:pt x="164598" y="245248"/>
                      <a:pt x="164598" y="245248"/>
                      <a:pt x="164598" y="284177"/>
                    </a:cubicBezTo>
                    <a:cubicBezTo>
                      <a:pt x="164598" y="284177"/>
                      <a:pt x="164598" y="284177"/>
                      <a:pt x="171078" y="284177"/>
                    </a:cubicBezTo>
                    <a:cubicBezTo>
                      <a:pt x="174966" y="284177"/>
                      <a:pt x="177559" y="288069"/>
                      <a:pt x="177559" y="291962"/>
                    </a:cubicBezTo>
                    <a:cubicBezTo>
                      <a:pt x="177559" y="294557"/>
                      <a:pt x="174966" y="298450"/>
                      <a:pt x="171078" y="298450"/>
                    </a:cubicBezTo>
                    <a:cubicBezTo>
                      <a:pt x="171078" y="298450"/>
                      <a:pt x="171078" y="298450"/>
                      <a:pt x="117940" y="298450"/>
                    </a:cubicBezTo>
                    <a:cubicBezTo>
                      <a:pt x="115348" y="298450"/>
                      <a:pt x="111460" y="294557"/>
                      <a:pt x="111460" y="291962"/>
                    </a:cubicBezTo>
                    <a:cubicBezTo>
                      <a:pt x="111460" y="288069"/>
                      <a:pt x="115348" y="284177"/>
                      <a:pt x="117940" y="284177"/>
                    </a:cubicBezTo>
                    <a:cubicBezTo>
                      <a:pt x="117940" y="284177"/>
                      <a:pt x="117940" y="284177"/>
                      <a:pt x="151638" y="284177"/>
                    </a:cubicBezTo>
                    <a:cubicBezTo>
                      <a:pt x="151638" y="284177"/>
                      <a:pt x="151638" y="284177"/>
                      <a:pt x="151638" y="246546"/>
                    </a:cubicBezTo>
                    <a:cubicBezTo>
                      <a:pt x="150342" y="246546"/>
                      <a:pt x="149046" y="246546"/>
                      <a:pt x="147749" y="246546"/>
                    </a:cubicBezTo>
                    <a:cubicBezTo>
                      <a:pt x="97204" y="246546"/>
                      <a:pt x="57026" y="206320"/>
                      <a:pt x="57026" y="157011"/>
                    </a:cubicBezTo>
                    <a:cubicBezTo>
                      <a:pt x="57026" y="145332"/>
                      <a:pt x="59618" y="133653"/>
                      <a:pt x="64802" y="121975"/>
                    </a:cubicBezTo>
                    <a:cubicBezTo>
                      <a:pt x="54434" y="118082"/>
                      <a:pt x="45362" y="110296"/>
                      <a:pt x="38881" y="102511"/>
                    </a:cubicBezTo>
                    <a:cubicBezTo>
                      <a:pt x="34993" y="97320"/>
                      <a:pt x="32401" y="92130"/>
                      <a:pt x="31105" y="86940"/>
                    </a:cubicBezTo>
                    <a:cubicBezTo>
                      <a:pt x="29809" y="86940"/>
                      <a:pt x="29809" y="86940"/>
                      <a:pt x="29809" y="86940"/>
                    </a:cubicBezTo>
                    <a:cubicBezTo>
                      <a:pt x="29809" y="86940"/>
                      <a:pt x="29809" y="86940"/>
                      <a:pt x="3888" y="72666"/>
                    </a:cubicBezTo>
                    <a:cubicBezTo>
                      <a:pt x="1296" y="72666"/>
                      <a:pt x="0" y="70071"/>
                      <a:pt x="0" y="67475"/>
                    </a:cubicBezTo>
                    <a:cubicBezTo>
                      <a:pt x="0" y="64880"/>
                      <a:pt x="1296" y="62285"/>
                      <a:pt x="3888" y="60987"/>
                    </a:cubicBezTo>
                    <a:cubicBezTo>
                      <a:pt x="3888" y="60987"/>
                      <a:pt x="3888" y="60987"/>
                      <a:pt x="28513" y="49309"/>
                    </a:cubicBezTo>
                    <a:cubicBezTo>
                      <a:pt x="34993" y="20761"/>
                      <a:pt x="59618" y="0"/>
                      <a:pt x="894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8048747" y="4414285"/>
              <a:ext cx="2687381" cy="794294"/>
              <a:chOff x="719666" y="2048993"/>
              <a:chExt cx="3288101" cy="723852"/>
            </a:xfrm>
          </p:grpSpPr>
          <p:sp>
            <p:nvSpPr>
              <p:cNvPr id="22" name="文本框 62"/>
              <p:cNvSpPr txBox="1"/>
              <p:nvPr/>
            </p:nvSpPr>
            <p:spPr>
              <a:xfrm>
                <a:off x="719666" y="2295214"/>
                <a:ext cx="3288101" cy="477631"/>
              </a:xfrm>
              <a:prstGeom prst="rect">
                <a:avLst/>
              </a:prstGeom>
              <a:noFill/>
            </p:spPr>
            <p:txBody>
              <a:bodyPr wrap="square" lIns="72000" tIns="0" rIns="72000" bIns="0">
                <a:normAutofit/>
              </a:bodyPr>
              <a:lstStyle/>
              <a:p>
                <a:pPr algn="r" defTabSz="91440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100" dirty="0"/>
                  <a:t>请替换文字内容复制你的内容到此</a:t>
                </a:r>
                <a:br>
                  <a:rPr lang="zh-CN" altLang="en-US" sz="1100" dirty="0"/>
                </a:br>
                <a:endParaRPr lang="zh-CN" altLang="en-US" sz="1100" dirty="0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19666" y="2048993"/>
                <a:ext cx="3288101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/>
              </a:bodyPr>
              <a:lstStyle/>
              <a:p>
                <a:pPr algn="r" defTabSz="914400">
                  <a:spcBef>
                    <a:spcPct val="0"/>
                  </a:spcBef>
                  <a:defRPr/>
                </a:pPr>
                <a:r>
                  <a:rPr lang="zh-CN" altLang="en-US" sz="1600" b="1" dirty="0">
                    <a:solidFill>
                      <a:schemeClr val="accent4">
                        <a:lumMod val="100000"/>
                      </a:schemeClr>
                    </a:solidFill>
                  </a:rPr>
                  <a:t>输入标题文本</a:t>
                </a:r>
                <a:endParaRPr lang="zh-CN" altLang="en-US" sz="1600" b="1" dirty="0">
                  <a:solidFill>
                    <a:schemeClr val="accent4">
                      <a:lumMod val="100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prism isInverted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777004" y="2596518"/>
            <a:ext cx="416472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4800" b="1" kern="0" dirty="0">
                <a:solidFill>
                  <a:schemeClr val="bg1"/>
                </a:solidFill>
                <a:cs typeface="+mn-ea"/>
                <a:sym typeface="+mn-lt"/>
              </a:rPr>
              <a:t>活动流程</a:t>
            </a:r>
            <a:endParaRPr lang="zh-CN" altLang="en-US" sz="4800" b="1" kern="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TextBox 11"/>
          <p:cNvSpPr txBox="1"/>
          <p:nvPr/>
        </p:nvSpPr>
        <p:spPr>
          <a:xfrm>
            <a:off x="3892247" y="346917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5768910" y="3469178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1"/>
          <p:cNvSpPr txBox="1"/>
          <p:nvPr/>
        </p:nvSpPr>
        <p:spPr>
          <a:xfrm>
            <a:off x="3892247" y="381817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5768910" y="3818173"/>
            <a:ext cx="2346390" cy="296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560" lvl="1" indent="-162560">
              <a:buFont typeface="Arial" panose="020B0604020202020204" pitchFamily="34" charset="0"/>
              <a:buChar char="•"/>
            </a:pPr>
            <a:r>
              <a:rPr lang="zh-CN" altLang="en-US" sz="13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添加相关标题文字</a:t>
            </a:r>
            <a:endParaRPr lang="en-US" altLang="zh-CN" sz="13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5000">
        <p14:warp dir="in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ags/tag1.xml><?xml version="1.0" encoding="utf-8"?>
<p:tagLst xmlns:p="http://schemas.openxmlformats.org/presentationml/2006/main">
  <p:tag name="PA" val="v4.0.0"/>
</p:tagLst>
</file>

<file path=ppt/tags/tag10.xml><?xml version="1.0" encoding="utf-8"?>
<p:tagLst xmlns:p="http://schemas.openxmlformats.org/presentationml/2006/main">
  <p:tag name="PA" val="v4.0.0"/>
</p:tagLst>
</file>

<file path=ppt/tags/tag11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PA" val="v4.0.0"/>
</p:tagLst>
</file>

<file path=ppt/tags/tag18.xml><?xml version="1.0" encoding="utf-8"?>
<p:tagLst xmlns:p="http://schemas.openxmlformats.org/presentationml/2006/main">
  <p:tag name="PA" val="v4.0.0"/>
</p:tagLst>
</file>

<file path=ppt/tags/tag19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20.xml><?xml version="1.0" encoding="utf-8"?>
<p:tagLst xmlns:p="http://schemas.openxmlformats.org/presentationml/2006/main">
  <p:tag name="PA" val="v4.0.0"/>
</p:tagLst>
</file>

<file path=ppt/tags/tag21.xml><?xml version="1.0" encoding="utf-8"?>
<p:tagLst xmlns:p="http://schemas.openxmlformats.org/presentationml/2006/main">
  <p:tag name="PA" val="v4.0.0"/>
</p:tagLst>
</file>

<file path=ppt/tags/tag22.xml><?xml version="1.0" encoding="utf-8"?>
<p:tagLst xmlns:p="http://schemas.openxmlformats.org/presentationml/2006/main">
  <p:tag name="PA" val="v4.0.0"/>
</p:tagLst>
</file>

<file path=ppt/tags/tag23.xml><?xml version="1.0" encoding="utf-8"?>
<p:tagLst xmlns:p="http://schemas.openxmlformats.org/presentationml/2006/main">
  <p:tag name="PA" val="v4.0.0"/>
</p:tagLst>
</file>

<file path=ppt/tags/tag24.xml><?xml version="1.0" encoding="utf-8"?>
<p:tagLst xmlns:p="http://schemas.openxmlformats.org/presentationml/2006/main">
  <p:tag name="PA" val="v4.0.0"/>
</p:tagLst>
</file>

<file path=ppt/tags/tag25.xml><?xml version="1.0" encoding="utf-8"?>
<p:tagLst xmlns:p="http://schemas.openxmlformats.org/presentationml/2006/main">
  <p:tag name="PA" val="v4.0.0"/>
</p:tagLst>
</file>

<file path=ppt/tags/tag26.xml><?xml version="1.0" encoding="utf-8"?>
<p:tagLst xmlns:p="http://schemas.openxmlformats.org/presentationml/2006/main">
  <p:tag name="PA" val="v4.0.0"/>
</p:tagLst>
</file>

<file path=ppt/tags/tag27.xml><?xml version="1.0" encoding="utf-8"?>
<p:tagLst xmlns:p="http://schemas.openxmlformats.org/presentationml/2006/main">
  <p:tag name="PA" val="v4.0.0"/>
</p:tagLst>
</file>

<file path=ppt/tags/tag28.xml><?xml version="1.0" encoding="utf-8"?>
<p:tagLst xmlns:p="http://schemas.openxmlformats.org/presentationml/2006/main">
  <p:tag name="PA" val="v4.0.0"/>
</p:tagLst>
</file>

<file path=ppt/tags/tag29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30.xml><?xml version="1.0" encoding="utf-8"?>
<p:tagLst xmlns:p="http://schemas.openxmlformats.org/presentationml/2006/main">
  <p:tag name="PA" val="v4.0.0"/>
</p:tagLst>
</file>

<file path=ppt/tags/tag31.xml><?xml version="1.0" encoding="utf-8"?>
<p:tagLst xmlns:p="http://schemas.openxmlformats.org/presentationml/2006/main">
  <p:tag name="PA" val="v4.0.0"/>
</p:tagLst>
</file>

<file path=ppt/tags/tag32.xml><?xml version="1.0" encoding="utf-8"?>
<p:tagLst xmlns:p="http://schemas.openxmlformats.org/presentationml/2006/main">
  <p:tag name="PA" val="v4.0.0"/>
</p:tagLst>
</file>

<file path=ppt/tags/tag33.xml><?xml version="1.0" encoding="utf-8"?>
<p:tagLst xmlns:p="http://schemas.openxmlformats.org/presentationml/2006/main">
  <p:tag name="PA" val="v4.0.0"/>
</p:tagLst>
</file>

<file path=ppt/tags/tag34.xml><?xml version="1.0" encoding="utf-8"?>
<p:tagLst xmlns:p="http://schemas.openxmlformats.org/presentationml/2006/main">
  <p:tag name="PA" val="v4.0.0"/>
</p:tagLst>
</file>

<file path=ppt/tags/tag35.xml><?xml version="1.0" encoding="utf-8"?>
<p:tagLst xmlns:p="http://schemas.openxmlformats.org/presentationml/2006/main">
  <p:tag name="PA" val="v4.0.0"/>
</p:tagLst>
</file>

<file path=ppt/tags/tag36.xml><?xml version="1.0" encoding="utf-8"?>
<p:tagLst xmlns:p="http://schemas.openxmlformats.org/presentationml/2006/main">
  <p:tag name="PA" val="v4.0.0"/>
</p:tagLst>
</file>

<file path=ppt/tags/tag37.xml><?xml version="1.0" encoding="utf-8"?>
<p:tagLst xmlns:p="http://schemas.openxmlformats.org/presentationml/2006/main">
  <p:tag name="PA" val="v4.0.0"/>
</p:tagLst>
</file>

<file path=ppt/tags/tag38.xml><?xml version="1.0" encoding="utf-8"?>
<p:tagLst xmlns:p="http://schemas.openxmlformats.org/presentationml/2006/main">
  <p:tag name="PA" val="v4.0.0"/>
</p:tagLst>
</file>

<file path=ppt/tags/tag39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40.xml><?xml version="1.0" encoding="utf-8"?>
<p:tagLst xmlns:p="http://schemas.openxmlformats.org/presentationml/2006/main">
  <p:tag name="PA" val="v4.0.0"/>
</p:tagLst>
</file>

<file path=ppt/tags/tag41.xml><?xml version="1.0" encoding="utf-8"?>
<p:tagLst xmlns:p="http://schemas.openxmlformats.org/presentationml/2006/main">
  <p:tag name="PA" val="v4.0.0"/>
</p:tagLst>
</file>

<file path=ppt/tags/tag42.xml><?xml version="1.0" encoding="utf-8"?>
<p:tagLst xmlns:p="http://schemas.openxmlformats.org/presentationml/2006/main">
  <p:tag name="PA" val="v4.0.0"/>
</p:tagLst>
</file>

<file path=ppt/tags/tag43.xml><?xml version="1.0" encoding="utf-8"?>
<p:tagLst xmlns:p="http://schemas.openxmlformats.org/presentationml/2006/main">
  <p:tag name="PA" val="v4.0.0"/>
</p:tagLst>
</file>

<file path=ppt/tags/tag44.xml><?xml version="1.0" encoding="utf-8"?>
<p:tagLst xmlns:p="http://schemas.openxmlformats.org/presentationml/2006/main">
  <p:tag name="PA" val="v4.0.0"/>
</p:tagLst>
</file>

<file path=ppt/tags/tag45.xml><?xml version="1.0" encoding="utf-8"?>
<p:tagLst xmlns:p="http://schemas.openxmlformats.org/presentationml/2006/main">
  <p:tag name="PA" val="v4.0.0"/>
</p:tagLst>
</file>

<file path=ppt/tags/tag46.xml><?xml version="1.0" encoding="utf-8"?>
<p:tagLst xmlns:p="http://schemas.openxmlformats.org/presentationml/2006/main">
  <p:tag name="PA" val="v4.0.0"/>
</p:tagLst>
</file>

<file path=ppt/tags/tag47.xml><?xml version="1.0" encoding="utf-8"?>
<p:tagLst xmlns:p="http://schemas.openxmlformats.org/presentationml/2006/main">
  <p:tag name="PA" val="v4.0.0"/>
</p:tagLst>
</file>

<file path=ppt/tags/tag48.xml><?xml version="1.0" encoding="utf-8"?>
<p:tagLst xmlns:p="http://schemas.openxmlformats.org/presentationml/2006/main">
  <p:tag name="PA" val="v4.0.0"/>
</p:tagLst>
</file>

<file path=ppt/tags/tag49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PA" val="v4.0.0"/>
</p:tagLst>
</file>

<file path=ppt/tags/tag50.xml><?xml version="1.0" encoding="utf-8"?>
<p:tagLst xmlns:p="http://schemas.openxmlformats.org/presentationml/2006/main">
  <p:tag name="PA" val="v4.0.0"/>
</p:tagLst>
</file>

<file path=ppt/tags/tag51.xml><?xml version="1.0" encoding="utf-8"?>
<p:tagLst xmlns:p="http://schemas.openxmlformats.org/presentationml/2006/main">
  <p:tag name="PA" val="v4.0.0"/>
</p:tagLst>
</file>

<file path=ppt/tags/tag52.xml><?xml version="1.0" encoding="utf-8"?>
<p:tagLst xmlns:p="http://schemas.openxmlformats.org/presentationml/2006/main">
  <p:tag name="PA" val="v4.0.0"/>
</p:tagLst>
</file>

<file path=ppt/tags/tag53.xml><?xml version="1.0" encoding="utf-8"?>
<p:tagLst xmlns:p="http://schemas.openxmlformats.org/presentationml/2006/main">
  <p:tag name="PA" val="v4.0.0"/>
</p:tagLst>
</file>

<file path=ppt/tags/tag54.xml><?xml version="1.0" encoding="utf-8"?>
<p:tagLst xmlns:p="http://schemas.openxmlformats.org/presentationml/2006/main">
  <p:tag name="PA" val="v4.0.0"/>
</p:tagLst>
</file>

<file path=ppt/tags/tag55.xml><?xml version="1.0" encoding="utf-8"?>
<p:tagLst xmlns:p="http://schemas.openxmlformats.org/presentationml/2006/main">
  <p:tag name="PA" val="v4.0.0"/>
</p:tagLst>
</file>

<file path=ppt/tags/tag56.xml><?xml version="1.0" encoding="utf-8"?>
<p:tagLst xmlns:p="http://schemas.openxmlformats.org/presentationml/2006/main">
  <p:tag name="PA" val="v4.0.0"/>
</p:tagLst>
</file>

<file path=ppt/tags/tag57.xml><?xml version="1.0" encoding="utf-8"?>
<p:tagLst xmlns:p="http://schemas.openxmlformats.org/presentationml/2006/main">
  <p:tag name="PA" val="v4.0.0"/>
</p:tagLst>
</file>

<file path=ppt/tags/tag58.xml><?xml version="1.0" encoding="utf-8"?>
<p:tagLst xmlns:p="http://schemas.openxmlformats.org/presentationml/2006/main">
  <p:tag name="PA" val="v4.0.0"/>
</p:tagLst>
</file>

<file path=ppt/tags/tag59.xml><?xml version="1.0" encoding="utf-8"?>
<p:tagLst xmlns:p="http://schemas.openxmlformats.org/presentationml/2006/main">
  <p:tag name="PA" val="v4.0.0"/>
</p:tagLst>
</file>

<file path=ppt/tags/tag6.xml><?xml version="1.0" encoding="utf-8"?>
<p:tagLst xmlns:p="http://schemas.openxmlformats.org/presentationml/2006/main">
  <p:tag name="PA" val="v4.0.0"/>
</p:tagLst>
</file>

<file path=ppt/tags/tag60.xml><?xml version="1.0" encoding="utf-8"?>
<p:tagLst xmlns:p="http://schemas.openxmlformats.org/presentationml/2006/main">
  <p:tag name="PA" val="v4.0.0"/>
</p:tagLst>
</file>

<file path=ppt/tags/tag61.xml><?xml version="1.0" encoding="utf-8"?>
<p:tagLst xmlns:p="http://schemas.openxmlformats.org/presentationml/2006/main">
  <p:tag name="PA" val="v4.0.0"/>
</p:tagLst>
</file>

<file path=ppt/tags/tag62.xml><?xml version="1.0" encoding="utf-8"?>
<p:tagLst xmlns:p="http://schemas.openxmlformats.org/presentationml/2006/main">
  <p:tag name="PA" val="v4.0.0"/>
</p:tagLst>
</file>

<file path=ppt/tags/tag63.xml><?xml version="1.0" encoding="utf-8"?>
<p:tagLst xmlns:p="http://schemas.openxmlformats.org/presentationml/2006/main">
  <p:tag name="PA" val="v4.0.0"/>
</p:tagLst>
</file>

<file path=ppt/tags/tag64.xml><?xml version="1.0" encoding="utf-8"?>
<p:tagLst xmlns:p="http://schemas.openxmlformats.org/presentationml/2006/main">
  <p:tag name="PA" val="v4.0.0"/>
</p:tagLst>
</file>

<file path=ppt/tags/tag65.xml><?xml version="1.0" encoding="utf-8"?>
<p:tagLst xmlns:p="http://schemas.openxmlformats.org/presentationml/2006/main">
  <p:tag name="PA" val="v4.0.0"/>
</p:tagLst>
</file>

<file path=ppt/tags/tag66.xml><?xml version="1.0" encoding="utf-8"?>
<p:tagLst xmlns:p="http://schemas.openxmlformats.org/presentationml/2006/main">
  <p:tag name="PA" val="v4.0.0"/>
</p:tagLst>
</file>

<file path=ppt/tags/tag67.xml><?xml version="1.0" encoding="utf-8"?>
<p:tagLst xmlns:p="http://schemas.openxmlformats.org/presentationml/2006/main">
  <p:tag name="PA" val="v4.0.0"/>
</p:tagLst>
</file>

<file path=ppt/tags/tag68.xml><?xml version="1.0" encoding="utf-8"?>
<p:tagLst xmlns:p="http://schemas.openxmlformats.org/presentationml/2006/main">
  <p:tag name="PA" val="v4.0.0"/>
</p:tagLst>
</file>

<file path=ppt/tags/tag69.xml><?xml version="1.0" encoding="utf-8"?>
<p:tagLst xmlns:p="http://schemas.openxmlformats.org/presentationml/2006/main">
  <p:tag name="PA" val="v4.0.0"/>
</p:tagLst>
</file>

<file path=ppt/tags/tag7.xml><?xml version="1.0" encoding="utf-8"?>
<p:tagLst xmlns:p="http://schemas.openxmlformats.org/presentationml/2006/main">
  <p:tag name="PA" val="v4.0.0"/>
</p:tagLst>
</file>

<file path=ppt/tags/tag70.xml><?xml version="1.0" encoding="utf-8"?>
<p:tagLst xmlns:p="http://schemas.openxmlformats.org/presentationml/2006/main">
  <p:tag name="PA" val="v4.0.0"/>
</p:tagLst>
</file>

<file path=ppt/tags/tag71.xml><?xml version="1.0" encoding="utf-8"?>
<p:tagLst xmlns:p="http://schemas.openxmlformats.org/presentationml/2006/main">
  <p:tag name="PA" val="v4.0.0"/>
</p:tagLst>
</file>

<file path=ppt/tags/tag72.xml><?xml version="1.0" encoding="utf-8"?>
<p:tagLst xmlns:p="http://schemas.openxmlformats.org/presentationml/2006/main">
  <p:tag name="PA" val="v4.0.0"/>
</p:tagLst>
</file>

<file path=ppt/tags/tag73.xml><?xml version="1.0" encoding="utf-8"?>
<p:tagLst xmlns:p="http://schemas.openxmlformats.org/presentationml/2006/main">
  <p:tag name="PA" val="v4.0.0"/>
</p:tagLst>
</file>

<file path=ppt/tags/tag74.xml><?xml version="1.0" encoding="utf-8"?>
<p:tagLst xmlns:p="http://schemas.openxmlformats.org/presentationml/2006/main">
  <p:tag name="PA" val="v4.0.0"/>
</p:tagLst>
</file>

<file path=ppt/tags/tag75.xml><?xml version="1.0" encoding="utf-8"?>
<p:tagLst xmlns:p="http://schemas.openxmlformats.org/presentationml/2006/main">
  <p:tag name="PA" val="v4.0.0"/>
</p:tagLst>
</file>

<file path=ppt/tags/tag76.xml><?xml version="1.0" encoding="utf-8"?>
<p:tagLst xmlns:p="http://schemas.openxmlformats.org/presentationml/2006/main">
  <p:tag name="PA" val="v4.0.0"/>
</p:tagLst>
</file>

<file path=ppt/tags/tag77.xml><?xml version="1.0" encoding="utf-8"?>
<p:tagLst xmlns:p="http://schemas.openxmlformats.org/presentationml/2006/main">
  <p:tag name="PA" val="v4.0.0"/>
</p:tagLst>
</file>

<file path=ppt/tags/tag78.xml><?xml version="1.0" encoding="utf-8"?>
<p:tagLst xmlns:p="http://schemas.openxmlformats.org/presentationml/2006/main">
  <p:tag name="PA" val="v4.0.0"/>
</p:tagLst>
</file>

<file path=ppt/tags/tag79.xml><?xml version="1.0" encoding="utf-8"?>
<p:tagLst xmlns:p="http://schemas.openxmlformats.org/presentationml/2006/main">
  <p:tag name="PA" val="v4.0.0"/>
</p:tagLst>
</file>

<file path=ppt/tags/tag8.xml><?xml version="1.0" encoding="utf-8"?>
<p:tagLst xmlns:p="http://schemas.openxmlformats.org/presentationml/2006/main">
  <p:tag name="PA" val="v4.0.0"/>
</p:tagLst>
</file>

<file path=ppt/tags/tag80.xml><?xml version="1.0" encoding="utf-8"?>
<p:tagLst xmlns:p="http://schemas.openxmlformats.org/presentationml/2006/main">
  <p:tag name="PA" val="v4.0.0"/>
</p:tagLst>
</file>

<file path=ppt/tags/tag81.xml><?xml version="1.0" encoding="utf-8"?>
<p:tagLst xmlns:p="http://schemas.openxmlformats.org/presentationml/2006/main">
  <p:tag name="PA" val="v4.0.0"/>
</p:tagLst>
</file>

<file path=ppt/tags/tag82.xml><?xml version="1.0" encoding="utf-8"?>
<p:tagLst xmlns:p="http://schemas.openxmlformats.org/presentationml/2006/main">
  <p:tag name="PA" val="v4.0.0"/>
</p:tagLst>
</file>

<file path=ppt/tags/tag83.xml><?xml version="1.0" encoding="utf-8"?>
<p:tagLst xmlns:p="http://schemas.openxmlformats.org/presentationml/2006/main">
  <p:tag name="PA" val="v4.0.0"/>
</p:tagLst>
</file>

<file path=ppt/tags/tag84.xml><?xml version="1.0" encoding="utf-8"?>
<p:tagLst xmlns:p="http://schemas.openxmlformats.org/presentationml/2006/main">
  <p:tag name="PA" val="v4.0.0"/>
</p:tagLst>
</file>

<file path=ppt/tags/tag85.xml><?xml version="1.0" encoding="utf-8"?>
<p:tagLst xmlns:p="http://schemas.openxmlformats.org/presentationml/2006/main">
  <p:tag name="PA" val="v4.0.0"/>
</p:tagLst>
</file>

<file path=ppt/tags/tag86.xml><?xml version="1.0" encoding="utf-8"?>
<p:tagLst xmlns:p="http://schemas.openxmlformats.org/presentationml/2006/main">
  <p:tag name="PA" val="v4.0.0"/>
</p:tagLst>
</file>

<file path=ppt/tags/tag87.xml><?xml version="1.0" encoding="utf-8"?>
<p:tagLst xmlns:p="http://schemas.openxmlformats.org/presentationml/2006/main">
  <p:tag name="PA" val="v4.0.0"/>
</p:tagLst>
</file>

<file path=ppt/tags/tag88.xml><?xml version="1.0" encoding="utf-8"?>
<p:tagLst xmlns:p="http://schemas.openxmlformats.org/presentationml/2006/main">
  <p:tag name="PA" val="v4.0.0"/>
</p:tagLst>
</file>

<file path=ppt/tags/tag89.xml><?xml version="1.0" encoding="utf-8"?>
<p:tagLst xmlns:p="http://schemas.openxmlformats.org/presentationml/2006/main">
  <p:tag name="PA" val="v4.0.0"/>
</p:tagLst>
</file>

<file path=ppt/tags/tag9.xml><?xml version="1.0" encoding="utf-8"?>
<p:tagLst xmlns:p="http://schemas.openxmlformats.org/presentationml/2006/main">
  <p:tag name="PA" val="v4.0.0"/>
</p:tagLst>
</file>

<file path=ppt/tags/tag90.xml><?xml version="1.0" encoding="utf-8"?>
<p:tagLst xmlns:p="http://schemas.openxmlformats.org/presentationml/2006/main">
  <p:tag name="PA" val="v4.0.0"/>
</p:tagLst>
</file>

<file path=ppt/tags/tag91.xml><?xml version="1.0" encoding="utf-8"?>
<p:tagLst xmlns:p="http://schemas.openxmlformats.org/presentationml/2006/main">
  <p:tag name="PA" val="v4.0.0"/>
</p:tagLst>
</file>

<file path=ppt/tags/tag92.xml><?xml version="1.0" encoding="utf-8"?>
<p:tagLst xmlns:p="http://schemas.openxmlformats.org/presentationml/2006/main">
  <p:tag name="PA" val="v4.0.0"/>
</p:tagLst>
</file>

<file path=ppt/tags/tag93.xml><?xml version="1.0" encoding="utf-8"?>
<p:tagLst xmlns:p="http://schemas.openxmlformats.org/presentationml/2006/main">
  <p:tag name="PA" val="v4.0.0"/>
</p:tagLst>
</file>

<file path=ppt/tags/tag94.xml><?xml version="1.0" encoding="utf-8"?>
<p:tagLst xmlns:p="http://schemas.openxmlformats.org/presentationml/2006/main">
  <p:tag name="PA" val="v4.0.0"/>
</p:tagLst>
</file>

<file path=ppt/tags/tag95.xml><?xml version="1.0" encoding="utf-8"?>
<p:tagLst xmlns:p="http://schemas.openxmlformats.org/presentationml/2006/main">
  <p:tag name="PA" val="v4.0.0"/>
</p:tagLst>
</file>

<file path=ppt/tags/tag96.xml><?xml version="1.0" encoding="utf-8"?>
<p:tagLst xmlns:p="http://schemas.openxmlformats.org/presentationml/2006/main">
  <p:tag name="PA" val="v4.0.0"/>
</p:tagLst>
</file>

<file path=ppt/tags/tag97.xml><?xml version="1.0" encoding="utf-8"?>
<p:tagLst xmlns:p="http://schemas.openxmlformats.org/presentationml/2006/main">
  <p:tag name="PA" val="v4.0.0"/>
</p:tagLst>
</file>

<file path=ppt/tags/tag98.xml><?xml version="1.0" encoding="utf-8"?>
<p:tagLst xmlns:p="http://schemas.openxmlformats.org/presentationml/2006/main">
  <p:tag name="ISLIDE TOOLS.GUIDESSETTING" val="{&quot;Id&quot;:&quot;GuidesStyle_Normal&quot;,&quot;Name&quot;:&quot;正常&quot;,&quot;HeaderHeight&quot;:10.0,&quot;FooterHeight&quot;:4.0,&quot;SideMargin&quot;:3.0,&quot;TopMargin&quot;:3.0,&quot;BottomMargin&quot;:3.0,&quot;IntervalMargin&quot;:3.0}"/>
  <p:tag name="ISPRING_PRESENTATION_TITLE" val="PowerPoint 演示文稿"/>
  <p:tag name="commondata" val="eyJoZGlkIjoiYTQ3YTc2YjBlNWRhYjQ0NTA0MDBkN2E0YWM4YTZjZGMifQ=="/>
</p:tagLst>
</file>

<file path=ppt/theme/theme1.xml><?xml version="1.0" encoding="utf-8"?>
<a:theme xmlns:a="http://schemas.openxmlformats.org/drawingml/2006/main" name="1">
  <a:themeElements>
    <a:clrScheme name="MC-欧美风主题色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202F"/>
      </a:accent1>
      <a:accent2>
        <a:srgbClr val="434551"/>
      </a:accent2>
      <a:accent3>
        <a:srgbClr val="D67272"/>
      </a:accent3>
      <a:accent4>
        <a:srgbClr val="1D202F"/>
      </a:accent4>
      <a:accent5>
        <a:srgbClr val="434551"/>
      </a:accent5>
      <a:accent6>
        <a:srgbClr val="D67272"/>
      </a:accent6>
      <a:hlink>
        <a:srgbClr val="0563C1"/>
      </a:hlink>
      <a:folHlink>
        <a:srgbClr val="954F72"/>
      </a:folHlink>
    </a:clrScheme>
    <a:fontScheme name="Arial+微软雅黑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 anchor="ctr">
        <a:spAutoFit/>
      </a:bodyPr>
      <a:lstStyle>
        <a:defPPr>
          <a:lnSpc>
            <a:spcPct val="120000"/>
          </a:lnSpc>
          <a:defRPr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千图</Template>
  <TotalTime>0</TotalTime>
  <Words>2783</Words>
  <Application>WPS 演示</Application>
  <PresentationFormat>宽屏</PresentationFormat>
  <Paragraphs>431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方正正中黑简体</vt:lpstr>
      <vt:lpstr>黑体</vt:lpstr>
      <vt:lpstr>Arial</vt:lpstr>
      <vt:lpstr>仿宋_GB2312</vt:lpstr>
      <vt:lpstr>仿宋</vt:lpstr>
      <vt:lpstr>Arial Unicode MS</vt:lpstr>
      <vt:lpstr>等线</vt:lpstr>
      <vt:lpstr>Impact</vt:lpstr>
      <vt:lpstr>Calibri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2</cp:revision>
  <dcterms:created xsi:type="dcterms:W3CDTF">2017-12-23T04:48:00Z</dcterms:created>
  <dcterms:modified xsi:type="dcterms:W3CDTF">2024-04-27T09:53:34Z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B873F756759D442F84DE513DBF1A0EA4_13</vt:lpwstr>
  </property>
  <property fmtid="{D5CDD505-2E9C-101B-9397-08002B2CF9AE}" pid="3" name="KSOProductBuildVer">
    <vt:lpwstr>2052-12.1.0.16417</vt:lpwstr>
  </property>
</Properties>
</file>