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1" r:id="rId5"/>
    <p:sldId id="263" r:id="rId6"/>
    <p:sldId id="267" r:id="rId7"/>
    <p:sldId id="268" r:id="rId8"/>
    <p:sldId id="271" r:id="rId9"/>
    <p:sldId id="264" r:id="rId10"/>
    <p:sldId id="270" r:id="rId11"/>
    <p:sldId id="273" r:id="rId12"/>
    <p:sldId id="265" r:id="rId13"/>
    <p:sldId id="269" r:id="rId14"/>
    <p:sldId id="274" r:id="rId15"/>
    <p:sldId id="275" r:id="rId16"/>
    <p:sldId id="279" r:id="rId17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EC7435"/>
    <a:srgbClr val="FFD03B"/>
    <a:srgbClr val="95B111"/>
    <a:srgbClr val="A6008F"/>
    <a:srgbClr val="404004"/>
    <a:srgbClr val="E68A07"/>
    <a:srgbClr val="890070"/>
    <a:srgbClr val="B6A5D7"/>
    <a:srgbClr val="0A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8" autoAdjust="0"/>
    <p:restoredTop sz="93015" autoAdjust="0"/>
  </p:normalViewPr>
  <p:slideViewPr>
    <p:cSldViewPr snapToGrid="0" showGuides="1">
      <p:cViewPr varScale="1">
        <p:scale>
          <a:sx n="106" d="100"/>
          <a:sy n="106" d="100"/>
        </p:scale>
        <p:origin x="828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spPr>
            <a:ln w="50800" cap="rnd" cmpd="sng" algn="ctr">
              <a:solidFill>
                <a:srgbClr val="FFD03B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 cap="flat" cmpd="sng" algn="ctr">
                <a:solidFill>
                  <a:srgbClr val="EDD7AB"/>
                </a:solidFill>
                <a:prstDash val="solid"/>
                <a:round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Pt>
            <c:idx val="8"/>
            <c:marker>
              <c:symbol val="circle"/>
              <c:size val="5"/>
              <c:spPr>
                <a:solidFill>
                  <a:schemeClr val="bg1"/>
                </a:solidFill>
                <a:ln w="12700" cap="flat" cmpd="sng" algn="ctr">
                  <a:solidFill>
                    <a:srgbClr val="EDD7AB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50800" cap="rnd" cmpd="sng" algn="ctr">
                <a:solidFill>
                  <a:srgbClr val="FFD03B"/>
                </a:solidFill>
                <a:prstDash val="solid"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yVal>
            <c:numRef>
              <c:f>Sheet1!$B$1:$B$9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2.5</c:v>
                </c:pt>
                <c:pt idx="3">
                  <c:v>3.5</c:v>
                </c:pt>
                <c:pt idx="4">
                  <c:v>3.2</c:v>
                </c:pt>
                <c:pt idx="5">
                  <c:v>2.8</c:v>
                </c:pt>
                <c:pt idx="6">
                  <c:v>3</c:v>
                </c:pt>
                <c:pt idx="7">
                  <c:v>3.5</c:v>
                </c:pt>
                <c:pt idx="8">
                  <c:v>7.8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241344"/>
        <c:axId val="243243264"/>
      </c:scatterChart>
      <c:valAx>
        <c:axId val="243241344"/>
        <c:scaling>
          <c:orientation val="minMax"/>
        </c:scaling>
        <c:delete val="1"/>
        <c:axPos val="b"/>
        <c:majorTickMark val="none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3243264"/>
        <c:crosses val="autoZero"/>
        <c:crossBetween val="midCat"/>
      </c:valAx>
      <c:valAx>
        <c:axId val="243243264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3241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1030" baseline="0"/>
      </a:pPr>
    </a:p>
  </c:txPr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989D1-3D9B-41D0-A738-63134279E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9C55-A59B-4523-8865-728A97FAE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3E61-E7DE-496A-B0DB-7FF4B612A8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Relationship Id="rId3" Type="http://schemas.openxmlformats.org/officeDocument/2006/relationships/image" Target="../media/image24.jpeg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3" Type="http://schemas.openxmlformats.org/officeDocument/2006/relationships/image" Target="../media/image17.jpe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文本框 305"/>
          <p:cNvSpPr txBox="1"/>
          <p:nvPr/>
        </p:nvSpPr>
        <p:spPr>
          <a:xfrm>
            <a:off x="3907906" y="5243710"/>
            <a:ext cx="430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hiller" panose="04020404031007020602" pitchFamily="82" charset="0"/>
              </a:rPr>
              <a:t>TRICK OR TREAT</a:t>
            </a:r>
            <a:endParaRPr lang="zh-CN" altLang="en-US" sz="40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85"/>
            </a:avLst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5321" y="4094898"/>
            <a:ext cx="6101740" cy="1323439"/>
            <a:chOff x="2780900" y="4094898"/>
            <a:chExt cx="6101740" cy="1323439"/>
          </a:xfrm>
        </p:grpSpPr>
        <p:sp>
          <p:nvSpPr>
            <p:cNvPr id="307" name="文本框 306"/>
            <p:cNvSpPr txBox="1"/>
            <p:nvPr/>
          </p:nvSpPr>
          <p:spPr>
            <a:xfrm>
              <a:off x="3236336" y="4094898"/>
              <a:ext cx="56463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EC7435"/>
                  </a:solidFill>
                  <a:latin typeface="Chiller" panose="04020404031007020602" pitchFamily="82" charset="0"/>
                </a:rPr>
                <a:t>HALLOWEEN</a:t>
              </a:r>
              <a:endParaRPr lang="zh-CN" altLang="en-US" sz="8000" dirty="0">
                <a:solidFill>
                  <a:srgbClr val="EC7435"/>
                </a:solidFill>
                <a:latin typeface="Chiller" panose="04020404031007020602" pitchFamily="82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550430">
              <a:off x="2780900" y="4206387"/>
              <a:ext cx="1001205" cy="1001205"/>
            </a:xfrm>
            <a:prstGeom prst="ellipse">
              <a:avLst/>
            </a:prstGeom>
            <a:solidFill>
              <a:srgbClr val="EC7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089996" y="4189620"/>
            <a:ext cx="895264" cy="9593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93809" y="3486647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endParaRPr lang="zh-CN" altLang="en-US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汇报时间：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14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33600" y="1486800"/>
            <a:ext cx="3646799" cy="3646800"/>
          </a:xfrm>
          <a:custGeom>
            <a:avLst/>
            <a:gdLst>
              <a:gd name="connsiteX0" fmla="*/ 1823399 w 3646799"/>
              <a:gd name="connsiteY0" fmla="*/ 0 h 3646800"/>
              <a:gd name="connsiteX1" fmla="*/ 3646799 w 3646799"/>
              <a:gd name="connsiteY1" fmla="*/ 1823400 h 3646800"/>
              <a:gd name="connsiteX2" fmla="*/ 1823399 w 3646799"/>
              <a:gd name="connsiteY2" fmla="*/ 3646800 h 3646800"/>
              <a:gd name="connsiteX3" fmla="*/ 0 w 3646799"/>
              <a:gd name="connsiteY3" fmla="*/ 1823400 h 3646800"/>
              <a:gd name="connsiteX4" fmla="*/ 1823399 w 3646799"/>
              <a:gd name="connsiteY4" fmla="*/ 0 h 364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799" h="3646800">
                <a:moveTo>
                  <a:pt x="1823399" y="0"/>
                </a:moveTo>
                <a:cubicBezTo>
                  <a:pt x="2830435" y="0"/>
                  <a:pt x="3646799" y="816364"/>
                  <a:pt x="3646799" y="1823400"/>
                </a:cubicBezTo>
                <a:cubicBezTo>
                  <a:pt x="3646799" y="2830436"/>
                  <a:pt x="2830435" y="3646800"/>
                  <a:pt x="1823399" y="3646800"/>
                </a:cubicBezTo>
                <a:cubicBezTo>
                  <a:pt x="816363" y="3646800"/>
                  <a:pt x="0" y="2830436"/>
                  <a:pt x="0" y="1823400"/>
                </a:cubicBezTo>
                <a:cubicBezTo>
                  <a:pt x="0" y="816364"/>
                  <a:pt x="816363" y="0"/>
                  <a:pt x="1823399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组合 48"/>
          <p:cNvGrpSpPr/>
          <p:nvPr/>
        </p:nvGrpSpPr>
        <p:grpSpPr>
          <a:xfrm>
            <a:off x="4007836" y="3434519"/>
            <a:ext cx="4100128" cy="1249228"/>
            <a:chOff x="4007836" y="3485319"/>
            <a:chExt cx="4100128" cy="1249228"/>
          </a:xfrm>
        </p:grpSpPr>
        <p:sp>
          <p:nvSpPr>
            <p:cNvPr id="42" name="文本框 41"/>
            <p:cNvSpPr txBox="1"/>
            <p:nvPr/>
          </p:nvSpPr>
          <p:spPr>
            <a:xfrm>
              <a:off x="4559300" y="3485319"/>
              <a:ext cx="299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C7435"/>
                  </a:solidFill>
                  <a:latin typeface="Showcard Gothic" panose="04020904020102020604" pitchFamily="82" charset="0"/>
                </a:rPr>
                <a:t>PART 3</a:t>
              </a:r>
              <a:endParaRPr lang="zh-CN" altLang="en-US" sz="5400" dirty="0">
                <a:solidFill>
                  <a:srgbClr val="EC7435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07836" y="4272882"/>
              <a:ext cx="4100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点击输入简要文字内容，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文字内容需概括精炼。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12192000" cy="68580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6791234"/>
            <a:ext cx="12192000" cy="68580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05599" y="1814399"/>
            <a:ext cx="1728000" cy="172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3441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94096" y="2835161"/>
            <a:ext cx="6554653" cy="1283358"/>
            <a:chOff x="3578564" y="2972212"/>
            <a:chExt cx="6554653" cy="1283358"/>
          </a:xfrm>
        </p:grpSpPr>
        <p:sp>
          <p:nvSpPr>
            <p:cNvPr id="41" name="圆角矩形 40"/>
            <p:cNvSpPr/>
            <p:nvPr/>
          </p:nvSpPr>
          <p:spPr>
            <a:xfrm>
              <a:off x="4653258" y="3235932"/>
              <a:ext cx="4033541" cy="655516"/>
            </a:xfrm>
            <a:prstGeom prst="roundRect">
              <a:avLst/>
            </a:prstGeom>
            <a:solidFill>
              <a:srgbClr val="EC7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Showcard Gothic" panose="04020904020102020604" pitchFamily="82" charset="0"/>
                </a:rPr>
                <a:t>HALLOWEEN</a:t>
              </a:r>
              <a:endParaRPr lang="zh-CN" altLang="en-US" sz="4800" dirty="0">
                <a:latin typeface="Showcard Gothic" panose="04020904020102020604" pitchFamily="82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550430">
              <a:off x="3578564" y="2972212"/>
              <a:ext cx="1283358" cy="1283358"/>
            </a:xfrm>
            <a:prstGeom prst="ellipse">
              <a:avLst/>
            </a:prstGeom>
            <a:solidFill>
              <a:srgbClr val="EC7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829786" y="3875058"/>
              <a:ext cx="53034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We are all in the gutter, but some of us are looking at the stars.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34560" y="4212615"/>
            <a:ext cx="6182797" cy="830998"/>
            <a:chOff x="5202331" y="4244676"/>
            <a:chExt cx="6182797" cy="830998"/>
          </a:xfrm>
        </p:grpSpPr>
        <p:grpSp>
          <p:nvGrpSpPr>
            <p:cNvPr id="18" name="组合 17"/>
            <p:cNvGrpSpPr/>
            <p:nvPr/>
          </p:nvGrpSpPr>
          <p:grpSpPr>
            <a:xfrm>
              <a:off x="5202331" y="4244676"/>
              <a:ext cx="5213843" cy="830998"/>
              <a:chOff x="5202331" y="4244676"/>
              <a:chExt cx="5213843" cy="830998"/>
            </a:xfrm>
          </p:grpSpPr>
          <p:sp>
            <p:nvSpPr>
              <p:cNvPr id="56" name="圆角矩形标注 55"/>
              <p:cNvSpPr/>
              <p:nvPr/>
            </p:nvSpPr>
            <p:spPr>
              <a:xfrm>
                <a:off x="5407521" y="4244676"/>
                <a:ext cx="5008653" cy="830998"/>
              </a:xfrm>
              <a:prstGeom prst="wedgeRoundRectCallout">
                <a:avLst>
                  <a:gd name="adj1" fmla="val 54272"/>
                  <a:gd name="adj2" fmla="val -19492"/>
                  <a:gd name="adj3" fmla="val 16667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202331" y="4244676"/>
                <a:ext cx="52138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400" dirty="0">
                    <a:solidFill>
                      <a:schemeClr val="bg1"/>
                    </a:solidFill>
                  </a:rPr>
                  <a:t>点击输入简要文字内容，文字内容需概括精炼。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Freeform 98"/>
            <p:cNvSpPr>
              <a:spLocks noEditPoints="1"/>
            </p:cNvSpPr>
            <p:nvPr/>
          </p:nvSpPr>
          <p:spPr bwMode="auto">
            <a:xfrm>
              <a:off x="10621364" y="4337043"/>
              <a:ext cx="763764" cy="646262"/>
            </a:xfrm>
            <a:custGeom>
              <a:avLst/>
              <a:gdLst>
                <a:gd name="T0" fmla="*/ 185 w 260"/>
                <a:gd name="T1" fmla="*/ 132 h 220"/>
                <a:gd name="T2" fmla="*/ 194 w 260"/>
                <a:gd name="T3" fmla="*/ 153 h 220"/>
                <a:gd name="T4" fmla="*/ 185 w 260"/>
                <a:gd name="T5" fmla="*/ 177 h 220"/>
                <a:gd name="T6" fmla="*/ 165 w 260"/>
                <a:gd name="T7" fmla="*/ 177 h 220"/>
                <a:gd name="T8" fmla="*/ 156 w 260"/>
                <a:gd name="T9" fmla="*/ 153 h 220"/>
                <a:gd name="T10" fmla="*/ 165 w 260"/>
                <a:gd name="T11" fmla="*/ 132 h 220"/>
                <a:gd name="T12" fmla="*/ 85 w 260"/>
                <a:gd name="T13" fmla="*/ 129 h 220"/>
                <a:gd name="T14" fmla="*/ 101 w 260"/>
                <a:gd name="T15" fmla="*/ 141 h 220"/>
                <a:gd name="T16" fmla="*/ 101 w 260"/>
                <a:gd name="T17" fmla="*/ 166 h 220"/>
                <a:gd name="T18" fmla="*/ 85 w 260"/>
                <a:gd name="T19" fmla="*/ 179 h 220"/>
                <a:gd name="T20" fmla="*/ 69 w 260"/>
                <a:gd name="T21" fmla="*/ 166 h 220"/>
                <a:gd name="T22" fmla="*/ 69 w 260"/>
                <a:gd name="T23" fmla="*/ 141 h 220"/>
                <a:gd name="T24" fmla="*/ 85 w 260"/>
                <a:gd name="T25" fmla="*/ 129 h 220"/>
                <a:gd name="T26" fmla="*/ 62 w 260"/>
                <a:gd name="T27" fmla="*/ 110 h 220"/>
                <a:gd name="T28" fmla="*/ 41 w 260"/>
                <a:gd name="T29" fmla="*/ 127 h 220"/>
                <a:gd name="T30" fmla="*/ 35 w 260"/>
                <a:gd name="T31" fmla="*/ 150 h 220"/>
                <a:gd name="T32" fmla="*/ 42 w 260"/>
                <a:gd name="T33" fmla="*/ 180 h 220"/>
                <a:gd name="T34" fmla="*/ 63 w 260"/>
                <a:gd name="T35" fmla="*/ 198 h 220"/>
                <a:gd name="T36" fmla="*/ 92 w 260"/>
                <a:gd name="T37" fmla="*/ 206 h 220"/>
                <a:gd name="T38" fmla="*/ 129 w 260"/>
                <a:gd name="T39" fmla="*/ 207 h 220"/>
                <a:gd name="T40" fmla="*/ 150 w 260"/>
                <a:gd name="T41" fmla="*/ 207 h 220"/>
                <a:gd name="T42" fmla="*/ 183 w 260"/>
                <a:gd name="T43" fmla="*/ 203 h 220"/>
                <a:gd name="T44" fmla="*/ 209 w 260"/>
                <a:gd name="T45" fmla="*/ 191 h 220"/>
                <a:gd name="T46" fmla="*/ 223 w 260"/>
                <a:gd name="T47" fmla="*/ 168 h 220"/>
                <a:gd name="T48" fmla="*/ 224 w 260"/>
                <a:gd name="T49" fmla="*/ 138 h 220"/>
                <a:gd name="T50" fmla="*/ 210 w 260"/>
                <a:gd name="T51" fmla="*/ 116 h 220"/>
                <a:gd name="T52" fmla="*/ 185 w 260"/>
                <a:gd name="T53" fmla="*/ 106 h 220"/>
                <a:gd name="T54" fmla="*/ 150 w 260"/>
                <a:gd name="T55" fmla="*/ 107 h 220"/>
                <a:gd name="T56" fmla="*/ 129 w 260"/>
                <a:gd name="T57" fmla="*/ 109 h 220"/>
                <a:gd name="T58" fmla="*/ 110 w 260"/>
                <a:gd name="T59" fmla="*/ 107 h 220"/>
                <a:gd name="T60" fmla="*/ 76 w 260"/>
                <a:gd name="T61" fmla="*/ 106 h 220"/>
                <a:gd name="T62" fmla="*/ 33 w 260"/>
                <a:gd name="T63" fmla="*/ 1 h 220"/>
                <a:gd name="T64" fmla="*/ 55 w 260"/>
                <a:gd name="T65" fmla="*/ 7 h 220"/>
                <a:gd name="T66" fmla="*/ 95 w 260"/>
                <a:gd name="T67" fmla="*/ 29 h 220"/>
                <a:gd name="T68" fmla="*/ 129 w 260"/>
                <a:gd name="T69" fmla="*/ 25 h 220"/>
                <a:gd name="T70" fmla="*/ 165 w 260"/>
                <a:gd name="T71" fmla="*/ 29 h 220"/>
                <a:gd name="T72" fmla="*/ 205 w 260"/>
                <a:gd name="T73" fmla="*/ 7 h 220"/>
                <a:gd name="T74" fmla="*/ 227 w 260"/>
                <a:gd name="T75" fmla="*/ 1 h 220"/>
                <a:gd name="T76" fmla="*/ 236 w 260"/>
                <a:gd name="T77" fmla="*/ 20 h 220"/>
                <a:gd name="T78" fmla="*/ 240 w 260"/>
                <a:gd name="T79" fmla="*/ 55 h 220"/>
                <a:gd name="T80" fmla="*/ 250 w 260"/>
                <a:gd name="T81" fmla="*/ 78 h 220"/>
                <a:gd name="T82" fmla="*/ 260 w 260"/>
                <a:gd name="T83" fmla="*/ 118 h 220"/>
                <a:gd name="T84" fmla="*/ 253 w 260"/>
                <a:gd name="T85" fmla="*/ 164 h 220"/>
                <a:gd name="T86" fmla="*/ 233 w 260"/>
                <a:gd name="T87" fmla="*/ 193 h 220"/>
                <a:gd name="T88" fmla="*/ 209 w 260"/>
                <a:gd name="T89" fmla="*/ 210 h 220"/>
                <a:gd name="T90" fmla="*/ 183 w 260"/>
                <a:gd name="T91" fmla="*/ 218 h 220"/>
                <a:gd name="T92" fmla="*/ 162 w 260"/>
                <a:gd name="T93" fmla="*/ 220 h 220"/>
                <a:gd name="T94" fmla="*/ 145 w 260"/>
                <a:gd name="T95" fmla="*/ 220 h 220"/>
                <a:gd name="T96" fmla="*/ 115 w 260"/>
                <a:gd name="T97" fmla="*/ 220 h 220"/>
                <a:gd name="T98" fmla="*/ 99 w 260"/>
                <a:gd name="T99" fmla="*/ 220 h 220"/>
                <a:gd name="T100" fmla="*/ 77 w 260"/>
                <a:gd name="T101" fmla="*/ 218 h 220"/>
                <a:gd name="T102" fmla="*/ 51 w 260"/>
                <a:gd name="T103" fmla="*/ 210 h 220"/>
                <a:gd name="T104" fmla="*/ 27 w 260"/>
                <a:gd name="T105" fmla="*/ 193 h 220"/>
                <a:gd name="T106" fmla="*/ 8 w 260"/>
                <a:gd name="T107" fmla="*/ 164 h 220"/>
                <a:gd name="T108" fmla="*/ 0 w 260"/>
                <a:gd name="T109" fmla="*/ 118 h 220"/>
                <a:gd name="T110" fmla="*/ 10 w 260"/>
                <a:gd name="T111" fmla="*/ 78 h 220"/>
                <a:gd name="T112" fmla="*/ 21 w 260"/>
                <a:gd name="T113" fmla="*/ 55 h 220"/>
                <a:gd name="T114" fmla="*/ 23 w 260"/>
                <a:gd name="T115" fmla="*/ 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0" h="220">
                  <a:moveTo>
                    <a:pt x="176" y="129"/>
                  </a:moveTo>
                  <a:lnTo>
                    <a:pt x="185" y="132"/>
                  </a:lnTo>
                  <a:lnTo>
                    <a:pt x="191" y="141"/>
                  </a:lnTo>
                  <a:lnTo>
                    <a:pt x="194" y="153"/>
                  </a:lnTo>
                  <a:lnTo>
                    <a:pt x="191" y="166"/>
                  </a:lnTo>
                  <a:lnTo>
                    <a:pt x="185" y="177"/>
                  </a:lnTo>
                  <a:lnTo>
                    <a:pt x="176" y="179"/>
                  </a:lnTo>
                  <a:lnTo>
                    <a:pt x="165" y="177"/>
                  </a:lnTo>
                  <a:lnTo>
                    <a:pt x="159" y="166"/>
                  </a:lnTo>
                  <a:lnTo>
                    <a:pt x="156" y="153"/>
                  </a:lnTo>
                  <a:lnTo>
                    <a:pt x="159" y="141"/>
                  </a:lnTo>
                  <a:lnTo>
                    <a:pt x="165" y="132"/>
                  </a:lnTo>
                  <a:lnTo>
                    <a:pt x="176" y="129"/>
                  </a:lnTo>
                  <a:close/>
                  <a:moveTo>
                    <a:pt x="85" y="129"/>
                  </a:moveTo>
                  <a:lnTo>
                    <a:pt x="95" y="132"/>
                  </a:lnTo>
                  <a:lnTo>
                    <a:pt x="101" y="141"/>
                  </a:lnTo>
                  <a:lnTo>
                    <a:pt x="104" y="153"/>
                  </a:lnTo>
                  <a:lnTo>
                    <a:pt x="101" y="166"/>
                  </a:lnTo>
                  <a:lnTo>
                    <a:pt x="95" y="177"/>
                  </a:lnTo>
                  <a:lnTo>
                    <a:pt x="85" y="179"/>
                  </a:lnTo>
                  <a:lnTo>
                    <a:pt x="76" y="177"/>
                  </a:lnTo>
                  <a:lnTo>
                    <a:pt x="69" y="166"/>
                  </a:lnTo>
                  <a:lnTo>
                    <a:pt x="67" y="153"/>
                  </a:lnTo>
                  <a:lnTo>
                    <a:pt x="69" y="141"/>
                  </a:lnTo>
                  <a:lnTo>
                    <a:pt x="76" y="132"/>
                  </a:lnTo>
                  <a:lnTo>
                    <a:pt x="85" y="129"/>
                  </a:lnTo>
                  <a:close/>
                  <a:moveTo>
                    <a:pt x="76" y="106"/>
                  </a:moveTo>
                  <a:lnTo>
                    <a:pt x="62" y="110"/>
                  </a:lnTo>
                  <a:lnTo>
                    <a:pt x="50" y="116"/>
                  </a:lnTo>
                  <a:lnTo>
                    <a:pt x="41" y="127"/>
                  </a:lnTo>
                  <a:lnTo>
                    <a:pt x="36" y="138"/>
                  </a:lnTo>
                  <a:lnTo>
                    <a:pt x="35" y="150"/>
                  </a:lnTo>
                  <a:lnTo>
                    <a:pt x="37" y="168"/>
                  </a:lnTo>
                  <a:lnTo>
                    <a:pt x="42" y="180"/>
                  </a:lnTo>
                  <a:lnTo>
                    <a:pt x="51" y="191"/>
                  </a:lnTo>
                  <a:lnTo>
                    <a:pt x="63" y="198"/>
                  </a:lnTo>
                  <a:lnTo>
                    <a:pt x="76" y="203"/>
                  </a:lnTo>
                  <a:lnTo>
                    <a:pt x="92" y="206"/>
                  </a:lnTo>
                  <a:lnTo>
                    <a:pt x="110" y="207"/>
                  </a:lnTo>
                  <a:lnTo>
                    <a:pt x="129" y="207"/>
                  </a:lnTo>
                  <a:lnTo>
                    <a:pt x="131" y="207"/>
                  </a:lnTo>
                  <a:lnTo>
                    <a:pt x="150" y="207"/>
                  </a:lnTo>
                  <a:lnTo>
                    <a:pt x="168" y="206"/>
                  </a:lnTo>
                  <a:lnTo>
                    <a:pt x="183" y="203"/>
                  </a:lnTo>
                  <a:lnTo>
                    <a:pt x="197" y="198"/>
                  </a:lnTo>
                  <a:lnTo>
                    <a:pt x="209" y="191"/>
                  </a:lnTo>
                  <a:lnTo>
                    <a:pt x="218" y="180"/>
                  </a:lnTo>
                  <a:lnTo>
                    <a:pt x="223" y="168"/>
                  </a:lnTo>
                  <a:lnTo>
                    <a:pt x="226" y="150"/>
                  </a:lnTo>
                  <a:lnTo>
                    <a:pt x="224" y="138"/>
                  </a:lnTo>
                  <a:lnTo>
                    <a:pt x="219" y="127"/>
                  </a:lnTo>
                  <a:lnTo>
                    <a:pt x="210" y="116"/>
                  </a:lnTo>
                  <a:lnTo>
                    <a:pt x="199" y="110"/>
                  </a:lnTo>
                  <a:lnTo>
                    <a:pt x="185" y="106"/>
                  </a:lnTo>
                  <a:lnTo>
                    <a:pt x="168" y="107"/>
                  </a:lnTo>
                  <a:lnTo>
                    <a:pt x="150" y="107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10" y="107"/>
                  </a:lnTo>
                  <a:lnTo>
                    <a:pt x="92" y="107"/>
                  </a:lnTo>
                  <a:lnTo>
                    <a:pt x="76" y="106"/>
                  </a:lnTo>
                  <a:close/>
                  <a:moveTo>
                    <a:pt x="29" y="0"/>
                  </a:moveTo>
                  <a:lnTo>
                    <a:pt x="33" y="1"/>
                  </a:lnTo>
                  <a:lnTo>
                    <a:pt x="41" y="2"/>
                  </a:lnTo>
                  <a:lnTo>
                    <a:pt x="55" y="7"/>
                  </a:lnTo>
                  <a:lnTo>
                    <a:pt x="73" y="16"/>
                  </a:lnTo>
                  <a:lnTo>
                    <a:pt x="95" y="29"/>
                  </a:lnTo>
                  <a:lnTo>
                    <a:pt x="110" y="27"/>
                  </a:lnTo>
                  <a:lnTo>
                    <a:pt x="129" y="25"/>
                  </a:lnTo>
                  <a:lnTo>
                    <a:pt x="150" y="27"/>
                  </a:lnTo>
                  <a:lnTo>
                    <a:pt x="165" y="29"/>
                  </a:lnTo>
                  <a:lnTo>
                    <a:pt x="187" y="16"/>
                  </a:lnTo>
                  <a:lnTo>
                    <a:pt x="205" y="7"/>
                  </a:lnTo>
                  <a:lnTo>
                    <a:pt x="218" y="2"/>
                  </a:lnTo>
                  <a:lnTo>
                    <a:pt x="227" y="1"/>
                  </a:lnTo>
                  <a:lnTo>
                    <a:pt x="229" y="0"/>
                  </a:lnTo>
                  <a:lnTo>
                    <a:pt x="236" y="20"/>
                  </a:lnTo>
                  <a:lnTo>
                    <a:pt x="240" y="39"/>
                  </a:lnTo>
                  <a:lnTo>
                    <a:pt x="240" y="55"/>
                  </a:lnTo>
                  <a:lnTo>
                    <a:pt x="238" y="62"/>
                  </a:lnTo>
                  <a:lnTo>
                    <a:pt x="250" y="78"/>
                  </a:lnTo>
                  <a:lnTo>
                    <a:pt x="258" y="96"/>
                  </a:lnTo>
                  <a:lnTo>
                    <a:pt x="260" y="118"/>
                  </a:lnTo>
                  <a:lnTo>
                    <a:pt x="258" y="142"/>
                  </a:lnTo>
                  <a:lnTo>
                    <a:pt x="253" y="164"/>
                  </a:lnTo>
                  <a:lnTo>
                    <a:pt x="245" y="180"/>
                  </a:lnTo>
                  <a:lnTo>
                    <a:pt x="233" y="193"/>
                  </a:lnTo>
                  <a:lnTo>
                    <a:pt x="222" y="203"/>
                  </a:lnTo>
                  <a:lnTo>
                    <a:pt x="209" y="210"/>
                  </a:lnTo>
                  <a:lnTo>
                    <a:pt x="196" y="215"/>
                  </a:lnTo>
                  <a:lnTo>
                    <a:pt x="183" y="218"/>
                  </a:lnTo>
                  <a:lnTo>
                    <a:pt x="172" y="220"/>
                  </a:lnTo>
                  <a:lnTo>
                    <a:pt x="162" y="220"/>
                  </a:lnTo>
                  <a:lnTo>
                    <a:pt x="155" y="220"/>
                  </a:lnTo>
                  <a:lnTo>
                    <a:pt x="145" y="220"/>
                  </a:lnTo>
                  <a:lnTo>
                    <a:pt x="129" y="220"/>
                  </a:lnTo>
                  <a:lnTo>
                    <a:pt x="115" y="220"/>
                  </a:lnTo>
                  <a:lnTo>
                    <a:pt x="105" y="220"/>
                  </a:lnTo>
                  <a:lnTo>
                    <a:pt x="99" y="220"/>
                  </a:lnTo>
                  <a:lnTo>
                    <a:pt x="88" y="220"/>
                  </a:lnTo>
                  <a:lnTo>
                    <a:pt x="77" y="218"/>
                  </a:lnTo>
                  <a:lnTo>
                    <a:pt x="64" y="215"/>
                  </a:lnTo>
                  <a:lnTo>
                    <a:pt x="51" y="210"/>
                  </a:lnTo>
                  <a:lnTo>
                    <a:pt x="38" y="203"/>
                  </a:lnTo>
                  <a:lnTo>
                    <a:pt x="27" y="193"/>
                  </a:lnTo>
                  <a:lnTo>
                    <a:pt x="15" y="180"/>
                  </a:lnTo>
                  <a:lnTo>
                    <a:pt x="8" y="164"/>
                  </a:lnTo>
                  <a:lnTo>
                    <a:pt x="3" y="142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10" y="78"/>
                  </a:lnTo>
                  <a:lnTo>
                    <a:pt x="21" y="62"/>
                  </a:lnTo>
                  <a:lnTo>
                    <a:pt x="21" y="55"/>
                  </a:lnTo>
                  <a:lnTo>
                    <a:pt x="21" y="39"/>
                  </a:lnTo>
                  <a:lnTo>
                    <a:pt x="23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4545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1603" y="5331564"/>
            <a:ext cx="6285141" cy="965925"/>
            <a:chOff x="1207782" y="5341257"/>
            <a:chExt cx="6285141" cy="965925"/>
          </a:xfrm>
        </p:grpSpPr>
        <p:grpSp>
          <p:nvGrpSpPr>
            <p:cNvPr id="57" name="组合 56"/>
            <p:cNvGrpSpPr/>
            <p:nvPr/>
          </p:nvGrpSpPr>
          <p:grpSpPr>
            <a:xfrm>
              <a:off x="1207782" y="5341257"/>
              <a:ext cx="661852" cy="781352"/>
              <a:chOff x="3719513" y="3252787"/>
              <a:chExt cx="342900" cy="404813"/>
            </a:xfrm>
            <a:solidFill>
              <a:srgbClr val="545454"/>
            </a:solidFill>
          </p:grpSpPr>
          <p:sp>
            <p:nvSpPr>
              <p:cNvPr id="58" name="Freeform 88"/>
              <p:cNvSpPr>
                <a:spLocks noEditPoints="1"/>
              </p:cNvSpPr>
              <p:nvPr/>
            </p:nvSpPr>
            <p:spPr bwMode="auto">
              <a:xfrm>
                <a:off x="3721100" y="3252787"/>
                <a:ext cx="341313" cy="404813"/>
              </a:xfrm>
              <a:custGeom>
                <a:avLst/>
                <a:gdLst>
                  <a:gd name="T0" fmla="*/ 147 w 215"/>
                  <a:gd name="T1" fmla="*/ 109 h 255"/>
                  <a:gd name="T2" fmla="*/ 142 w 215"/>
                  <a:gd name="T3" fmla="*/ 130 h 255"/>
                  <a:gd name="T4" fmla="*/ 163 w 215"/>
                  <a:gd name="T5" fmla="*/ 127 h 255"/>
                  <a:gd name="T6" fmla="*/ 181 w 215"/>
                  <a:gd name="T7" fmla="*/ 132 h 255"/>
                  <a:gd name="T8" fmla="*/ 182 w 215"/>
                  <a:gd name="T9" fmla="*/ 121 h 255"/>
                  <a:gd name="T10" fmla="*/ 161 w 215"/>
                  <a:gd name="T11" fmla="*/ 102 h 255"/>
                  <a:gd name="T12" fmla="*/ 117 w 215"/>
                  <a:gd name="T13" fmla="*/ 4 h 255"/>
                  <a:gd name="T14" fmla="*/ 128 w 215"/>
                  <a:gd name="T15" fmla="*/ 23 h 255"/>
                  <a:gd name="T16" fmla="*/ 190 w 215"/>
                  <a:gd name="T17" fmla="*/ 30 h 255"/>
                  <a:gd name="T18" fmla="*/ 209 w 215"/>
                  <a:gd name="T19" fmla="*/ 39 h 255"/>
                  <a:gd name="T20" fmla="*/ 213 w 215"/>
                  <a:gd name="T21" fmla="*/ 66 h 255"/>
                  <a:gd name="T22" fmla="*/ 215 w 215"/>
                  <a:gd name="T23" fmla="*/ 123 h 255"/>
                  <a:gd name="T24" fmla="*/ 211 w 215"/>
                  <a:gd name="T25" fmla="*/ 191 h 255"/>
                  <a:gd name="T26" fmla="*/ 194 w 215"/>
                  <a:gd name="T27" fmla="*/ 242 h 255"/>
                  <a:gd name="T28" fmla="*/ 150 w 215"/>
                  <a:gd name="T29" fmla="*/ 254 h 255"/>
                  <a:gd name="T30" fmla="*/ 120 w 215"/>
                  <a:gd name="T31" fmla="*/ 250 h 255"/>
                  <a:gd name="T32" fmla="*/ 113 w 215"/>
                  <a:gd name="T33" fmla="*/ 244 h 255"/>
                  <a:gd name="T34" fmla="*/ 109 w 215"/>
                  <a:gd name="T35" fmla="*/ 210 h 255"/>
                  <a:gd name="T36" fmla="*/ 126 w 215"/>
                  <a:gd name="T37" fmla="*/ 191 h 255"/>
                  <a:gd name="T38" fmla="*/ 147 w 215"/>
                  <a:gd name="T39" fmla="*/ 190 h 255"/>
                  <a:gd name="T40" fmla="*/ 147 w 215"/>
                  <a:gd name="T41" fmla="*/ 209 h 255"/>
                  <a:gd name="T42" fmla="*/ 137 w 215"/>
                  <a:gd name="T43" fmla="*/ 210 h 255"/>
                  <a:gd name="T44" fmla="*/ 132 w 215"/>
                  <a:gd name="T45" fmla="*/ 214 h 255"/>
                  <a:gd name="T46" fmla="*/ 131 w 215"/>
                  <a:gd name="T47" fmla="*/ 222 h 255"/>
                  <a:gd name="T48" fmla="*/ 137 w 215"/>
                  <a:gd name="T49" fmla="*/ 228 h 255"/>
                  <a:gd name="T50" fmla="*/ 172 w 215"/>
                  <a:gd name="T51" fmla="*/ 225 h 255"/>
                  <a:gd name="T52" fmla="*/ 174 w 215"/>
                  <a:gd name="T53" fmla="*/ 199 h 255"/>
                  <a:gd name="T54" fmla="*/ 164 w 215"/>
                  <a:gd name="T55" fmla="*/ 180 h 255"/>
                  <a:gd name="T56" fmla="*/ 132 w 215"/>
                  <a:gd name="T57" fmla="*/ 173 h 255"/>
                  <a:gd name="T58" fmla="*/ 113 w 215"/>
                  <a:gd name="T59" fmla="*/ 158 h 255"/>
                  <a:gd name="T60" fmla="*/ 108 w 215"/>
                  <a:gd name="T61" fmla="*/ 153 h 255"/>
                  <a:gd name="T62" fmla="*/ 105 w 215"/>
                  <a:gd name="T63" fmla="*/ 175 h 255"/>
                  <a:gd name="T64" fmla="*/ 90 w 215"/>
                  <a:gd name="T65" fmla="*/ 182 h 255"/>
                  <a:gd name="T66" fmla="*/ 46 w 215"/>
                  <a:gd name="T67" fmla="*/ 176 h 255"/>
                  <a:gd name="T68" fmla="*/ 20 w 215"/>
                  <a:gd name="T69" fmla="*/ 160 h 255"/>
                  <a:gd name="T70" fmla="*/ 6 w 215"/>
                  <a:gd name="T71" fmla="*/ 116 h 255"/>
                  <a:gd name="T72" fmla="*/ 0 w 215"/>
                  <a:gd name="T73" fmla="*/ 85 h 255"/>
                  <a:gd name="T74" fmla="*/ 5 w 215"/>
                  <a:gd name="T75" fmla="*/ 77 h 255"/>
                  <a:gd name="T76" fmla="*/ 17 w 215"/>
                  <a:gd name="T77" fmla="*/ 76 h 255"/>
                  <a:gd name="T78" fmla="*/ 67 w 215"/>
                  <a:gd name="T79" fmla="*/ 71 h 255"/>
                  <a:gd name="T80" fmla="*/ 72 w 215"/>
                  <a:gd name="T81" fmla="*/ 41 h 255"/>
                  <a:gd name="T82" fmla="*/ 73 w 215"/>
                  <a:gd name="T83" fmla="*/ 8 h 255"/>
                  <a:gd name="T84" fmla="*/ 92 w 215"/>
                  <a:gd name="T8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5" h="255">
                    <a:moveTo>
                      <a:pt x="161" y="102"/>
                    </a:moveTo>
                    <a:lnTo>
                      <a:pt x="152" y="104"/>
                    </a:lnTo>
                    <a:lnTo>
                      <a:pt x="147" y="109"/>
                    </a:lnTo>
                    <a:lnTo>
                      <a:pt x="144" y="118"/>
                    </a:lnTo>
                    <a:lnTo>
                      <a:pt x="142" y="125"/>
                    </a:lnTo>
                    <a:lnTo>
                      <a:pt x="142" y="130"/>
                    </a:lnTo>
                    <a:lnTo>
                      <a:pt x="147" y="130"/>
                    </a:lnTo>
                    <a:lnTo>
                      <a:pt x="155" y="128"/>
                    </a:lnTo>
                    <a:lnTo>
                      <a:pt x="163" y="127"/>
                    </a:lnTo>
                    <a:lnTo>
                      <a:pt x="170" y="128"/>
                    </a:lnTo>
                    <a:lnTo>
                      <a:pt x="176" y="131"/>
                    </a:lnTo>
                    <a:lnTo>
                      <a:pt x="181" y="132"/>
                    </a:lnTo>
                    <a:lnTo>
                      <a:pt x="185" y="132"/>
                    </a:lnTo>
                    <a:lnTo>
                      <a:pt x="185" y="128"/>
                    </a:lnTo>
                    <a:lnTo>
                      <a:pt x="182" y="121"/>
                    </a:lnTo>
                    <a:lnTo>
                      <a:pt x="177" y="112"/>
                    </a:lnTo>
                    <a:lnTo>
                      <a:pt x="170" y="104"/>
                    </a:lnTo>
                    <a:lnTo>
                      <a:pt x="161" y="102"/>
                    </a:lnTo>
                    <a:close/>
                    <a:moveTo>
                      <a:pt x="92" y="0"/>
                    </a:moveTo>
                    <a:lnTo>
                      <a:pt x="104" y="2"/>
                    </a:lnTo>
                    <a:lnTo>
                      <a:pt x="117" y="4"/>
                    </a:lnTo>
                    <a:lnTo>
                      <a:pt x="123" y="11"/>
                    </a:lnTo>
                    <a:lnTo>
                      <a:pt x="127" y="17"/>
                    </a:lnTo>
                    <a:lnTo>
                      <a:pt x="128" y="23"/>
                    </a:lnTo>
                    <a:lnTo>
                      <a:pt x="129" y="26"/>
                    </a:lnTo>
                    <a:lnTo>
                      <a:pt x="187" y="30"/>
                    </a:lnTo>
                    <a:lnTo>
                      <a:pt x="190" y="30"/>
                    </a:lnTo>
                    <a:lnTo>
                      <a:pt x="195" y="31"/>
                    </a:lnTo>
                    <a:lnTo>
                      <a:pt x="202" y="34"/>
                    </a:lnTo>
                    <a:lnTo>
                      <a:pt x="209" y="39"/>
                    </a:lnTo>
                    <a:lnTo>
                      <a:pt x="211" y="48"/>
                    </a:lnTo>
                    <a:lnTo>
                      <a:pt x="211" y="54"/>
                    </a:lnTo>
                    <a:lnTo>
                      <a:pt x="213" y="66"/>
                    </a:lnTo>
                    <a:lnTo>
                      <a:pt x="214" y="82"/>
                    </a:lnTo>
                    <a:lnTo>
                      <a:pt x="214" y="102"/>
                    </a:lnTo>
                    <a:lnTo>
                      <a:pt x="215" y="123"/>
                    </a:lnTo>
                    <a:lnTo>
                      <a:pt x="215" y="145"/>
                    </a:lnTo>
                    <a:lnTo>
                      <a:pt x="214" y="168"/>
                    </a:lnTo>
                    <a:lnTo>
                      <a:pt x="211" y="191"/>
                    </a:lnTo>
                    <a:lnTo>
                      <a:pt x="208" y="212"/>
                    </a:lnTo>
                    <a:lnTo>
                      <a:pt x="202" y="228"/>
                    </a:lnTo>
                    <a:lnTo>
                      <a:pt x="194" y="242"/>
                    </a:lnTo>
                    <a:lnTo>
                      <a:pt x="183" y="251"/>
                    </a:lnTo>
                    <a:lnTo>
                      <a:pt x="169" y="255"/>
                    </a:lnTo>
                    <a:lnTo>
                      <a:pt x="150" y="254"/>
                    </a:lnTo>
                    <a:lnTo>
                      <a:pt x="135" y="254"/>
                    </a:lnTo>
                    <a:lnTo>
                      <a:pt x="126" y="253"/>
                    </a:lnTo>
                    <a:lnTo>
                      <a:pt x="120" y="250"/>
                    </a:lnTo>
                    <a:lnTo>
                      <a:pt x="117" y="249"/>
                    </a:lnTo>
                    <a:lnTo>
                      <a:pt x="115" y="248"/>
                    </a:lnTo>
                    <a:lnTo>
                      <a:pt x="113" y="244"/>
                    </a:lnTo>
                    <a:lnTo>
                      <a:pt x="110" y="237"/>
                    </a:lnTo>
                    <a:lnTo>
                      <a:pt x="109" y="226"/>
                    </a:lnTo>
                    <a:lnTo>
                      <a:pt x="109" y="210"/>
                    </a:lnTo>
                    <a:lnTo>
                      <a:pt x="111" y="201"/>
                    </a:lnTo>
                    <a:lnTo>
                      <a:pt x="118" y="195"/>
                    </a:lnTo>
                    <a:lnTo>
                      <a:pt x="126" y="191"/>
                    </a:lnTo>
                    <a:lnTo>
                      <a:pt x="133" y="190"/>
                    </a:lnTo>
                    <a:lnTo>
                      <a:pt x="141" y="190"/>
                    </a:lnTo>
                    <a:lnTo>
                      <a:pt x="147" y="190"/>
                    </a:lnTo>
                    <a:lnTo>
                      <a:pt x="149" y="190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5" y="209"/>
                    </a:lnTo>
                    <a:lnTo>
                      <a:pt x="142" y="209"/>
                    </a:lnTo>
                    <a:lnTo>
                      <a:pt x="137" y="210"/>
                    </a:lnTo>
                    <a:lnTo>
                      <a:pt x="135" y="210"/>
                    </a:lnTo>
                    <a:lnTo>
                      <a:pt x="133" y="212"/>
                    </a:lnTo>
                    <a:lnTo>
                      <a:pt x="132" y="214"/>
                    </a:lnTo>
                    <a:lnTo>
                      <a:pt x="131" y="217"/>
                    </a:lnTo>
                    <a:lnTo>
                      <a:pt x="131" y="219"/>
                    </a:lnTo>
                    <a:lnTo>
                      <a:pt x="131" y="222"/>
                    </a:lnTo>
                    <a:lnTo>
                      <a:pt x="132" y="225"/>
                    </a:lnTo>
                    <a:lnTo>
                      <a:pt x="135" y="227"/>
                    </a:lnTo>
                    <a:lnTo>
                      <a:pt x="137" y="228"/>
                    </a:lnTo>
                    <a:lnTo>
                      <a:pt x="142" y="230"/>
                    </a:lnTo>
                    <a:lnTo>
                      <a:pt x="167" y="228"/>
                    </a:lnTo>
                    <a:lnTo>
                      <a:pt x="172" y="225"/>
                    </a:lnTo>
                    <a:lnTo>
                      <a:pt x="174" y="218"/>
                    </a:lnTo>
                    <a:lnTo>
                      <a:pt x="174" y="209"/>
                    </a:lnTo>
                    <a:lnTo>
                      <a:pt x="174" y="199"/>
                    </a:lnTo>
                    <a:lnTo>
                      <a:pt x="174" y="190"/>
                    </a:lnTo>
                    <a:lnTo>
                      <a:pt x="170" y="184"/>
                    </a:lnTo>
                    <a:lnTo>
                      <a:pt x="164" y="180"/>
                    </a:lnTo>
                    <a:lnTo>
                      <a:pt x="154" y="177"/>
                    </a:lnTo>
                    <a:lnTo>
                      <a:pt x="142" y="176"/>
                    </a:lnTo>
                    <a:lnTo>
                      <a:pt x="132" y="173"/>
                    </a:lnTo>
                    <a:lnTo>
                      <a:pt x="123" y="169"/>
                    </a:lnTo>
                    <a:lnTo>
                      <a:pt x="117" y="163"/>
                    </a:lnTo>
                    <a:lnTo>
                      <a:pt x="113" y="158"/>
                    </a:lnTo>
                    <a:lnTo>
                      <a:pt x="110" y="153"/>
                    </a:lnTo>
                    <a:lnTo>
                      <a:pt x="108" y="150"/>
                    </a:lnTo>
                    <a:lnTo>
                      <a:pt x="108" y="153"/>
                    </a:lnTo>
                    <a:lnTo>
                      <a:pt x="106" y="159"/>
                    </a:lnTo>
                    <a:lnTo>
                      <a:pt x="106" y="167"/>
                    </a:lnTo>
                    <a:lnTo>
                      <a:pt x="105" y="175"/>
                    </a:lnTo>
                    <a:lnTo>
                      <a:pt x="102" y="181"/>
                    </a:lnTo>
                    <a:lnTo>
                      <a:pt x="97" y="184"/>
                    </a:lnTo>
                    <a:lnTo>
                      <a:pt x="90" y="182"/>
                    </a:lnTo>
                    <a:lnTo>
                      <a:pt x="76" y="181"/>
                    </a:lnTo>
                    <a:lnTo>
                      <a:pt x="61" y="180"/>
                    </a:lnTo>
                    <a:lnTo>
                      <a:pt x="46" y="176"/>
                    </a:lnTo>
                    <a:lnTo>
                      <a:pt x="33" y="173"/>
                    </a:lnTo>
                    <a:lnTo>
                      <a:pt x="26" y="169"/>
                    </a:lnTo>
                    <a:lnTo>
                      <a:pt x="20" y="160"/>
                    </a:lnTo>
                    <a:lnTo>
                      <a:pt x="14" y="148"/>
                    </a:lnTo>
                    <a:lnTo>
                      <a:pt x="10" y="132"/>
                    </a:lnTo>
                    <a:lnTo>
                      <a:pt x="6" y="116"/>
                    </a:lnTo>
                    <a:lnTo>
                      <a:pt x="2" y="102"/>
                    </a:lnTo>
                    <a:lnTo>
                      <a:pt x="1" y="90"/>
                    </a:lnTo>
                    <a:lnTo>
                      <a:pt x="0" y="85"/>
                    </a:lnTo>
                    <a:lnTo>
                      <a:pt x="1" y="81"/>
                    </a:lnTo>
                    <a:lnTo>
                      <a:pt x="2" y="78"/>
                    </a:lnTo>
                    <a:lnTo>
                      <a:pt x="5" y="77"/>
                    </a:lnTo>
                    <a:lnTo>
                      <a:pt x="9" y="76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49" y="76"/>
                    </a:lnTo>
                    <a:lnTo>
                      <a:pt x="59" y="75"/>
                    </a:lnTo>
                    <a:lnTo>
                      <a:pt x="67" y="71"/>
                    </a:lnTo>
                    <a:lnTo>
                      <a:pt x="70" y="64"/>
                    </a:lnTo>
                    <a:lnTo>
                      <a:pt x="72" y="55"/>
                    </a:lnTo>
                    <a:lnTo>
                      <a:pt x="72" y="41"/>
                    </a:lnTo>
                    <a:lnTo>
                      <a:pt x="72" y="23"/>
                    </a:lnTo>
                    <a:lnTo>
                      <a:pt x="72" y="16"/>
                    </a:lnTo>
                    <a:lnTo>
                      <a:pt x="73" y="8"/>
                    </a:lnTo>
                    <a:lnTo>
                      <a:pt x="77" y="3"/>
                    </a:lnTo>
                    <a:lnTo>
                      <a:pt x="8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9"/>
              <p:cNvSpPr/>
              <p:nvPr/>
            </p:nvSpPr>
            <p:spPr bwMode="auto">
              <a:xfrm>
                <a:off x="3719513" y="3257550"/>
                <a:ext cx="79375" cy="77788"/>
              </a:xfrm>
              <a:custGeom>
                <a:avLst/>
                <a:gdLst>
                  <a:gd name="T0" fmla="*/ 50 w 50"/>
                  <a:gd name="T1" fmla="*/ 0 h 49"/>
                  <a:gd name="T2" fmla="*/ 50 w 50"/>
                  <a:gd name="T3" fmla="*/ 4 h 49"/>
                  <a:gd name="T4" fmla="*/ 50 w 50"/>
                  <a:gd name="T5" fmla="*/ 14 h 49"/>
                  <a:gd name="T6" fmla="*/ 50 w 50"/>
                  <a:gd name="T7" fmla="*/ 25 h 49"/>
                  <a:gd name="T8" fmla="*/ 50 w 50"/>
                  <a:gd name="T9" fmla="*/ 37 h 49"/>
                  <a:gd name="T10" fmla="*/ 48 w 50"/>
                  <a:gd name="T11" fmla="*/ 42 h 49"/>
                  <a:gd name="T12" fmla="*/ 48 w 50"/>
                  <a:gd name="T13" fmla="*/ 45 h 49"/>
                  <a:gd name="T14" fmla="*/ 48 w 50"/>
                  <a:gd name="T15" fmla="*/ 46 h 49"/>
                  <a:gd name="T16" fmla="*/ 47 w 50"/>
                  <a:gd name="T17" fmla="*/ 47 h 49"/>
                  <a:gd name="T18" fmla="*/ 45 w 50"/>
                  <a:gd name="T19" fmla="*/ 49 h 49"/>
                  <a:gd name="T20" fmla="*/ 41 w 50"/>
                  <a:gd name="T21" fmla="*/ 49 h 49"/>
                  <a:gd name="T22" fmla="*/ 0 w 50"/>
                  <a:gd name="T23" fmla="*/ 49 h 49"/>
                  <a:gd name="T24" fmla="*/ 50 w 50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9">
                    <a:moveTo>
                      <a:pt x="50" y="0"/>
                    </a:moveTo>
                    <a:lnTo>
                      <a:pt x="50" y="4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50" y="37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48" y="46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1" y="49"/>
                    </a:lnTo>
                    <a:lnTo>
                      <a:pt x="0" y="4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279080" y="5476184"/>
              <a:ext cx="5213843" cy="830998"/>
              <a:chOff x="5407521" y="4244676"/>
              <a:chExt cx="5213843" cy="830998"/>
            </a:xfrm>
          </p:grpSpPr>
          <p:sp>
            <p:nvSpPr>
              <p:cNvPr id="61" name="圆角矩形标注 60"/>
              <p:cNvSpPr/>
              <p:nvPr/>
            </p:nvSpPr>
            <p:spPr>
              <a:xfrm>
                <a:off x="5407521" y="4244676"/>
                <a:ext cx="5008653" cy="830998"/>
              </a:xfrm>
              <a:prstGeom prst="wedgeRoundRectCallout">
                <a:avLst>
                  <a:gd name="adj1" fmla="val -54687"/>
                  <a:gd name="adj2" fmla="val -21239"/>
                  <a:gd name="adj3" fmla="val 16667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5407521" y="4244676"/>
                <a:ext cx="52138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</a:rPr>
                  <a:t>点击输入简要文字内容，文字内容需概括精炼。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25576" y="2921263"/>
            <a:ext cx="943214" cy="1010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5399"/>
            <a:ext cx="12192000" cy="68834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0" y="-25399"/>
            <a:ext cx="12192000" cy="68833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059488" y="1181100"/>
            <a:ext cx="36751" cy="5676900"/>
          </a:xfrm>
          <a:prstGeom prst="line">
            <a:avLst/>
          </a:prstGeom>
          <a:ln w="50800">
            <a:solidFill>
              <a:srgbClr val="EC7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658089" y="1897283"/>
            <a:ext cx="876300" cy="355600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华文琥珀" panose="02010800040101010101" pitchFamily="2" charset="-122"/>
                <a:ea typeface="华文琥珀" panose="02010800040101010101" pitchFamily="2" charset="-122"/>
              </a:rPr>
              <a:t>20XX</a:t>
            </a:r>
            <a:endParaRPr lang="zh-CN" altLang="en-US" sz="2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57610" y="2931817"/>
            <a:ext cx="876300" cy="355600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华文琥珀" panose="02010800040101010101" pitchFamily="2" charset="-122"/>
                <a:ea typeface="华文琥珀" panose="02010800040101010101" pitchFamily="2" charset="-122"/>
              </a:rPr>
              <a:t>20XX</a:t>
            </a:r>
            <a:endParaRPr lang="zh-CN" altLang="en-US" sz="2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57610" y="4050548"/>
            <a:ext cx="876300" cy="355600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华文琥珀" panose="02010800040101010101" pitchFamily="2" charset="-122"/>
                <a:ea typeface="华文琥珀" panose="02010800040101010101" pitchFamily="2" charset="-122"/>
              </a:rPr>
              <a:t>20XX</a:t>
            </a:r>
            <a:endParaRPr lang="zh-CN" altLang="en-US" sz="2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58089" y="5196743"/>
            <a:ext cx="876300" cy="355600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华文琥珀" panose="02010800040101010101" pitchFamily="2" charset="-122"/>
                <a:ea typeface="华文琥珀" panose="02010800040101010101" pitchFamily="2" charset="-122"/>
              </a:rPr>
              <a:t>20XX</a:t>
            </a:r>
            <a:endParaRPr lang="zh-CN" altLang="en-US" sz="2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37360" y="480357"/>
            <a:ext cx="3955142" cy="580572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Showcard Gothic" panose="04020904020102020604" pitchFamily="82" charset="0"/>
              </a:rPr>
              <a:t>HALLOWEEN</a:t>
            </a:r>
            <a:endParaRPr lang="zh-CN" altLang="en-US" sz="4000" dirty="0">
              <a:latin typeface="Showcard Gothic" panose="04020904020102020604" pitchFamily="82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61040" y="2653884"/>
            <a:ext cx="5303431" cy="903737"/>
            <a:chOff x="361040" y="2653884"/>
            <a:chExt cx="5303431" cy="903737"/>
          </a:xfrm>
        </p:grpSpPr>
        <p:sp>
          <p:nvSpPr>
            <p:cNvPr id="24" name="文本框 23"/>
            <p:cNvSpPr txBox="1"/>
            <p:nvPr/>
          </p:nvSpPr>
          <p:spPr>
            <a:xfrm>
              <a:off x="4117790" y="2653884"/>
              <a:ext cx="137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Calibri" panose="020F0502020204030204" pitchFamily="34" charset="0"/>
                </a:rPr>
                <a:t>添加关键字</a:t>
              </a:r>
              <a:endParaRPr lang="zh-CN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1040" y="2911290"/>
              <a:ext cx="5303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点击输入简要文字内容，</a:t>
              </a:r>
              <a:endParaRPr lang="en-US" altLang="zh-CN" dirty="0"/>
            </a:p>
            <a:p>
              <a:pPr algn="r"/>
              <a:r>
                <a:rPr lang="zh-CN" altLang="en-US" dirty="0"/>
                <a:t>文字内容需概括精炼。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42270" y="3865881"/>
            <a:ext cx="5303431" cy="897198"/>
            <a:chOff x="6642270" y="3865881"/>
            <a:chExt cx="5303431" cy="897198"/>
          </a:xfrm>
        </p:grpSpPr>
        <p:sp>
          <p:nvSpPr>
            <p:cNvPr id="21" name="文本框 20"/>
            <p:cNvSpPr txBox="1"/>
            <p:nvPr/>
          </p:nvSpPr>
          <p:spPr>
            <a:xfrm>
              <a:off x="6652600" y="3865881"/>
              <a:ext cx="137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Calibri" panose="020F0502020204030204" pitchFamily="34" charset="0"/>
                </a:rPr>
                <a:t>添加关键字</a:t>
              </a:r>
              <a:endParaRPr lang="zh-CN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42270" y="4116748"/>
              <a:ext cx="5303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点击输入简要文字内容，</a:t>
              </a:r>
              <a:endParaRPr lang="en-US" altLang="zh-CN" dirty="0"/>
            </a:p>
            <a:p>
              <a:r>
                <a:rPr lang="zh-CN" altLang="en-US" dirty="0"/>
                <a:t>文字内容需概括精炼。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42270" y="1573228"/>
            <a:ext cx="5303431" cy="897198"/>
            <a:chOff x="6642270" y="3865881"/>
            <a:chExt cx="5303431" cy="897198"/>
          </a:xfrm>
        </p:grpSpPr>
        <p:sp>
          <p:nvSpPr>
            <p:cNvPr id="40" name="文本框 39"/>
            <p:cNvSpPr txBox="1"/>
            <p:nvPr/>
          </p:nvSpPr>
          <p:spPr>
            <a:xfrm>
              <a:off x="6642270" y="3865881"/>
              <a:ext cx="137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Calibri" panose="020F0502020204030204" pitchFamily="34" charset="0"/>
                </a:rPr>
                <a:t>添加关键字</a:t>
              </a:r>
              <a:endParaRPr lang="zh-CN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42270" y="4116748"/>
              <a:ext cx="5303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点击输入简要文字内容，</a:t>
              </a:r>
              <a:endParaRPr lang="en-US" altLang="zh-CN" dirty="0"/>
            </a:p>
            <a:p>
              <a:r>
                <a:rPr lang="zh-CN" altLang="en-US" dirty="0"/>
                <a:t>文字内容需概括精炼。</a:t>
              </a:r>
              <a:endParaRPr lang="zh-CN" alt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1040" y="4903417"/>
            <a:ext cx="5303431" cy="903737"/>
            <a:chOff x="361040" y="2653884"/>
            <a:chExt cx="5303431" cy="903737"/>
          </a:xfrm>
        </p:grpSpPr>
        <p:sp>
          <p:nvSpPr>
            <p:cNvPr id="44" name="文本框 43"/>
            <p:cNvSpPr txBox="1"/>
            <p:nvPr/>
          </p:nvSpPr>
          <p:spPr>
            <a:xfrm>
              <a:off x="4105600" y="2653884"/>
              <a:ext cx="137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Calibri" panose="020F0502020204030204" pitchFamily="34" charset="0"/>
                </a:rPr>
                <a:t>添加关键字</a:t>
              </a:r>
              <a:endParaRPr lang="zh-CN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1040" y="2911290"/>
              <a:ext cx="5303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点击输入简要文字内容，</a:t>
              </a:r>
              <a:endParaRPr lang="en-US" altLang="zh-CN" dirty="0"/>
            </a:p>
            <a:p>
              <a:pPr algn="r"/>
              <a:r>
                <a:rPr lang="zh-CN" altLang="en-US" dirty="0"/>
                <a:t>文字内容需概括精炼。</a:t>
              </a:r>
              <a:endParaRPr lang="zh-CN" altLang="en-US" dirty="0"/>
            </a:p>
          </p:txBody>
        </p:sp>
      </p:grpSp>
      <p:sp>
        <p:nvSpPr>
          <p:cNvPr id="47" name="五边形 46"/>
          <p:cNvSpPr/>
          <p:nvPr/>
        </p:nvSpPr>
        <p:spPr>
          <a:xfrm>
            <a:off x="5640117" y="1295711"/>
            <a:ext cx="978408" cy="328351"/>
          </a:xfrm>
          <a:prstGeom prst="homePlate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99851" y="1429474"/>
            <a:ext cx="2311161" cy="3268948"/>
            <a:chOff x="4845743" y="2348827"/>
            <a:chExt cx="2311161" cy="3268948"/>
          </a:xfrm>
        </p:grpSpPr>
        <p:sp>
          <p:nvSpPr>
            <p:cNvPr id="3" name="椭圆 2"/>
            <p:cNvSpPr/>
            <p:nvPr/>
          </p:nvSpPr>
          <p:spPr>
            <a:xfrm rot="550430">
              <a:off x="4845743" y="2348827"/>
              <a:ext cx="2306776" cy="2306775"/>
            </a:xfrm>
            <a:prstGeom prst="ellipse">
              <a:avLst/>
            </a:prstGeom>
            <a:solidFill>
              <a:srgbClr val="EC7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62072" y="4646935"/>
              <a:ext cx="2194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0000"/>
                      </a:srgbClr>
                    </a:outerShdw>
                  </a:effectLst>
                  <a:latin typeface="Showcard Gothic" panose="04020904020102020604" pitchFamily="82" charset="0"/>
                </a:rPr>
                <a:t>panda  PPT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latin typeface="Showcard Gothic" panose="04020904020102020604" pitchFamily="82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63862" y="5094555"/>
              <a:ext cx="1991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0000"/>
                      </a:srgbClr>
                    </a:outerShdw>
                  </a:effectLst>
                  <a:latin typeface="Showcard Gothic" panose="04020904020102020604" pitchFamily="82" charset="0"/>
                </a:rPr>
                <a:t>LOGIC PPT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0" y="4919243"/>
            <a:ext cx="12192000" cy="1938757"/>
            <a:chOff x="0" y="0"/>
            <a:chExt cx="12192000" cy="1092691"/>
          </a:xfrm>
          <a:solidFill>
            <a:schemeClr val="bg1"/>
          </a:solidFill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764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523407" y="665823"/>
              <a:ext cx="834590" cy="4268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15523" y="5862617"/>
            <a:ext cx="1108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54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点击输入简要文字内容，文字内容需概括精炼。</a:t>
            </a:r>
            <a:endParaRPr lang="en-US" altLang="zh-CN" sz="3600" b="1" dirty="0">
              <a:solidFill>
                <a:srgbClr val="5454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898400" y="1536563"/>
            <a:ext cx="1818380" cy="194858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71206" y="2356322"/>
            <a:ext cx="11085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501" y="680902"/>
            <a:ext cx="3848099" cy="5569222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5400000">
            <a:off x="-1428985" y="2925998"/>
            <a:ext cx="3937000" cy="1079030"/>
          </a:xfrm>
          <a:prstGeom prst="triangle">
            <a:avLst/>
          </a:prstGeom>
          <a:solidFill>
            <a:srgbClr val="EC7435"/>
          </a:solidFill>
          <a:ln>
            <a:noFill/>
          </a:ln>
          <a:effectLst>
            <a:innerShdw blurRad="63500" dist="508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20795415">
            <a:off x="4253430" y="576418"/>
            <a:ext cx="1472730" cy="1326116"/>
            <a:chOff x="5730804" y="1120136"/>
            <a:chExt cx="1898730" cy="1709706"/>
          </a:xfrm>
          <a:solidFill>
            <a:srgbClr val="FFD03B"/>
          </a:solidFill>
        </p:grpSpPr>
        <p:sp>
          <p:nvSpPr>
            <p:cNvPr id="8" name="等腰三角形 7"/>
            <p:cNvSpPr/>
            <p:nvPr/>
          </p:nvSpPr>
          <p:spPr>
            <a:xfrm rot="14773503">
              <a:off x="5861929" y="1894137"/>
              <a:ext cx="363394" cy="625644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919829" y="1120136"/>
              <a:ext cx="1709705" cy="1709706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45153" y="763150"/>
            <a:ext cx="123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添加关键字</a:t>
            </a:r>
            <a:endParaRPr lang="en-US" altLang="zh-CN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26934" y="1413470"/>
            <a:ext cx="5043495" cy="4356489"/>
            <a:chOff x="6673677" y="1282844"/>
            <a:chExt cx="5043495" cy="4356489"/>
          </a:xfrm>
        </p:grpSpPr>
        <p:grpSp>
          <p:nvGrpSpPr>
            <p:cNvPr id="27" name="组合 26"/>
            <p:cNvGrpSpPr/>
            <p:nvPr/>
          </p:nvGrpSpPr>
          <p:grpSpPr>
            <a:xfrm>
              <a:off x="6673677" y="1282844"/>
              <a:ext cx="5043495" cy="1013587"/>
              <a:chOff x="6673677" y="1282844"/>
              <a:chExt cx="5043495" cy="1013587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673677" y="1582184"/>
                <a:ext cx="783446" cy="672412"/>
                <a:chOff x="7193742" y="1611390"/>
                <a:chExt cx="783446" cy="672412"/>
              </a:xfrm>
            </p:grpSpPr>
            <p:sp>
              <p:nvSpPr>
                <p:cNvPr id="15" name="等腰三角形 14"/>
                <p:cNvSpPr/>
                <p:nvPr/>
              </p:nvSpPr>
              <p:spPr>
                <a:xfrm rot="20424155">
                  <a:off x="7193742" y="1611390"/>
                  <a:ext cx="783446" cy="672412"/>
                </a:xfrm>
                <a:custGeom>
                  <a:avLst/>
                  <a:gdLst>
                    <a:gd name="connsiteX0" fmla="*/ 0 w 1370012"/>
                    <a:gd name="connsiteY0" fmla="*/ 1164055 h 1164055"/>
                    <a:gd name="connsiteX1" fmla="*/ 685006 w 1370012"/>
                    <a:gd name="connsiteY1" fmla="*/ 0 h 1164055"/>
                    <a:gd name="connsiteX2" fmla="*/ 1370012 w 1370012"/>
                    <a:gd name="connsiteY2" fmla="*/ 1164055 h 1164055"/>
                    <a:gd name="connsiteX3" fmla="*/ 0 w 1370012"/>
                    <a:gd name="connsiteY3" fmla="*/ 1164055 h 1164055"/>
                    <a:gd name="connsiteX0-1" fmla="*/ 0 w 1370012"/>
                    <a:gd name="connsiteY0-2" fmla="*/ 901165 h 901165"/>
                    <a:gd name="connsiteX1-3" fmla="*/ 1279366 w 1370012"/>
                    <a:gd name="connsiteY1-4" fmla="*/ 0 h 901165"/>
                    <a:gd name="connsiteX2-5" fmla="*/ 1370012 w 1370012"/>
                    <a:gd name="connsiteY2-6" fmla="*/ 901165 h 901165"/>
                    <a:gd name="connsiteX3-7" fmla="*/ 0 w 1370012"/>
                    <a:gd name="connsiteY3-8" fmla="*/ 901165 h 901165"/>
                    <a:gd name="connsiteX0-9" fmla="*/ 0 w 1370012"/>
                    <a:gd name="connsiteY0-10" fmla="*/ 901165 h 901165"/>
                    <a:gd name="connsiteX1-11" fmla="*/ 1279366 w 1370012"/>
                    <a:gd name="connsiteY1-12" fmla="*/ 0 h 901165"/>
                    <a:gd name="connsiteX2-13" fmla="*/ 1370012 w 1370012"/>
                    <a:gd name="connsiteY2-14" fmla="*/ 901165 h 901165"/>
                    <a:gd name="connsiteX3-15" fmla="*/ 0 w 1370012"/>
                    <a:gd name="connsiteY3-16" fmla="*/ 901165 h 901165"/>
                    <a:gd name="connsiteX0-17" fmla="*/ 0 w 1370012"/>
                    <a:gd name="connsiteY0-18" fmla="*/ 901165 h 901165"/>
                    <a:gd name="connsiteX1-19" fmla="*/ 1279366 w 1370012"/>
                    <a:gd name="connsiteY1-20" fmla="*/ 0 h 901165"/>
                    <a:gd name="connsiteX2-21" fmla="*/ 1370012 w 1370012"/>
                    <a:gd name="connsiteY2-22" fmla="*/ 901165 h 901165"/>
                    <a:gd name="connsiteX3-23" fmla="*/ 0 w 1370012"/>
                    <a:gd name="connsiteY3-24" fmla="*/ 901165 h 901165"/>
                    <a:gd name="connsiteX0-25" fmla="*/ 0 w 1049972"/>
                    <a:gd name="connsiteY0-26" fmla="*/ 695425 h 901165"/>
                    <a:gd name="connsiteX1-27" fmla="*/ 959326 w 1049972"/>
                    <a:gd name="connsiteY1-28" fmla="*/ 0 h 901165"/>
                    <a:gd name="connsiteX2-29" fmla="*/ 1049972 w 1049972"/>
                    <a:gd name="connsiteY2-30" fmla="*/ 901165 h 901165"/>
                    <a:gd name="connsiteX3-31" fmla="*/ 0 w 1049972"/>
                    <a:gd name="connsiteY3-32" fmla="*/ 695425 h 9011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49972" h="901165">
                      <a:moveTo>
                        <a:pt x="0" y="695425"/>
                      </a:moveTo>
                      <a:lnTo>
                        <a:pt x="959326" y="0"/>
                      </a:lnTo>
                      <a:cubicBezTo>
                        <a:pt x="989541" y="300388"/>
                        <a:pt x="974037" y="475047"/>
                        <a:pt x="1049972" y="901165"/>
                      </a:cubicBezTo>
                      <a:lnTo>
                        <a:pt x="0" y="695425"/>
                      </a:lnTo>
                      <a:close/>
                    </a:path>
                  </a:pathLst>
                </a:custGeom>
                <a:solidFill>
                  <a:srgbClr val="EC7435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510694" y="1679342"/>
                  <a:ext cx="354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bg1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1</a:t>
                  </a:r>
                  <a:endParaRPr lang="zh-CN" altLang="en-US" sz="3200" b="1" dirty="0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7617044" y="1711656"/>
                <a:ext cx="4100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点击输入简要文字内容，文字内容需概括精炼，不用多余的文字修饰。</a:t>
                </a:r>
                <a:endParaRPr lang="zh-CN" altLang="en-US" sz="160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617044" y="1282844"/>
                <a:ext cx="2035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C7435"/>
                    </a:solidFill>
                    <a:latin typeface="Showcard Gothic" panose="04020904020102020604" pitchFamily="82" charset="0"/>
                  </a:rPr>
                  <a:t>Halloween </a:t>
                </a:r>
                <a:endParaRPr lang="zh-CN" altLang="en-US" sz="2400" dirty="0">
                  <a:solidFill>
                    <a:srgbClr val="EC7435"/>
                  </a:solidFill>
                  <a:latin typeface="Showcard Gothic" panose="04020904020102020604" pitchFamily="82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673677" y="2831184"/>
              <a:ext cx="5043495" cy="1013587"/>
              <a:chOff x="6673677" y="1282844"/>
              <a:chExt cx="5043495" cy="1013587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673677" y="1582184"/>
                <a:ext cx="783446" cy="672412"/>
                <a:chOff x="7193742" y="1611390"/>
                <a:chExt cx="783446" cy="672412"/>
              </a:xfrm>
            </p:grpSpPr>
            <p:sp>
              <p:nvSpPr>
                <p:cNvPr id="32" name="等腰三角形 14"/>
                <p:cNvSpPr/>
                <p:nvPr/>
              </p:nvSpPr>
              <p:spPr>
                <a:xfrm rot="20424155">
                  <a:off x="7193742" y="1611390"/>
                  <a:ext cx="783446" cy="672412"/>
                </a:xfrm>
                <a:custGeom>
                  <a:avLst/>
                  <a:gdLst>
                    <a:gd name="connsiteX0" fmla="*/ 0 w 1370012"/>
                    <a:gd name="connsiteY0" fmla="*/ 1164055 h 1164055"/>
                    <a:gd name="connsiteX1" fmla="*/ 685006 w 1370012"/>
                    <a:gd name="connsiteY1" fmla="*/ 0 h 1164055"/>
                    <a:gd name="connsiteX2" fmla="*/ 1370012 w 1370012"/>
                    <a:gd name="connsiteY2" fmla="*/ 1164055 h 1164055"/>
                    <a:gd name="connsiteX3" fmla="*/ 0 w 1370012"/>
                    <a:gd name="connsiteY3" fmla="*/ 1164055 h 1164055"/>
                    <a:gd name="connsiteX0-1" fmla="*/ 0 w 1370012"/>
                    <a:gd name="connsiteY0-2" fmla="*/ 901165 h 901165"/>
                    <a:gd name="connsiteX1-3" fmla="*/ 1279366 w 1370012"/>
                    <a:gd name="connsiteY1-4" fmla="*/ 0 h 901165"/>
                    <a:gd name="connsiteX2-5" fmla="*/ 1370012 w 1370012"/>
                    <a:gd name="connsiteY2-6" fmla="*/ 901165 h 901165"/>
                    <a:gd name="connsiteX3-7" fmla="*/ 0 w 1370012"/>
                    <a:gd name="connsiteY3-8" fmla="*/ 901165 h 901165"/>
                    <a:gd name="connsiteX0-9" fmla="*/ 0 w 1370012"/>
                    <a:gd name="connsiteY0-10" fmla="*/ 901165 h 901165"/>
                    <a:gd name="connsiteX1-11" fmla="*/ 1279366 w 1370012"/>
                    <a:gd name="connsiteY1-12" fmla="*/ 0 h 901165"/>
                    <a:gd name="connsiteX2-13" fmla="*/ 1370012 w 1370012"/>
                    <a:gd name="connsiteY2-14" fmla="*/ 901165 h 901165"/>
                    <a:gd name="connsiteX3-15" fmla="*/ 0 w 1370012"/>
                    <a:gd name="connsiteY3-16" fmla="*/ 901165 h 901165"/>
                    <a:gd name="connsiteX0-17" fmla="*/ 0 w 1370012"/>
                    <a:gd name="connsiteY0-18" fmla="*/ 901165 h 901165"/>
                    <a:gd name="connsiteX1-19" fmla="*/ 1279366 w 1370012"/>
                    <a:gd name="connsiteY1-20" fmla="*/ 0 h 901165"/>
                    <a:gd name="connsiteX2-21" fmla="*/ 1370012 w 1370012"/>
                    <a:gd name="connsiteY2-22" fmla="*/ 901165 h 901165"/>
                    <a:gd name="connsiteX3-23" fmla="*/ 0 w 1370012"/>
                    <a:gd name="connsiteY3-24" fmla="*/ 901165 h 901165"/>
                    <a:gd name="connsiteX0-25" fmla="*/ 0 w 1049972"/>
                    <a:gd name="connsiteY0-26" fmla="*/ 695425 h 901165"/>
                    <a:gd name="connsiteX1-27" fmla="*/ 959326 w 1049972"/>
                    <a:gd name="connsiteY1-28" fmla="*/ 0 h 901165"/>
                    <a:gd name="connsiteX2-29" fmla="*/ 1049972 w 1049972"/>
                    <a:gd name="connsiteY2-30" fmla="*/ 901165 h 901165"/>
                    <a:gd name="connsiteX3-31" fmla="*/ 0 w 1049972"/>
                    <a:gd name="connsiteY3-32" fmla="*/ 695425 h 9011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49972" h="901165">
                      <a:moveTo>
                        <a:pt x="0" y="695425"/>
                      </a:moveTo>
                      <a:lnTo>
                        <a:pt x="959326" y="0"/>
                      </a:lnTo>
                      <a:cubicBezTo>
                        <a:pt x="989541" y="300388"/>
                        <a:pt x="974037" y="475047"/>
                        <a:pt x="1049972" y="901165"/>
                      </a:cubicBezTo>
                      <a:lnTo>
                        <a:pt x="0" y="695425"/>
                      </a:lnTo>
                      <a:close/>
                    </a:path>
                  </a:pathLst>
                </a:custGeom>
                <a:solidFill>
                  <a:srgbClr val="EC7435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7510694" y="1679342"/>
                  <a:ext cx="354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bg1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2</a:t>
                  </a:r>
                  <a:endParaRPr lang="zh-CN" altLang="en-US" sz="3200" b="1" dirty="0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7617044" y="1711656"/>
                <a:ext cx="4100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点击输入简要文字内容，文字内容需概括精炼，不用多余的文字修饰。</a:t>
                </a:r>
                <a:endParaRPr lang="zh-CN" altLang="en-US" sz="1600" dirty="0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617044" y="1282844"/>
                <a:ext cx="2035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C7435"/>
                    </a:solidFill>
                    <a:latin typeface="Showcard Gothic" panose="04020904020102020604" pitchFamily="82" charset="0"/>
                  </a:rPr>
                  <a:t>Halloween </a:t>
                </a:r>
                <a:endParaRPr lang="zh-CN" altLang="en-US" sz="2400" dirty="0">
                  <a:solidFill>
                    <a:srgbClr val="EC7435"/>
                  </a:solidFill>
                  <a:latin typeface="Showcard Gothic" panose="04020904020102020604" pitchFamily="82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673677" y="4379524"/>
              <a:ext cx="5043495" cy="1259809"/>
              <a:chOff x="6673677" y="1282844"/>
              <a:chExt cx="5043495" cy="125980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6673677" y="1582184"/>
                <a:ext cx="783446" cy="672412"/>
                <a:chOff x="7193742" y="1611390"/>
                <a:chExt cx="783446" cy="672412"/>
              </a:xfrm>
            </p:grpSpPr>
            <p:sp>
              <p:nvSpPr>
                <p:cNvPr id="38" name="等腰三角形 14"/>
                <p:cNvSpPr/>
                <p:nvPr/>
              </p:nvSpPr>
              <p:spPr>
                <a:xfrm rot="20424155">
                  <a:off x="7193742" y="1611390"/>
                  <a:ext cx="783446" cy="672412"/>
                </a:xfrm>
                <a:custGeom>
                  <a:avLst/>
                  <a:gdLst>
                    <a:gd name="connsiteX0" fmla="*/ 0 w 1370012"/>
                    <a:gd name="connsiteY0" fmla="*/ 1164055 h 1164055"/>
                    <a:gd name="connsiteX1" fmla="*/ 685006 w 1370012"/>
                    <a:gd name="connsiteY1" fmla="*/ 0 h 1164055"/>
                    <a:gd name="connsiteX2" fmla="*/ 1370012 w 1370012"/>
                    <a:gd name="connsiteY2" fmla="*/ 1164055 h 1164055"/>
                    <a:gd name="connsiteX3" fmla="*/ 0 w 1370012"/>
                    <a:gd name="connsiteY3" fmla="*/ 1164055 h 1164055"/>
                    <a:gd name="connsiteX0-1" fmla="*/ 0 w 1370012"/>
                    <a:gd name="connsiteY0-2" fmla="*/ 901165 h 901165"/>
                    <a:gd name="connsiteX1-3" fmla="*/ 1279366 w 1370012"/>
                    <a:gd name="connsiteY1-4" fmla="*/ 0 h 901165"/>
                    <a:gd name="connsiteX2-5" fmla="*/ 1370012 w 1370012"/>
                    <a:gd name="connsiteY2-6" fmla="*/ 901165 h 901165"/>
                    <a:gd name="connsiteX3-7" fmla="*/ 0 w 1370012"/>
                    <a:gd name="connsiteY3-8" fmla="*/ 901165 h 901165"/>
                    <a:gd name="connsiteX0-9" fmla="*/ 0 w 1370012"/>
                    <a:gd name="connsiteY0-10" fmla="*/ 901165 h 901165"/>
                    <a:gd name="connsiteX1-11" fmla="*/ 1279366 w 1370012"/>
                    <a:gd name="connsiteY1-12" fmla="*/ 0 h 901165"/>
                    <a:gd name="connsiteX2-13" fmla="*/ 1370012 w 1370012"/>
                    <a:gd name="connsiteY2-14" fmla="*/ 901165 h 901165"/>
                    <a:gd name="connsiteX3-15" fmla="*/ 0 w 1370012"/>
                    <a:gd name="connsiteY3-16" fmla="*/ 901165 h 901165"/>
                    <a:gd name="connsiteX0-17" fmla="*/ 0 w 1370012"/>
                    <a:gd name="connsiteY0-18" fmla="*/ 901165 h 901165"/>
                    <a:gd name="connsiteX1-19" fmla="*/ 1279366 w 1370012"/>
                    <a:gd name="connsiteY1-20" fmla="*/ 0 h 901165"/>
                    <a:gd name="connsiteX2-21" fmla="*/ 1370012 w 1370012"/>
                    <a:gd name="connsiteY2-22" fmla="*/ 901165 h 901165"/>
                    <a:gd name="connsiteX3-23" fmla="*/ 0 w 1370012"/>
                    <a:gd name="connsiteY3-24" fmla="*/ 901165 h 901165"/>
                    <a:gd name="connsiteX0-25" fmla="*/ 0 w 1049972"/>
                    <a:gd name="connsiteY0-26" fmla="*/ 695425 h 901165"/>
                    <a:gd name="connsiteX1-27" fmla="*/ 959326 w 1049972"/>
                    <a:gd name="connsiteY1-28" fmla="*/ 0 h 901165"/>
                    <a:gd name="connsiteX2-29" fmla="*/ 1049972 w 1049972"/>
                    <a:gd name="connsiteY2-30" fmla="*/ 901165 h 901165"/>
                    <a:gd name="connsiteX3-31" fmla="*/ 0 w 1049972"/>
                    <a:gd name="connsiteY3-32" fmla="*/ 695425 h 9011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49972" h="901165">
                      <a:moveTo>
                        <a:pt x="0" y="695425"/>
                      </a:moveTo>
                      <a:lnTo>
                        <a:pt x="959326" y="0"/>
                      </a:lnTo>
                      <a:cubicBezTo>
                        <a:pt x="989541" y="300388"/>
                        <a:pt x="974037" y="475047"/>
                        <a:pt x="1049972" y="901165"/>
                      </a:cubicBezTo>
                      <a:lnTo>
                        <a:pt x="0" y="695425"/>
                      </a:lnTo>
                      <a:close/>
                    </a:path>
                  </a:pathLst>
                </a:custGeom>
                <a:solidFill>
                  <a:srgbClr val="EC7435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7510694" y="1679342"/>
                  <a:ext cx="354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bg1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3</a:t>
                  </a:r>
                  <a:endParaRPr lang="zh-CN" altLang="en-US" sz="3200" b="1" dirty="0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7617044" y="1711656"/>
                <a:ext cx="41001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点击输入简要文字内容，文字内容需概括精炼，不用多余的文字修饰。</a:t>
                </a:r>
                <a:endParaRPr lang="zh-CN" altLang="en-US" sz="1600" dirty="0"/>
              </a:p>
              <a:p>
                <a:endParaRPr lang="zh-CN" altLang="en-US" sz="1600" dirty="0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617044" y="1282844"/>
                <a:ext cx="2035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C7435"/>
                    </a:solidFill>
                    <a:latin typeface="Showcard Gothic" panose="04020904020102020604" pitchFamily="82" charset="0"/>
                  </a:rPr>
                  <a:t>Halloween </a:t>
                </a:r>
                <a:endParaRPr lang="zh-CN" altLang="en-US" sz="2400" dirty="0">
                  <a:solidFill>
                    <a:srgbClr val="EC7435"/>
                  </a:solidFill>
                  <a:latin typeface="Showcard Gothic" panose="04020904020102020604" pitchFamily="8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35194" y="1631694"/>
            <a:ext cx="3645412" cy="3645412"/>
          </a:xfrm>
          <a:custGeom>
            <a:avLst/>
            <a:gdLst>
              <a:gd name="connsiteX0" fmla="*/ 1822706 w 3645412"/>
              <a:gd name="connsiteY0" fmla="*/ 0 h 3645412"/>
              <a:gd name="connsiteX1" fmla="*/ 3645412 w 3645412"/>
              <a:gd name="connsiteY1" fmla="*/ 1822706 h 3645412"/>
              <a:gd name="connsiteX2" fmla="*/ 1822706 w 3645412"/>
              <a:gd name="connsiteY2" fmla="*/ 3645412 h 3645412"/>
              <a:gd name="connsiteX3" fmla="*/ 0 w 3645412"/>
              <a:gd name="connsiteY3" fmla="*/ 1822706 h 3645412"/>
              <a:gd name="connsiteX4" fmla="*/ 1822706 w 3645412"/>
              <a:gd name="connsiteY4" fmla="*/ 0 h 364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12" h="3645412">
                <a:moveTo>
                  <a:pt x="1822706" y="0"/>
                </a:moveTo>
                <a:cubicBezTo>
                  <a:pt x="2829359" y="0"/>
                  <a:pt x="3645412" y="816053"/>
                  <a:pt x="3645412" y="1822706"/>
                </a:cubicBezTo>
                <a:cubicBezTo>
                  <a:pt x="3645412" y="2829359"/>
                  <a:pt x="2829359" y="3645412"/>
                  <a:pt x="1822706" y="3645412"/>
                </a:cubicBezTo>
                <a:cubicBezTo>
                  <a:pt x="816053" y="3645412"/>
                  <a:pt x="0" y="2829359"/>
                  <a:pt x="0" y="1822706"/>
                </a:cubicBezTo>
                <a:cubicBezTo>
                  <a:pt x="0" y="816053"/>
                  <a:pt x="816053" y="0"/>
                  <a:pt x="1822706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组合 48"/>
          <p:cNvGrpSpPr/>
          <p:nvPr/>
        </p:nvGrpSpPr>
        <p:grpSpPr>
          <a:xfrm>
            <a:off x="4007836" y="1815288"/>
            <a:ext cx="4100128" cy="2683793"/>
            <a:chOff x="4007836" y="1866088"/>
            <a:chExt cx="4100128" cy="2683793"/>
          </a:xfrm>
        </p:grpSpPr>
        <p:sp>
          <p:nvSpPr>
            <p:cNvPr id="42" name="文本框 41"/>
            <p:cNvSpPr txBox="1"/>
            <p:nvPr/>
          </p:nvSpPr>
          <p:spPr>
            <a:xfrm>
              <a:off x="4559300" y="3485319"/>
              <a:ext cx="299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C7435"/>
                  </a:solidFill>
                  <a:latin typeface="Showcard Gothic" panose="04020904020102020604" pitchFamily="82" charset="0"/>
                </a:rPr>
                <a:t>PART 1</a:t>
              </a:r>
              <a:endParaRPr lang="zh-CN" altLang="en-US" sz="5400" dirty="0">
                <a:solidFill>
                  <a:srgbClr val="EC7435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07836" y="4272882"/>
              <a:ext cx="4100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点击输入简要文字内容，文字内容需概括精炼。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206598" y="1866088"/>
              <a:ext cx="1728003" cy="1728000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0" y="0"/>
            <a:ext cx="12192000" cy="68580"/>
          </a:xfrm>
          <a:prstGeom prst="rect">
            <a:avLst/>
          </a:prstGeom>
          <a:blipFill dpi="0" rotWithShape="1">
            <a:blip r:embed="rId5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6791234"/>
            <a:ext cx="12192000" cy="68580"/>
          </a:xfrm>
          <a:prstGeom prst="rect">
            <a:avLst/>
          </a:prstGeom>
          <a:blipFill dpi="0" rotWithShape="1">
            <a:blip r:embed="rId5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59488" cy="6858000"/>
          </a:xfrm>
          <a:prstGeom prst="rect">
            <a:avLst/>
          </a:prstGeom>
          <a:blipFill dpi="0" rotWithShape="0">
            <a:blip r:embed="rId2" cstate="email"/>
            <a:srcRect/>
            <a:tile tx="0" ty="0" sx="50000" sy="50000" flip="none" algn="ctr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7099981" y="2667012"/>
            <a:ext cx="3955142" cy="580572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Showcard Gothic" panose="04020904020102020604" pitchFamily="82" charset="0"/>
              </a:rPr>
              <a:t>HALLOWEEN</a:t>
            </a:r>
            <a:endParaRPr lang="zh-CN" altLang="en-US" sz="4000" dirty="0">
              <a:latin typeface="Showcard Gothic" panose="04020904020102020604" pitchFamily="82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059487" y="-3510"/>
            <a:ext cx="1529557" cy="1004958"/>
            <a:chOff x="6059487" y="-3510"/>
            <a:chExt cx="1529557" cy="1004958"/>
          </a:xfrm>
        </p:grpSpPr>
        <p:grpSp>
          <p:nvGrpSpPr>
            <p:cNvPr id="20" name="组合 19"/>
            <p:cNvGrpSpPr/>
            <p:nvPr/>
          </p:nvGrpSpPr>
          <p:grpSpPr>
            <a:xfrm>
              <a:off x="6059488" y="-3510"/>
              <a:ext cx="822325" cy="447665"/>
              <a:chOff x="6059488" y="587040"/>
              <a:chExt cx="822325" cy="447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59488" y="769257"/>
                <a:ext cx="559027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059488" y="951474"/>
                <a:ext cx="210344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059488" y="587040"/>
                <a:ext cx="822325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059487" y="543141"/>
              <a:ext cx="1040494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6059488" y="736000"/>
              <a:ext cx="4246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6059488" y="918217"/>
              <a:ext cx="15295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flipV="1">
            <a:off x="6059487" y="5853042"/>
            <a:ext cx="1529557" cy="1004958"/>
            <a:chOff x="6059487" y="-3510"/>
            <a:chExt cx="1529557" cy="1004958"/>
          </a:xfrm>
        </p:grpSpPr>
        <p:grpSp>
          <p:nvGrpSpPr>
            <p:cNvPr id="58" name="组合 57"/>
            <p:cNvGrpSpPr/>
            <p:nvPr/>
          </p:nvGrpSpPr>
          <p:grpSpPr>
            <a:xfrm>
              <a:off x="6059488" y="-3510"/>
              <a:ext cx="822325" cy="447665"/>
              <a:chOff x="6059488" y="587040"/>
              <a:chExt cx="822325" cy="447665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6059488" y="769257"/>
                <a:ext cx="559027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6059488" y="951474"/>
                <a:ext cx="210344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059488" y="587040"/>
                <a:ext cx="822325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6059487" y="543141"/>
              <a:ext cx="1040494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6059488" y="736000"/>
              <a:ext cx="4246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6059488" y="918217"/>
              <a:ext cx="15295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6059487" y="1370209"/>
            <a:ext cx="1529557" cy="1004958"/>
            <a:chOff x="6059487" y="-3510"/>
            <a:chExt cx="1529557" cy="1004958"/>
          </a:xfrm>
        </p:grpSpPr>
        <p:grpSp>
          <p:nvGrpSpPr>
            <p:cNvPr id="66" name="组合 65"/>
            <p:cNvGrpSpPr/>
            <p:nvPr/>
          </p:nvGrpSpPr>
          <p:grpSpPr>
            <a:xfrm>
              <a:off x="6059488" y="-3510"/>
              <a:ext cx="822325" cy="447665"/>
              <a:chOff x="6059488" y="587040"/>
              <a:chExt cx="822325" cy="447665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059488" y="769257"/>
                <a:ext cx="559027" cy="83231"/>
              </a:xfrm>
              <a:prstGeom prst="rect">
                <a:avLst/>
              </a:prstGeom>
              <a:solidFill>
                <a:srgbClr val="EC743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059488" y="951474"/>
                <a:ext cx="210344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059488" y="587040"/>
                <a:ext cx="822325" cy="83231"/>
              </a:xfrm>
              <a:prstGeom prst="rect">
                <a:avLst/>
              </a:prstGeom>
              <a:solidFill>
                <a:srgbClr val="EC743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6059487" y="543141"/>
              <a:ext cx="1040494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059488" y="736000"/>
              <a:ext cx="4246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6059488" y="918217"/>
              <a:ext cx="15295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059487" y="4478529"/>
            <a:ext cx="1529557" cy="1004958"/>
            <a:chOff x="6059487" y="-3510"/>
            <a:chExt cx="1529557" cy="1004958"/>
          </a:xfrm>
        </p:grpSpPr>
        <p:grpSp>
          <p:nvGrpSpPr>
            <p:cNvPr id="74" name="组合 73"/>
            <p:cNvGrpSpPr/>
            <p:nvPr/>
          </p:nvGrpSpPr>
          <p:grpSpPr>
            <a:xfrm>
              <a:off x="6059488" y="-3510"/>
              <a:ext cx="822325" cy="447665"/>
              <a:chOff x="6059488" y="587040"/>
              <a:chExt cx="822325" cy="447665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6059488" y="769257"/>
                <a:ext cx="559027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6059488" y="951474"/>
                <a:ext cx="210344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059488" y="587040"/>
                <a:ext cx="822325" cy="83231"/>
              </a:xfrm>
              <a:prstGeom prst="rect">
                <a:avLst/>
              </a:prstGeom>
              <a:solidFill>
                <a:srgbClr val="EC743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6059487" y="543141"/>
              <a:ext cx="1040494" cy="83231"/>
            </a:xfrm>
            <a:prstGeom prst="rect">
              <a:avLst/>
            </a:prstGeom>
            <a:solidFill>
              <a:srgbClr val="EC743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6059488" y="736000"/>
              <a:ext cx="424656" cy="83231"/>
            </a:xfrm>
            <a:prstGeom prst="rect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6059488" y="918217"/>
              <a:ext cx="1529556" cy="83231"/>
            </a:xfrm>
            <a:prstGeom prst="rect">
              <a:avLst/>
            </a:prstGeom>
            <a:solidFill>
              <a:srgbClr val="EC743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6881813" y="3323743"/>
            <a:ext cx="453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点击输入简要文字内容，文字内容需概括精炼。点击输入简要文字内容，文字内容需概括精炼。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0638164">
            <a:off x="5351803" y="-281402"/>
            <a:ext cx="313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rgbClr val="EC7435">
                    <a:alpha val="70000"/>
                  </a:srgbClr>
                </a:solidFill>
                <a:latin typeface="Showcard Gothic" panose="04020904020102020604" pitchFamily="82" charset="0"/>
              </a:rPr>
              <a:t>Z</a:t>
            </a:r>
            <a:r>
              <a:rPr lang="en-US" altLang="zh-CN" sz="6600" b="1" dirty="0">
                <a:blipFill dpi="0" rotWithShape="1">
                  <a:blip r:embed="rId3">
                    <a:alphaModFix amt="70000"/>
                  </a:blip>
                  <a:srcRect/>
                  <a:stretch>
                    <a:fillRect/>
                  </a:stretch>
                </a:blipFill>
                <a:latin typeface="Showcard Gothic" panose="04020904020102020604" pitchFamily="82" charset="0"/>
              </a:rPr>
              <a:t>z</a:t>
            </a:r>
            <a:r>
              <a:rPr lang="en-US" altLang="zh-CN" sz="4800" b="1" dirty="0">
                <a:blipFill dpi="0" rotWithShape="1">
                  <a:blip r:embed="rId3">
                    <a:alphaModFix amt="80000"/>
                  </a:blip>
                  <a:srcRect/>
                  <a:stretch>
                    <a:fillRect/>
                  </a:stretch>
                </a:blipFill>
                <a:latin typeface="Showcard Gothic" panose="04020904020102020604" pitchFamily="82" charset="0"/>
              </a:rPr>
              <a:t>z</a:t>
            </a:r>
            <a:endParaRPr lang="zh-CN" altLang="en-US" sz="4800" b="1" dirty="0">
              <a:blipFill dpi="0" rotWithShape="1">
                <a:blip r:embed="rId3">
                  <a:alphaModFix amt="80000"/>
                </a:blip>
                <a:srcRect/>
                <a:stretch>
                  <a:fillRect/>
                </a:stretch>
              </a:blipFill>
              <a:latin typeface="Showcard Gothic" panose="04020904020102020604" pitchFamily="82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93627" y="2911927"/>
            <a:ext cx="4303163" cy="3302149"/>
            <a:chOff x="5166953" y="2594427"/>
            <a:chExt cx="4303163" cy="3302149"/>
          </a:xfrm>
        </p:grpSpPr>
        <p:sp>
          <p:nvSpPr>
            <p:cNvPr id="7" name="椭圆 6"/>
            <p:cNvSpPr/>
            <p:nvPr/>
          </p:nvSpPr>
          <p:spPr>
            <a:xfrm>
              <a:off x="5667461" y="2594427"/>
              <a:ext cx="3302149" cy="3302149"/>
            </a:xfrm>
            <a:prstGeom prst="ellipse">
              <a:avLst/>
            </a:prstGeom>
            <a:solidFill>
              <a:srgbClr val="EC743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812378" y="2739344"/>
              <a:ext cx="3012314" cy="3012314"/>
            </a:xfrm>
            <a:prstGeom prst="ellipse">
              <a:avLst/>
            </a:prstGeom>
            <a:solidFill>
              <a:srgbClr val="EC743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1552" y="3280487"/>
              <a:ext cx="3005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Halloween </a:t>
              </a:r>
              <a:endParaRPr lang="zh-CN" altLang="en-US" sz="2800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66953" y="3691500"/>
              <a:ext cx="4303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TRICK OR TREAT</a:t>
              </a:r>
              <a:endParaRPr lang="zh-CN" altLang="en-US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8983624">
              <a:off x="5712730" y="2608668"/>
              <a:ext cx="612576" cy="852114"/>
            </a:xfrm>
            <a:prstGeom prst="triangle">
              <a:avLst/>
            </a:prstGeom>
            <a:solidFill>
              <a:srgbClr val="FFD03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0" name="直接连接符 89"/>
          <p:cNvCxnSpPr/>
          <p:nvPr/>
        </p:nvCxnSpPr>
        <p:spPr>
          <a:xfrm>
            <a:off x="5718188" y="4452403"/>
            <a:ext cx="280567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5850027" y="4526302"/>
            <a:ext cx="2541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点击输入简要文字内容，文字内容需概括精炼。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911825" y="374127"/>
            <a:ext cx="3146745" cy="511397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Showcard Gothic" panose="04020904020102020604" pitchFamily="82" charset="0"/>
              </a:rPr>
              <a:t>HALLOWEEN</a:t>
            </a:r>
            <a:endParaRPr lang="zh-CN" altLang="en-US" sz="3600" dirty="0">
              <a:latin typeface="Showcard Gothic" panose="04020904020102020604" pitchFamily="82" charset="0"/>
            </a:endParaRPr>
          </a:p>
        </p:txBody>
      </p:sp>
      <p:sp>
        <p:nvSpPr>
          <p:cNvPr id="99" name="椭圆 98"/>
          <p:cNvSpPr/>
          <p:nvPr/>
        </p:nvSpPr>
        <p:spPr>
          <a:xfrm rot="550430">
            <a:off x="73409" y="168387"/>
            <a:ext cx="1001205" cy="1001205"/>
          </a:xfrm>
          <a:prstGeom prst="ellipse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7902" y="214721"/>
            <a:ext cx="772218" cy="82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6" name="直接连接符 2375"/>
          <p:cNvCxnSpPr/>
          <p:nvPr/>
        </p:nvCxnSpPr>
        <p:spPr>
          <a:xfrm flipH="1" flipV="1">
            <a:off x="8092889" y="3114340"/>
            <a:ext cx="940589" cy="5669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51136" y="241301"/>
            <a:ext cx="985838" cy="1036638"/>
            <a:chOff x="3965575" y="1887538"/>
            <a:chExt cx="985838" cy="1036638"/>
          </a:xfrm>
          <a:solidFill>
            <a:schemeClr val="bg1">
              <a:lumMod val="65000"/>
            </a:schemeClr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32099" y="4303093"/>
            <a:ext cx="985838" cy="1036638"/>
            <a:chOff x="3965575" y="1887538"/>
            <a:chExt cx="985838" cy="1036638"/>
          </a:xfrm>
          <a:solidFill>
            <a:schemeClr val="bg1">
              <a:lumMod val="65000"/>
            </a:schemeClr>
          </a:solidFill>
        </p:grpSpPr>
        <p:sp>
          <p:nvSpPr>
            <p:cNvPr id="61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371975" y="1759001"/>
            <a:ext cx="985838" cy="1036638"/>
            <a:chOff x="3965575" y="1887538"/>
            <a:chExt cx="985838" cy="1036638"/>
          </a:xfrm>
          <a:solidFill>
            <a:schemeClr val="bg1">
              <a:lumMod val="65000"/>
            </a:schemeClr>
          </a:solidFill>
        </p:grpSpPr>
        <p:sp>
          <p:nvSpPr>
            <p:cNvPr id="70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168186" y="830656"/>
            <a:ext cx="985838" cy="1036638"/>
            <a:chOff x="3965575" y="1887538"/>
            <a:chExt cx="985838" cy="1036638"/>
          </a:xfrm>
          <a:solidFill>
            <a:schemeClr val="bg1">
              <a:lumMod val="65000"/>
              <a:alpha val="50000"/>
            </a:schemeClr>
          </a:solidFill>
        </p:grpSpPr>
        <p:sp>
          <p:nvSpPr>
            <p:cNvPr id="97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370" name="直接连接符 2369"/>
          <p:cNvCxnSpPr/>
          <p:nvPr/>
        </p:nvCxnSpPr>
        <p:spPr>
          <a:xfrm>
            <a:off x="2440035" y="2714365"/>
            <a:ext cx="791298" cy="7999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3" name="直接连接符 2372"/>
          <p:cNvCxnSpPr>
            <a:stCxn id="2088" idx="6"/>
            <a:endCxn id="1067" idx="3"/>
          </p:cNvCxnSpPr>
          <p:nvPr/>
        </p:nvCxnSpPr>
        <p:spPr>
          <a:xfrm flipV="1">
            <a:off x="5192054" y="3468300"/>
            <a:ext cx="1457553" cy="879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44"/>
          <p:cNvGrpSpPr>
            <a:grpSpLocks noChangeAspect="1"/>
          </p:cNvGrpSpPr>
          <p:nvPr/>
        </p:nvGrpSpPr>
        <p:grpSpPr bwMode="auto">
          <a:xfrm>
            <a:off x="8941404" y="3221411"/>
            <a:ext cx="1936750" cy="1936750"/>
            <a:chOff x="2368" y="1176"/>
            <a:chExt cx="1220" cy="1220"/>
          </a:xfrm>
        </p:grpSpPr>
        <p:sp>
          <p:nvSpPr>
            <p:cNvPr id="11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368" y="1176"/>
              <a:ext cx="1220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45"/>
            <p:cNvSpPr>
              <a:spLocks noChangeArrowheads="1"/>
            </p:cNvSpPr>
            <p:nvPr/>
          </p:nvSpPr>
          <p:spPr bwMode="auto">
            <a:xfrm>
              <a:off x="2367" y="1176"/>
              <a:ext cx="1221" cy="122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46"/>
            <p:cNvSpPr>
              <a:spLocks noChangeArrowheads="1"/>
            </p:cNvSpPr>
            <p:nvPr/>
          </p:nvSpPr>
          <p:spPr bwMode="auto">
            <a:xfrm>
              <a:off x="2440" y="1249"/>
              <a:ext cx="1075" cy="1075"/>
            </a:xfrm>
            <a:prstGeom prst="ellipse">
              <a:avLst/>
            </a:prstGeom>
            <a:solidFill>
              <a:srgbClr val="FDB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7"/>
            <p:cNvSpPr>
              <a:spLocks noEditPoints="1"/>
            </p:cNvSpPr>
            <p:nvPr/>
          </p:nvSpPr>
          <p:spPr bwMode="auto">
            <a:xfrm>
              <a:off x="2391" y="1199"/>
              <a:ext cx="1174" cy="1174"/>
            </a:xfrm>
            <a:custGeom>
              <a:avLst/>
              <a:gdLst>
                <a:gd name="T0" fmla="*/ 1014 w 1025"/>
                <a:gd name="T1" fmla="*/ 487 h 1025"/>
                <a:gd name="T2" fmla="*/ 1009 w 1025"/>
                <a:gd name="T3" fmla="*/ 434 h 1025"/>
                <a:gd name="T4" fmla="*/ 998 w 1025"/>
                <a:gd name="T5" fmla="*/ 383 h 1025"/>
                <a:gd name="T6" fmla="*/ 981 w 1025"/>
                <a:gd name="T7" fmla="*/ 333 h 1025"/>
                <a:gd name="T8" fmla="*/ 960 w 1025"/>
                <a:gd name="T9" fmla="*/ 285 h 1025"/>
                <a:gd name="T10" fmla="*/ 934 w 1025"/>
                <a:gd name="T11" fmla="*/ 239 h 1025"/>
                <a:gd name="T12" fmla="*/ 903 w 1025"/>
                <a:gd name="T13" fmla="*/ 197 h 1025"/>
                <a:gd name="T14" fmla="*/ 868 w 1025"/>
                <a:gd name="T15" fmla="*/ 158 h 1025"/>
                <a:gd name="T16" fmla="*/ 829 w 1025"/>
                <a:gd name="T17" fmla="*/ 122 h 1025"/>
                <a:gd name="T18" fmla="*/ 786 w 1025"/>
                <a:gd name="T19" fmla="*/ 91 h 1025"/>
                <a:gd name="T20" fmla="*/ 740 w 1025"/>
                <a:gd name="T21" fmla="*/ 65 h 1025"/>
                <a:gd name="T22" fmla="*/ 692 w 1025"/>
                <a:gd name="T23" fmla="*/ 44 h 1025"/>
                <a:gd name="T24" fmla="*/ 642 w 1025"/>
                <a:gd name="T25" fmla="*/ 28 h 1025"/>
                <a:gd name="T26" fmla="*/ 591 w 1025"/>
                <a:gd name="T27" fmla="*/ 17 h 1025"/>
                <a:gd name="T28" fmla="*/ 539 w 1025"/>
                <a:gd name="T29" fmla="*/ 11 h 1025"/>
                <a:gd name="T30" fmla="*/ 486 w 1025"/>
                <a:gd name="T31" fmla="*/ 11 h 1025"/>
                <a:gd name="T32" fmla="*/ 434 w 1025"/>
                <a:gd name="T33" fmla="*/ 17 h 1025"/>
                <a:gd name="T34" fmla="*/ 382 w 1025"/>
                <a:gd name="T35" fmla="*/ 28 h 1025"/>
                <a:gd name="T36" fmla="*/ 332 w 1025"/>
                <a:gd name="T37" fmla="*/ 44 h 1025"/>
                <a:gd name="T38" fmla="*/ 284 w 1025"/>
                <a:gd name="T39" fmla="*/ 65 h 1025"/>
                <a:gd name="T40" fmla="*/ 239 w 1025"/>
                <a:gd name="T41" fmla="*/ 91 h 1025"/>
                <a:gd name="T42" fmla="*/ 196 w 1025"/>
                <a:gd name="T43" fmla="*/ 122 h 1025"/>
                <a:gd name="T44" fmla="*/ 157 w 1025"/>
                <a:gd name="T45" fmla="*/ 158 h 1025"/>
                <a:gd name="T46" fmla="*/ 122 w 1025"/>
                <a:gd name="T47" fmla="*/ 197 h 1025"/>
                <a:gd name="T48" fmla="*/ 91 w 1025"/>
                <a:gd name="T49" fmla="*/ 239 h 1025"/>
                <a:gd name="T50" fmla="*/ 65 w 1025"/>
                <a:gd name="T51" fmla="*/ 285 h 1025"/>
                <a:gd name="T52" fmla="*/ 43 w 1025"/>
                <a:gd name="T53" fmla="*/ 333 h 1025"/>
                <a:gd name="T54" fmla="*/ 27 w 1025"/>
                <a:gd name="T55" fmla="*/ 383 h 1025"/>
                <a:gd name="T56" fmla="*/ 16 w 1025"/>
                <a:gd name="T57" fmla="*/ 434 h 1025"/>
                <a:gd name="T58" fmla="*/ 11 w 1025"/>
                <a:gd name="T59" fmla="*/ 487 h 1025"/>
                <a:gd name="T60" fmla="*/ 11 w 1025"/>
                <a:gd name="T61" fmla="*/ 539 h 1025"/>
                <a:gd name="T62" fmla="*/ 16 w 1025"/>
                <a:gd name="T63" fmla="*/ 591 h 1025"/>
                <a:gd name="T64" fmla="*/ 27 w 1025"/>
                <a:gd name="T65" fmla="*/ 643 h 1025"/>
                <a:gd name="T66" fmla="*/ 43 w 1025"/>
                <a:gd name="T67" fmla="*/ 693 h 1025"/>
                <a:gd name="T68" fmla="*/ 65 w 1025"/>
                <a:gd name="T69" fmla="*/ 741 h 1025"/>
                <a:gd name="T70" fmla="*/ 91 w 1025"/>
                <a:gd name="T71" fmla="*/ 786 h 1025"/>
                <a:gd name="T72" fmla="*/ 122 w 1025"/>
                <a:gd name="T73" fmla="*/ 829 h 1025"/>
                <a:gd name="T74" fmla="*/ 157 w 1025"/>
                <a:gd name="T75" fmla="*/ 868 h 1025"/>
                <a:gd name="T76" fmla="*/ 196 w 1025"/>
                <a:gd name="T77" fmla="*/ 903 h 1025"/>
                <a:gd name="T78" fmla="*/ 239 w 1025"/>
                <a:gd name="T79" fmla="*/ 934 h 1025"/>
                <a:gd name="T80" fmla="*/ 284 w 1025"/>
                <a:gd name="T81" fmla="*/ 960 h 1025"/>
                <a:gd name="T82" fmla="*/ 332 w 1025"/>
                <a:gd name="T83" fmla="*/ 982 h 1025"/>
                <a:gd name="T84" fmla="*/ 382 w 1025"/>
                <a:gd name="T85" fmla="*/ 998 h 1025"/>
                <a:gd name="T86" fmla="*/ 434 w 1025"/>
                <a:gd name="T87" fmla="*/ 1009 h 1025"/>
                <a:gd name="T88" fmla="*/ 486 w 1025"/>
                <a:gd name="T89" fmla="*/ 1015 h 1025"/>
                <a:gd name="T90" fmla="*/ 539 w 1025"/>
                <a:gd name="T91" fmla="*/ 1015 h 1025"/>
                <a:gd name="T92" fmla="*/ 591 w 1025"/>
                <a:gd name="T93" fmla="*/ 1009 h 1025"/>
                <a:gd name="T94" fmla="*/ 642 w 1025"/>
                <a:gd name="T95" fmla="*/ 998 h 1025"/>
                <a:gd name="T96" fmla="*/ 692 w 1025"/>
                <a:gd name="T97" fmla="*/ 982 h 1025"/>
                <a:gd name="T98" fmla="*/ 740 w 1025"/>
                <a:gd name="T99" fmla="*/ 960 h 1025"/>
                <a:gd name="T100" fmla="*/ 786 w 1025"/>
                <a:gd name="T101" fmla="*/ 934 h 1025"/>
                <a:gd name="T102" fmla="*/ 829 w 1025"/>
                <a:gd name="T103" fmla="*/ 903 h 1025"/>
                <a:gd name="T104" fmla="*/ 868 w 1025"/>
                <a:gd name="T105" fmla="*/ 868 h 1025"/>
                <a:gd name="T106" fmla="*/ 903 w 1025"/>
                <a:gd name="T107" fmla="*/ 829 h 1025"/>
                <a:gd name="T108" fmla="*/ 934 w 1025"/>
                <a:gd name="T109" fmla="*/ 786 h 1025"/>
                <a:gd name="T110" fmla="*/ 960 w 1025"/>
                <a:gd name="T111" fmla="*/ 741 h 1025"/>
                <a:gd name="T112" fmla="*/ 981 w 1025"/>
                <a:gd name="T113" fmla="*/ 693 h 1025"/>
                <a:gd name="T114" fmla="*/ 998 w 1025"/>
                <a:gd name="T115" fmla="*/ 643 h 1025"/>
                <a:gd name="T116" fmla="*/ 1009 w 1025"/>
                <a:gd name="T117" fmla="*/ 591 h 1025"/>
                <a:gd name="T118" fmla="*/ 1014 w 1025"/>
                <a:gd name="T119" fmla="*/ 539 h 1025"/>
                <a:gd name="T120" fmla="*/ 512 w 1025"/>
                <a:gd name="T121" fmla="*/ 961 h 1025"/>
                <a:gd name="T122" fmla="*/ 512 w 1025"/>
                <a:gd name="T123" fmla="*/ 64 h 1025"/>
                <a:gd name="T124" fmla="*/ 512 w 1025"/>
                <a:gd name="T125" fmla="*/ 96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5" h="1025">
                  <a:moveTo>
                    <a:pt x="1025" y="513"/>
                  </a:moveTo>
                  <a:cubicBezTo>
                    <a:pt x="1025" y="503"/>
                    <a:pt x="1021" y="494"/>
                    <a:pt x="1014" y="487"/>
                  </a:cubicBezTo>
                  <a:cubicBezTo>
                    <a:pt x="1020" y="479"/>
                    <a:pt x="1023" y="469"/>
                    <a:pt x="1022" y="459"/>
                  </a:cubicBezTo>
                  <a:cubicBezTo>
                    <a:pt x="1021" y="449"/>
                    <a:pt x="1016" y="441"/>
                    <a:pt x="1009" y="434"/>
                  </a:cubicBezTo>
                  <a:cubicBezTo>
                    <a:pt x="1014" y="426"/>
                    <a:pt x="1016" y="416"/>
                    <a:pt x="1014" y="406"/>
                  </a:cubicBezTo>
                  <a:cubicBezTo>
                    <a:pt x="1012" y="397"/>
                    <a:pt x="1006" y="388"/>
                    <a:pt x="998" y="383"/>
                  </a:cubicBezTo>
                  <a:cubicBezTo>
                    <a:pt x="1002" y="374"/>
                    <a:pt x="1003" y="364"/>
                    <a:pt x="1000" y="354"/>
                  </a:cubicBezTo>
                  <a:cubicBezTo>
                    <a:pt x="997" y="345"/>
                    <a:pt x="990" y="338"/>
                    <a:pt x="981" y="333"/>
                  </a:cubicBezTo>
                  <a:cubicBezTo>
                    <a:pt x="985" y="323"/>
                    <a:pt x="985" y="313"/>
                    <a:pt x="981" y="304"/>
                  </a:cubicBezTo>
                  <a:cubicBezTo>
                    <a:pt x="977" y="295"/>
                    <a:pt x="969" y="289"/>
                    <a:pt x="960" y="285"/>
                  </a:cubicBezTo>
                  <a:cubicBezTo>
                    <a:pt x="962" y="275"/>
                    <a:pt x="961" y="265"/>
                    <a:pt x="956" y="256"/>
                  </a:cubicBezTo>
                  <a:cubicBezTo>
                    <a:pt x="951" y="248"/>
                    <a:pt x="943" y="242"/>
                    <a:pt x="934" y="239"/>
                  </a:cubicBezTo>
                  <a:cubicBezTo>
                    <a:pt x="935" y="229"/>
                    <a:pt x="933" y="220"/>
                    <a:pt x="927" y="211"/>
                  </a:cubicBezTo>
                  <a:cubicBezTo>
                    <a:pt x="921" y="203"/>
                    <a:pt x="913" y="199"/>
                    <a:pt x="903" y="197"/>
                  </a:cubicBezTo>
                  <a:cubicBezTo>
                    <a:pt x="903" y="187"/>
                    <a:pt x="900" y="177"/>
                    <a:pt x="893" y="170"/>
                  </a:cubicBezTo>
                  <a:cubicBezTo>
                    <a:pt x="887" y="162"/>
                    <a:pt x="878" y="158"/>
                    <a:pt x="868" y="158"/>
                  </a:cubicBezTo>
                  <a:cubicBezTo>
                    <a:pt x="867" y="148"/>
                    <a:pt x="863" y="138"/>
                    <a:pt x="855" y="132"/>
                  </a:cubicBezTo>
                  <a:cubicBezTo>
                    <a:pt x="848" y="125"/>
                    <a:pt x="839" y="122"/>
                    <a:pt x="829" y="122"/>
                  </a:cubicBezTo>
                  <a:cubicBezTo>
                    <a:pt x="827" y="113"/>
                    <a:pt x="822" y="104"/>
                    <a:pt x="814" y="98"/>
                  </a:cubicBezTo>
                  <a:cubicBezTo>
                    <a:pt x="806" y="92"/>
                    <a:pt x="796" y="90"/>
                    <a:pt x="786" y="91"/>
                  </a:cubicBezTo>
                  <a:cubicBezTo>
                    <a:pt x="783" y="82"/>
                    <a:pt x="777" y="74"/>
                    <a:pt x="769" y="69"/>
                  </a:cubicBezTo>
                  <a:cubicBezTo>
                    <a:pt x="760" y="64"/>
                    <a:pt x="750" y="63"/>
                    <a:pt x="740" y="65"/>
                  </a:cubicBezTo>
                  <a:cubicBezTo>
                    <a:pt x="737" y="56"/>
                    <a:pt x="730" y="48"/>
                    <a:pt x="721" y="44"/>
                  </a:cubicBezTo>
                  <a:cubicBezTo>
                    <a:pt x="712" y="40"/>
                    <a:pt x="702" y="40"/>
                    <a:pt x="692" y="44"/>
                  </a:cubicBezTo>
                  <a:cubicBezTo>
                    <a:pt x="688" y="35"/>
                    <a:pt x="680" y="28"/>
                    <a:pt x="671" y="25"/>
                  </a:cubicBezTo>
                  <a:cubicBezTo>
                    <a:pt x="661" y="22"/>
                    <a:pt x="651" y="23"/>
                    <a:pt x="642" y="28"/>
                  </a:cubicBezTo>
                  <a:cubicBezTo>
                    <a:pt x="637" y="19"/>
                    <a:pt x="629" y="13"/>
                    <a:pt x="619" y="11"/>
                  </a:cubicBezTo>
                  <a:cubicBezTo>
                    <a:pt x="609" y="9"/>
                    <a:pt x="600" y="11"/>
                    <a:pt x="591" y="17"/>
                  </a:cubicBezTo>
                  <a:cubicBezTo>
                    <a:pt x="584" y="9"/>
                    <a:pt x="576" y="4"/>
                    <a:pt x="566" y="3"/>
                  </a:cubicBezTo>
                  <a:cubicBezTo>
                    <a:pt x="556" y="2"/>
                    <a:pt x="547" y="5"/>
                    <a:pt x="539" y="11"/>
                  </a:cubicBezTo>
                  <a:cubicBezTo>
                    <a:pt x="531" y="4"/>
                    <a:pt x="522" y="0"/>
                    <a:pt x="512" y="0"/>
                  </a:cubicBezTo>
                  <a:cubicBezTo>
                    <a:pt x="502" y="0"/>
                    <a:pt x="493" y="4"/>
                    <a:pt x="486" y="11"/>
                  </a:cubicBezTo>
                  <a:cubicBezTo>
                    <a:pt x="478" y="5"/>
                    <a:pt x="469" y="2"/>
                    <a:pt x="459" y="3"/>
                  </a:cubicBezTo>
                  <a:cubicBezTo>
                    <a:pt x="449" y="4"/>
                    <a:pt x="440" y="9"/>
                    <a:pt x="434" y="17"/>
                  </a:cubicBezTo>
                  <a:cubicBezTo>
                    <a:pt x="425" y="11"/>
                    <a:pt x="415" y="9"/>
                    <a:pt x="406" y="11"/>
                  </a:cubicBezTo>
                  <a:cubicBezTo>
                    <a:pt x="396" y="13"/>
                    <a:pt x="388" y="19"/>
                    <a:pt x="382" y="28"/>
                  </a:cubicBezTo>
                  <a:cubicBezTo>
                    <a:pt x="373" y="23"/>
                    <a:pt x="363" y="22"/>
                    <a:pt x="354" y="25"/>
                  </a:cubicBezTo>
                  <a:cubicBezTo>
                    <a:pt x="345" y="28"/>
                    <a:pt x="337" y="35"/>
                    <a:pt x="332" y="44"/>
                  </a:cubicBezTo>
                  <a:cubicBezTo>
                    <a:pt x="323" y="41"/>
                    <a:pt x="313" y="40"/>
                    <a:pt x="304" y="44"/>
                  </a:cubicBezTo>
                  <a:cubicBezTo>
                    <a:pt x="295" y="49"/>
                    <a:pt x="288" y="56"/>
                    <a:pt x="284" y="65"/>
                  </a:cubicBezTo>
                  <a:cubicBezTo>
                    <a:pt x="275" y="63"/>
                    <a:pt x="265" y="64"/>
                    <a:pt x="256" y="69"/>
                  </a:cubicBezTo>
                  <a:cubicBezTo>
                    <a:pt x="247" y="74"/>
                    <a:pt x="242" y="82"/>
                    <a:pt x="239" y="91"/>
                  </a:cubicBezTo>
                  <a:cubicBezTo>
                    <a:pt x="229" y="90"/>
                    <a:pt x="219" y="92"/>
                    <a:pt x="211" y="98"/>
                  </a:cubicBezTo>
                  <a:cubicBezTo>
                    <a:pt x="203" y="104"/>
                    <a:pt x="198" y="113"/>
                    <a:pt x="196" y="122"/>
                  </a:cubicBezTo>
                  <a:cubicBezTo>
                    <a:pt x="186" y="122"/>
                    <a:pt x="177" y="125"/>
                    <a:pt x="169" y="132"/>
                  </a:cubicBezTo>
                  <a:cubicBezTo>
                    <a:pt x="162" y="138"/>
                    <a:pt x="158" y="148"/>
                    <a:pt x="157" y="158"/>
                  </a:cubicBezTo>
                  <a:cubicBezTo>
                    <a:pt x="147" y="158"/>
                    <a:pt x="138" y="162"/>
                    <a:pt x="131" y="170"/>
                  </a:cubicBezTo>
                  <a:cubicBezTo>
                    <a:pt x="125" y="177"/>
                    <a:pt x="122" y="187"/>
                    <a:pt x="122" y="197"/>
                  </a:cubicBezTo>
                  <a:cubicBezTo>
                    <a:pt x="112" y="199"/>
                    <a:pt x="103" y="203"/>
                    <a:pt x="98" y="211"/>
                  </a:cubicBezTo>
                  <a:cubicBezTo>
                    <a:pt x="92" y="220"/>
                    <a:pt x="90" y="229"/>
                    <a:pt x="91" y="239"/>
                  </a:cubicBezTo>
                  <a:cubicBezTo>
                    <a:pt x="81" y="242"/>
                    <a:pt x="73" y="248"/>
                    <a:pt x="68" y="257"/>
                  </a:cubicBezTo>
                  <a:cubicBezTo>
                    <a:pt x="63" y="265"/>
                    <a:pt x="62" y="275"/>
                    <a:pt x="65" y="285"/>
                  </a:cubicBezTo>
                  <a:cubicBezTo>
                    <a:pt x="56" y="289"/>
                    <a:pt x="48" y="295"/>
                    <a:pt x="44" y="304"/>
                  </a:cubicBezTo>
                  <a:cubicBezTo>
                    <a:pt x="40" y="313"/>
                    <a:pt x="40" y="323"/>
                    <a:pt x="43" y="333"/>
                  </a:cubicBezTo>
                  <a:cubicBezTo>
                    <a:pt x="35" y="338"/>
                    <a:pt x="28" y="345"/>
                    <a:pt x="25" y="354"/>
                  </a:cubicBezTo>
                  <a:cubicBezTo>
                    <a:pt x="22" y="364"/>
                    <a:pt x="23" y="374"/>
                    <a:pt x="27" y="383"/>
                  </a:cubicBezTo>
                  <a:cubicBezTo>
                    <a:pt x="19" y="388"/>
                    <a:pt x="13" y="397"/>
                    <a:pt x="11" y="406"/>
                  </a:cubicBezTo>
                  <a:cubicBezTo>
                    <a:pt x="9" y="416"/>
                    <a:pt x="11" y="426"/>
                    <a:pt x="16" y="434"/>
                  </a:cubicBezTo>
                  <a:cubicBezTo>
                    <a:pt x="9" y="441"/>
                    <a:pt x="4" y="449"/>
                    <a:pt x="3" y="459"/>
                  </a:cubicBezTo>
                  <a:cubicBezTo>
                    <a:pt x="1" y="469"/>
                    <a:pt x="5" y="479"/>
                    <a:pt x="11" y="487"/>
                  </a:cubicBezTo>
                  <a:cubicBezTo>
                    <a:pt x="4" y="494"/>
                    <a:pt x="0" y="503"/>
                    <a:pt x="0" y="513"/>
                  </a:cubicBezTo>
                  <a:cubicBezTo>
                    <a:pt x="0" y="523"/>
                    <a:pt x="4" y="532"/>
                    <a:pt x="11" y="539"/>
                  </a:cubicBezTo>
                  <a:cubicBezTo>
                    <a:pt x="5" y="547"/>
                    <a:pt x="1" y="557"/>
                    <a:pt x="3" y="566"/>
                  </a:cubicBezTo>
                  <a:cubicBezTo>
                    <a:pt x="4" y="576"/>
                    <a:pt x="9" y="585"/>
                    <a:pt x="16" y="591"/>
                  </a:cubicBezTo>
                  <a:cubicBezTo>
                    <a:pt x="11" y="600"/>
                    <a:pt x="9" y="610"/>
                    <a:pt x="11" y="619"/>
                  </a:cubicBezTo>
                  <a:cubicBezTo>
                    <a:pt x="13" y="629"/>
                    <a:pt x="19" y="637"/>
                    <a:pt x="27" y="643"/>
                  </a:cubicBezTo>
                  <a:cubicBezTo>
                    <a:pt x="23" y="652"/>
                    <a:pt x="22" y="662"/>
                    <a:pt x="25" y="671"/>
                  </a:cubicBezTo>
                  <a:cubicBezTo>
                    <a:pt x="28" y="681"/>
                    <a:pt x="35" y="688"/>
                    <a:pt x="43" y="693"/>
                  </a:cubicBezTo>
                  <a:cubicBezTo>
                    <a:pt x="40" y="702"/>
                    <a:pt x="40" y="712"/>
                    <a:pt x="44" y="721"/>
                  </a:cubicBezTo>
                  <a:cubicBezTo>
                    <a:pt x="48" y="730"/>
                    <a:pt x="56" y="737"/>
                    <a:pt x="65" y="741"/>
                  </a:cubicBezTo>
                  <a:cubicBezTo>
                    <a:pt x="62" y="751"/>
                    <a:pt x="63" y="761"/>
                    <a:pt x="68" y="769"/>
                  </a:cubicBezTo>
                  <a:cubicBezTo>
                    <a:pt x="73" y="778"/>
                    <a:pt x="81" y="784"/>
                    <a:pt x="91" y="786"/>
                  </a:cubicBezTo>
                  <a:cubicBezTo>
                    <a:pt x="90" y="796"/>
                    <a:pt x="92" y="806"/>
                    <a:pt x="98" y="814"/>
                  </a:cubicBezTo>
                  <a:cubicBezTo>
                    <a:pt x="103" y="822"/>
                    <a:pt x="112" y="827"/>
                    <a:pt x="122" y="829"/>
                  </a:cubicBezTo>
                  <a:cubicBezTo>
                    <a:pt x="122" y="839"/>
                    <a:pt x="125" y="848"/>
                    <a:pt x="131" y="856"/>
                  </a:cubicBezTo>
                  <a:cubicBezTo>
                    <a:pt x="138" y="863"/>
                    <a:pt x="147" y="867"/>
                    <a:pt x="157" y="868"/>
                  </a:cubicBezTo>
                  <a:cubicBezTo>
                    <a:pt x="158" y="878"/>
                    <a:pt x="162" y="887"/>
                    <a:pt x="169" y="894"/>
                  </a:cubicBezTo>
                  <a:cubicBezTo>
                    <a:pt x="177" y="900"/>
                    <a:pt x="186" y="903"/>
                    <a:pt x="196" y="903"/>
                  </a:cubicBezTo>
                  <a:cubicBezTo>
                    <a:pt x="198" y="913"/>
                    <a:pt x="203" y="922"/>
                    <a:pt x="211" y="928"/>
                  </a:cubicBezTo>
                  <a:cubicBezTo>
                    <a:pt x="219" y="933"/>
                    <a:pt x="229" y="935"/>
                    <a:pt x="239" y="934"/>
                  </a:cubicBezTo>
                  <a:cubicBezTo>
                    <a:pt x="242" y="944"/>
                    <a:pt x="247" y="952"/>
                    <a:pt x="256" y="957"/>
                  </a:cubicBezTo>
                  <a:cubicBezTo>
                    <a:pt x="265" y="962"/>
                    <a:pt x="275" y="963"/>
                    <a:pt x="284" y="960"/>
                  </a:cubicBezTo>
                  <a:cubicBezTo>
                    <a:pt x="288" y="970"/>
                    <a:pt x="295" y="977"/>
                    <a:pt x="304" y="981"/>
                  </a:cubicBezTo>
                  <a:cubicBezTo>
                    <a:pt x="313" y="985"/>
                    <a:pt x="323" y="985"/>
                    <a:pt x="332" y="982"/>
                  </a:cubicBezTo>
                  <a:cubicBezTo>
                    <a:pt x="337" y="991"/>
                    <a:pt x="345" y="997"/>
                    <a:pt x="354" y="1000"/>
                  </a:cubicBezTo>
                  <a:cubicBezTo>
                    <a:pt x="363" y="1003"/>
                    <a:pt x="373" y="1002"/>
                    <a:pt x="382" y="998"/>
                  </a:cubicBezTo>
                  <a:cubicBezTo>
                    <a:pt x="388" y="1006"/>
                    <a:pt x="396" y="1012"/>
                    <a:pt x="406" y="1014"/>
                  </a:cubicBezTo>
                  <a:cubicBezTo>
                    <a:pt x="416" y="1016"/>
                    <a:pt x="425" y="1014"/>
                    <a:pt x="434" y="1009"/>
                  </a:cubicBezTo>
                  <a:cubicBezTo>
                    <a:pt x="440" y="1017"/>
                    <a:pt x="449" y="1022"/>
                    <a:pt x="459" y="1023"/>
                  </a:cubicBezTo>
                  <a:cubicBezTo>
                    <a:pt x="469" y="1024"/>
                    <a:pt x="478" y="1021"/>
                    <a:pt x="486" y="1015"/>
                  </a:cubicBezTo>
                  <a:cubicBezTo>
                    <a:pt x="493" y="1021"/>
                    <a:pt x="502" y="1025"/>
                    <a:pt x="512" y="1025"/>
                  </a:cubicBezTo>
                  <a:cubicBezTo>
                    <a:pt x="522" y="1025"/>
                    <a:pt x="531" y="1021"/>
                    <a:pt x="539" y="1015"/>
                  </a:cubicBezTo>
                  <a:cubicBezTo>
                    <a:pt x="547" y="1021"/>
                    <a:pt x="556" y="1024"/>
                    <a:pt x="566" y="1023"/>
                  </a:cubicBezTo>
                  <a:cubicBezTo>
                    <a:pt x="576" y="1022"/>
                    <a:pt x="584" y="1017"/>
                    <a:pt x="591" y="1009"/>
                  </a:cubicBezTo>
                  <a:cubicBezTo>
                    <a:pt x="599" y="1014"/>
                    <a:pt x="609" y="1016"/>
                    <a:pt x="619" y="1014"/>
                  </a:cubicBezTo>
                  <a:cubicBezTo>
                    <a:pt x="629" y="1012"/>
                    <a:pt x="637" y="1006"/>
                    <a:pt x="642" y="998"/>
                  </a:cubicBezTo>
                  <a:cubicBezTo>
                    <a:pt x="651" y="1002"/>
                    <a:pt x="661" y="1003"/>
                    <a:pt x="671" y="1000"/>
                  </a:cubicBezTo>
                  <a:cubicBezTo>
                    <a:pt x="680" y="997"/>
                    <a:pt x="688" y="991"/>
                    <a:pt x="692" y="982"/>
                  </a:cubicBezTo>
                  <a:cubicBezTo>
                    <a:pt x="702" y="985"/>
                    <a:pt x="712" y="985"/>
                    <a:pt x="721" y="981"/>
                  </a:cubicBezTo>
                  <a:cubicBezTo>
                    <a:pt x="730" y="977"/>
                    <a:pt x="737" y="970"/>
                    <a:pt x="740" y="960"/>
                  </a:cubicBezTo>
                  <a:cubicBezTo>
                    <a:pt x="750" y="963"/>
                    <a:pt x="760" y="962"/>
                    <a:pt x="769" y="957"/>
                  </a:cubicBezTo>
                  <a:cubicBezTo>
                    <a:pt x="777" y="952"/>
                    <a:pt x="783" y="944"/>
                    <a:pt x="786" y="934"/>
                  </a:cubicBezTo>
                  <a:cubicBezTo>
                    <a:pt x="796" y="935"/>
                    <a:pt x="806" y="933"/>
                    <a:pt x="814" y="928"/>
                  </a:cubicBezTo>
                  <a:cubicBezTo>
                    <a:pt x="822" y="922"/>
                    <a:pt x="827" y="913"/>
                    <a:pt x="829" y="903"/>
                  </a:cubicBezTo>
                  <a:cubicBezTo>
                    <a:pt x="839" y="903"/>
                    <a:pt x="848" y="900"/>
                    <a:pt x="855" y="894"/>
                  </a:cubicBezTo>
                  <a:cubicBezTo>
                    <a:pt x="863" y="887"/>
                    <a:pt x="867" y="878"/>
                    <a:pt x="868" y="868"/>
                  </a:cubicBezTo>
                  <a:cubicBezTo>
                    <a:pt x="878" y="867"/>
                    <a:pt x="887" y="863"/>
                    <a:pt x="893" y="856"/>
                  </a:cubicBezTo>
                  <a:cubicBezTo>
                    <a:pt x="900" y="849"/>
                    <a:pt x="903" y="839"/>
                    <a:pt x="903" y="829"/>
                  </a:cubicBezTo>
                  <a:cubicBezTo>
                    <a:pt x="913" y="827"/>
                    <a:pt x="921" y="822"/>
                    <a:pt x="927" y="814"/>
                  </a:cubicBezTo>
                  <a:cubicBezTo>
                    <a:pt x="933" y="806"/>
                    <a:pt x="935" y="796"/>
                    <a:pt x="934" y="786"/>
                  </a:cubicBezTo>
                  <a:cubicBezTo>
                    <a:pt x="943" y="784"/>
                    <a:pt x="951" y="778"/>
                    <a:pt x="956" y="769"/>
                  </a:cubicBezTo>
                  <a:cubicBezTo>
                    <a:pt x="961" y="761"/>
                    <a:pt x="962" y="751"/>
                    <a:pt x="960" y="741"/>
                  </a:cubicBezTo>
                  <a:cubicBezTo>
                    <a:pt x="969" y="737"/>
                    <a:pt x="977" y="730"/>
                    <a:pt x="981" y="721"/>
                  </a:cubicBezTo>
                  <a:cubicBezTo>
                    <a:pt x="985" y="712"/>
                    <a:pt x="985" y="702"/>
                    <a:pt x="981" y="693"/>
                  </a:cubicBezTo>
                  <a:cubicBezTo>
                    <a:pt x="990" y="688"/>
                    <a:pt x="997" y="681"/>
                    <a:pt x="1000" y="671"/>
                  </a:cubicBezTo>
                  <a:cubicBezTo>
                    <a:pt x="1003" y="662"/>
                    <a:pt x="1002" y="652"/>
                    <a:pt x="998" y="643"/>
                  </a:cubicBezTo>
                  <a:cubicBezTo>
                    <a:pt x="1006" y="637"/>
                    <a:pt x="1012" y="629"/>
                    <a:pt x="1014" y="619"/>
                  </a:cubicBezTo>
                  <a:cubicBezTo>
                    <a:pt x="1016" y="610"/>
                    <a:pt x="1014" y="600"/>
                    <a:pt x="1009" y="591"/>
                  </a:cubicBezTo>
                  <a:cubicBezTo>
                    <a:pt x="1016" y="585"/>
                    <a:pt x="1021" y="576"/>
                    <a:pt x="1022" y="566"/>
                  </a:cubicBezTo>
                  <a:cubicBezTo>
                    <a:pt x="1023" y="557"/>
                    <a:pt x="1020" y="547"/>
                    <a:pt x="1014" y="539"/>
                  </a:cubicBezTo>
                  <a:cubicBezTo>
                    <a:pt x="1021" y="532"/>
                    <a:pt x="1025" y="523"/>
                    <a:pt x="1025" y="513"/>
                  </a:cubicBezTo>
                  <a:close/>
                  <a:moveTo>
                    <a:pt x="512" y="961"/>
                  </a:moveTo>
                  <a:cubicBezTo>
                    <a:pt x="265" y="961"/>
                    <a:pt x="64" y="760"/>
                    <a:pt x="64" y="513"/>
                  </a:cubicBezTo>
                  <a:cubicBezTo>
                    <a:pt x="64" y="265"/>
                    <a:pt x="265" y="64"/>
                    <a:pt x="512" y="64"/>
                  </a:cubicBezTo>
                  <a:cubicBezTo>
                    <a:pt x="760" y="64"/>
                    <a:pt x="961" y="265"/>
                    <a:pt x="961" y="513"/>
                  </a:cubicBezTo>
                  <a:cubicBezTo>
                    <a:pt x="961" y="760"/>
                    <a:pt x="760" y="961"/>
                    <a:pt x="512" y="961"/>
                  </a:cubicBezTo>
                  <a:close/>
                </a:path>
              </a:pathLst>
            </a:custGeom>
            <a:solidFill>
              <a:srgbClr val="F06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8"/>
            <p:cNvSpPr/>
            <p:nvPr/>
          </p:nvSpPr>
          <p:spPr bwMode="auto">
            <a:xfrm>
              <a:off x="3202" y="1763"/>
              <a:ext cx="191" cy="247"/>
            </a:xfrm>
            <a:custGeom>
              <a:avLst/>
              <a:gdLst>
                <a:gd name="T0" fmla="*/ 49 w 167"/>
                <a:gd name="T1" fmla="*/ 187 h 216"/>
                <a:gd name="T2" fmla="*/ 29 w 167"/>
                <a:gd name="T3" fmla="*/ 103 h 216"/>
                <a:gd name="T4" fmla="*/ 119 w 167"/>
                <a:gd name="T5" fmla="*/ 25 h 216"/>
                <a:gd name="T6" fmla="*/ 161 w 167"/>
                <a:gd name="T7" fmla="*/ 48 h 216"/>
                <a:gd name="T8" fmla="*/ 144 w 167"/>
                <a:gd name="T9" fmla="*/ 166 h 216"/>
                <a:gd name="T10" fmla="*/ 62 w 167"/>
                <a:gd name="T11" fmla="*/ 195 h 216"/>
                <a:gd name="T12" fmla="*/ 49 w 167"/>
                <a:gd name="T13" fmla="*/ 18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16">
                  <a:moveTo>
                    <a:pt x="49" y="187"/>
                  </a:moveTo>
                  <a:cubicBezTo>
                    <a:pt x="9" y="166"/>
                    <a:pt x="0" y="127"/>
                    <a:pt x="29" y="103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47" y="0"/>
                    <a:pt x="167" y="11"/>
                    <a:pt x="161" y="48"/>
                  </a:cubicBezTo>
                  <a:cubicBezTo>
                    <a:pt x="144" y="166"/>
                    <a:pt x="144" y="166"/>
                    <a:pt x="144" y="166"/>
                  </a:cubicBezTo>
                  <a:cubicBezTo>
                    <a:pt x="139" y="203"/>
                    <a:pt x="102" y="216"/>
                    <a:pt x="62" y="195"/>
                  </a:cubicBezTo>
                  <a:lnTo>
                    <a:pt x="49" y="187"/>
                  </a:lnTo>
                  <a:close/>
                </a:path>
              </a:pathLst>
            </a:custGeom>
            <a:solidFill>
              <a:srgbClr val="FFD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9"/>
            <p:cNvSpPr/>
            <p:nvPr/>
          </p:nvSpPr>
          <p:spPr bwMode="auto">
            <a:xfrm>
              <a:off x="3233" y="1826"/>
              <a:ext cx="147" cy="130"/>
            </a:xfrm>
            <a:custGeom>
              <a:avLst/>
              <a:gdLst>
                <a:gd name="T0" fmla="*/ 128 w 128"/>
                <a:gd name="T1" fmla="*/ 39 h 114"/>
                <a:gd name="T2" fmla="*/ 91 w 128"/>
                <a:gd name="T3" fmla="*/ 22 h 114"/>
                <a:gd name="T4" fmla="*/ 57 w 128"/>
                <a:gd name="T5" fmla="*/ 0 h 114"/>
                <a:gd name="T6" fmla="*/ 2 w 128"/>
                <a:gd name="T7" fmla="*/ 48 h 114"/>
                <a:gd name="T8" fmla="*/ 0 w 128"/>
                <a:gd name="T9" fmla="*/ 50 h 114"/>
                <a:gd name="T10" fmla="*/ 54 w 128"/>
                <a:gd name="T11" fmla="*/ 89 h 114"/>
                <a:gd name="T12" fmla="*/ 117 w 128"/>
                <a:gd name="T13" fmla="*/ 114 h 114"/>
                <a:gd name="T14" fmla="*/ 117 w 128"/>
                <a:gd name="T15" fmla="*/ 111 h 114"/>
                <a:gd name="T16" fmla="*/ 128 w 128"/>
                <a:gd name="T17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4">
                  <a:moveTo>
                    <a:pt x="128" y="39"/>
                  </a:moveTo>
                  <a:cubicBezTo>
                    <a:pt x="115" y="34"/>
                    <a:pt x="103" y="29"/>
                    <a:pt x="91" y="22"/>
                  </a:cubicBezTo>
                  <a:cubicBezTo>
                    <a:pt x="79" y="15"/>
                    <a:pt x="67" y="8"/>
                    <a:pt x="57" y="0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ubicBezTo>
                    <a:pt x="15" y="64"/>
                    <a:pt x="33" y="78"/>
                    <a:pt x="54" y="89"/>
                  </a:cubicBezTo>
                  <a:cubicBezTo>
                    <a:pt x="75" y="101"/>
                    <a:pt x="96" y="109"/>
                    <a:pt x="117" y="114"/>
                  </a:cubicBezTo>
                  <a:cubicBezTo>
                    <a:pt x="117" y="113"/>
                    <a:pt x="117" y="112"/>
                    <a:pt x="117" y="111"/>
                  </a:cubicBezTo>
                  <a:lnTo>
                    <a:pt x="128" y="39"/>
                  </a:lnTo>
                  <a:close/>
                </a:path>
              </a:pathLst>
            </a:custGeom>
            <a:solidFill>
              <a:srgbClr val="F16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0"/>
            <p:cNvSpPr/>
            <p:nvPr/>
          </p:nvSpPr>
          <p:spPr bwMode="auto">
            <a:xfrm>
              <a:off x="3298" y="1763"/>
              <a:ext cx="95" cy="107"/>
            </a:xfrm>
            <a:custGeom>
              <a:avLst/>
              <a:gdLst>
                <a:gd name="T0" fmla="*/ 35 w 83"/>
                <a:gd name="T1" fmla="*/ 25 h 94"/>
                <a:gd name="T2" fmla="*/ 0 w 83"/>
                <a:gd name="T3" fmla="*/ 55 h 94"/>
                <a:gd name="T4" fmla="*/ 34 w 83"/>
                <a:gd name="T5" fmla="*/ 77 h 94"/>
                <a:gd name="T6" fmla="*/ 71 w 83"/>
                <a:gd name="T7" fmla="*/ 94 h 94"/>
                <a:gd name="T8" fmla="*/ 77 w 83"/>
                <a:gd name="T9" fmla="*/ 48 h 94"/>
                <a:gd name="T10" fmla="*/ 35 w 83"/>
                <a:gd name="T11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4">
                  <a:moveTo>
                    <a:pt x="35" y="2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0" y="63"/>
                    <a:pt x="22" y="70"/>
                    <a:pt x="34" y="77"/>
                  </a:cubicBezTo>
                  <a:cubicBezTo>
                    <a:pt x="46" y="84"/>
                    <a:pt x="58" y="89"/>
                    <a:pt x="71" y="94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11"/>
                    <a:pt x="63" y="0"/>
                    <a:pt x="3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1"/>
            <p:cNvSpPr/>
            <p:nvPr/>
          </p:nvSpPr>
          <p:spPr bwMode="auto">
            <a:xfrm>
              <a:off x="2778" y="1309"/>
              <a:ext cx="250" cy="176"/>
            </a:xfrm>
            <a:custGeom>
              <a:avLst/>
              <a:gdLst>
                <a:gd name="T0" fmla="*/ 11 w 218"/>
                <a:gd name="T1" fmla="*/ 63 h 154"/>
                <a:gd name="T2" fmla="*/ 85 w 218"/>
                <a:gd name="T3" fmla="*/ 19 h 154"/>
                <a:gd name="T4" fmla="*/ 186 w 218"/>
                <a:gd name="T5" fmla="*/ 81 h 154"/>
                <a:gd name="T6" fmla="*/ 177 w 218"/>
                <a:gd name="T7" fmla="*/ 128 h 154"/>
                <a:gd name="T8" fmla="*/ 60 w 218"/>
                <a:gd name="T9" fmla="*/ 147 h 154"/>
                <a:gd name="T10" fmla="*/ 8 w 218"/>
                <a:gd name="T11" fmla="*/ 79 h 154"/>
                <a:gd name="T12" fmla="*/ 11 w 218"/>
                <a:gd name="T13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54">
                  <a:moveTo>
                    <a:pt x="11" y="63"/>
                  </a:moveTo>
                  <a:cubicBezTo>
                    <a:pt x="20" y="19"/>
                    <a:pt x="53" y="0"/>
                    <a:pt x="85" y="19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218" y="101"/>
                    <a:pt x="214" y="122"/>
                    <a:pt x="177" y="128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23" y="154"/>
                    <a:pt x="0" y="123"/>
                    <a:pt x="8" y="79"/>
                  </a:cubicBezTo>
                  <a:lnTo>
                    <a:pt x="11" y="63"/>
                  </a:lnTo>
                  <a:close/>
                </a:path>
              </a:pathLst>
            </a:custGeom>
            <a:solidFill>
              <a:srgbClr val="FFD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2"/>
            <p:cNvSpPr/>
            <p:nvPr/>
          </p:nvSpPr>
          <p:spPr bwMode="auto">
            <a:xfrm>
              <a:off x="2842" y="1330"/>
              <a:ext cx="105" cy="148"/>
            </a:xfrm>
            <a:custGeom>
              <a:avLst/>
              <a:gdLst>
                <a:gd name="T0" fmla="*/ 76 w 91"/>
                <a:gd name="T1" fmla="*/ 118 h 130"/>
                <a:gd name="T2" fmla="*/ 80 w 91"/>
                <a:gd name="T3" fmla="*/ 78 h 130"/>
                <a:gd name="T4" fmla="*/ 91 w 91"/>
                <a:gd name="T5" fmla="*/ 39 h 130"/>
                <a:gd name="T6" fmla="*/ 29 w 91"/>
                <a:gd name="T7" fmla="*/ 1 h 130"/>
                <a:gd name="T8" fmla="*/ 27 w 91"/>
                <a:gd name="T9" fmla="*/ 0 h 130"/>
                <a:gd name="T10" fmla="*/ 6 w 91"/>
                <a:gd name="T11" fmla="*/ 63 h 130"/>
                <a:gd name="T12" fmla="*/ 1 w 91"/>
                <a:gd name="T13" fmla="*/ 130 h 130"/>
                <a:gd name="T14" fmla="*/ 4 w 91"/>
                <a:gd name="T15" fmla="*/ 129 h 130"/>
                <a:gd name="T16" fmla="*/ 76 w 91"/>
                <a:gd name="T17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30">
                  <a:moveTo>
                    <a:pt x="76" y="118"/>
                  </a:moveTo>
                  <a:cubicBezTo>
                    <a:pt x="76" y="105"/>
                    <a:pt x="78" y="91"/>
                    <a:pt x="80" y="78"/>
                  </a:cubicBezTo>
                  <a:cubicBezTo>
                    <a:pt x="83" y="64"/>
                    <a:pt x="87" y="51"/>
                    <a:pt x="91" y="3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8" y="18"/>
                    <a:pt x="10" y="40"/>
                    <a:pt x="6" y="63"/>
                  </a:cubicBezTo>
                  <a:cubicBezTo>
                    <a:pt x="1" y="87"/>
                    <a:pt x="0" y="109"/>
                    <a:pt x="1" y="130"/>
                  </a:cubicBezTo>
                  <a:cubicBezTo>
                    <a:pt x="2" y="130"/>
                    <a:pt x="3" y="130"/>
                    <a:pt x="4" y="129"/>
                  </a:cubicBezTo>
                  <a:lnTo>
                    <a:pt x="76" y="118"/>
                  </a:lnTo>
                  <a:close/>
                </a:path>
              </a:pathLst>
            </a:custGeom>
            <a:solidFill>
              <a:srgbClr val="F16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3"/>
            <p:cNvSpPr/>
            <p:nvPr/>
          </p:nvSpPr>
          <p:spPr bwMode="auto">
            <a:xfrm>
              <a:off x="2929" y="1374"/>
              <a:ext cx="99" cy="91"/>
            </a:xfrm>
            <a:custGeom>
              <a:avLst/>
              <a:gdLst>
                <a:gd name="T0" fmla="*/ 54 w 86"/>
                <a:gd name="T1" fmla="*/ 24 h 79"/>
                <a:gd name="T2" fmla="*/ 15 w 86"/>
                <a:gd name="T3" fmla="*/ 0 h 79"/>
                <a:gd name="T4" fmla="*/ 4 w 86"/>
                <a:gd name="T5" fmla="*/ 39 h 79"/>
                <a:gd name="T6" fmla="*/ 0 w 86"/>
                <a:gd name="T7" fmla="*/ 79 h 79"/>
                <a:gd name="T8" fmla="*/ 45 w 86"/>
                <a:gd name="T9" fmla="*/ 71 h 79"/>
                <a:gd name="T10" fmla="*/ 54 w 86"/>
                <a:gd name="T11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9">
                  <a:moveTo>
                    <a:pt x="54" y="24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12"/>
                    <a:pt x="7" y="25"/>
                    <a:pt x="4" y="39"/>
                  </a:cubicBezTo>
                  <a:cubicBezTo>
                    <a:pt x="2" y="52"/>
                    <a:pt x="0" y="66"/>
                    <a:pt x="0" y="79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82" y="65"/>
                    <a:pt x="86" y="44"/>
                    <a:pt x="5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4"/>
            <p:cNvSpPr/>
            <p:nvPr/>
          </p:nvSpPr>
          <p:spPr bwMode="auto">
            <a:xfrm>
              <a:off x="2984" y="2011"/>
              <a:ext cx="182" cy="241"/>
            </a:xfrm>
            <a:custGeom>
              <a:avLst/>
              <a:gdLst>
                <a:gd name="T0" fmla="*/ 98 w 159"/>
                <a:gd name="T1" fmla="*/ 189 h 210"/>
                <a:gd name="T2" fmla="*/ 19 w 159"/>
                <a:gd name="T3" fmla="*/ 160 h 210"/>
                <a:gd name="T4" fmla="*/ 4 w 159"/>
                <a:gd name="T5" fmla="*/ 46 h 210"/>
                <a:gd name="T6" fmla="*/ 46 w 159"/>
                <a:gd name="T7" fmla="*/ 25 h 210"/>
                <a:gd name="T8" fmla="*/ 131 w 159"/>
                <a:gd name="T9" fmla="*/ 101 h 210"/>
                <a:gd name="T10" fmla="*/ 111 w 159"/>
                <a:gd name="T11" fmla="*/ 182 h 210"/>
                <a:gd name="T12" fmla="*/ 98 w 159"/>
                <a:gd name="T13" fmla="*/ 18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0">
                  <a:moveTo>
                    <a:pt x="98" y="189"/>
                  </a:moveTo>
                  <a:cubicBezTo>
                    <a:pt x="59" y="210"/>
                    <a:pt x="24" y="196"/>
                    <a:pt x="19" y="160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10"/>
                    <a:pt x="18" y="0"/>
                    <a:pt x="46" y="25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59" y="125"/>
                    <a:pt x="149" y="162"/>
                    <a:pt x="111" y="182"/>
                  </a:cubicBezTo>
                  <a:lnTo>
                    <a:pt x="9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5"/>
            <p:cNvSpPr/>
            <p:nvPr/>
          </p:nvSpPr>
          <p:spPr bwMode="auto">
            <a:xfrm>
              <a:off x="2996" y="2073"/>
              <a:ext cx="141" cy="125"/>
            </a:xfrm>
            <a:custGeom>
              <a:avLst/>
              <a:gdLst>
                <a:gd name="T0" fmla="*/ 69 w 123"/>
                <a:gd name="T1" fmla="*/ 0 h 109"/>
                <a:gd name="T2" fmla="*/ 36 w 123"/>
                <a:gd name="T3" fmla="*/ 21 h 109"/>
                <a:gd name="T4" fmla="*/ 0 w 123"/>
                <a:gd name="T5" fmla="*/ 36 h 109"/>
                <a:gd name="T6" fmla="*/ 9 w 123"/>
                <a:gd name="T7" fmla="*/ 106 h 109"/>
                <a:gd name="T8" fmla="*/ 9 w 123"/>
                <a:gd name="T9" fmla="*/ 109 h 109"/>
                <a:gd name="T10" fmla="*/ 70 w 123"/>
                <a:gd name="T11" fmla="*/ 86 h 109"/>
                <a:gd name="T12" fmla="*/ 123 w 123"/>
                <a:gd name="T13" fmla="*/ 49 h 109"/>
                <a:gd name="T14" fmla="*/ 121 w 123"/>
                <a:gd name="T15" fmla="*/ 47 h 109"/>
                <a:gd name="T16" fmla="*/ 69 w 123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09">
                  <a:moveTo>
                    <a:pt x="69" y="0"/>
                  </a:moveTo>
                  <a:cubicBezTo>
                    <a:pt x="59" y="7"/>
                    <a:pt x="48" y="14"/>
                    <a:pt x="36" y="21"/>
                  </a:cubicBezTo>
                  <a:cubicBezTo>
                    <a:pt x="24" y="27"/>
                    <a:pt x="12" y="32"/>
                    <a:pt x="0" y="36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7"/>
                    <a:pt x="9" y="108"/>
                    <a:pt x="9" y="109"/>
                  </a:cubicBezTo>
                  <a:cubicBezTo>
                    <a:pt x="29" y="105"/>
                    <a:pt x="50" y="97"/>
                    <a:pt x="70" y="86"/>
                  </a:cubicBezTo>
                  <a:cubicBezTo>
                    <a:pt x="91" y="75"/>
                    <a:pt x="109" y="63"/>
                    <a:pt x="123" y="49"/>
                  </a:cubicBezTo>
                  <a:cubicBezTo>
                    <a:pt x="123" y="48"/>
                    <a:pt x="122" y="47"/>
                    <a:pt x="121" y="47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F16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6"/>
            <p:cNvSpPr/>
            <p:nvPr/>
          </p:nvSpPr>
          <p:spPr bwMode="auto">
            <a:xfrm>
              <a:off x="2984" y="2011"/>
              <a:ext cx="91" cy="103"/>
            </a:xfrm>
            <a:custGeom>
              <a:avLst/>
              <a:gdLst>
                <a:gd name="T0" fmla="*/ 4 w 79"/>
                <a:gd name="T1" fmla="*/ 46 h 90"/>
                <a:gd name="T2" fmla="*/ 10 w 79"/>
                <a:gd name="T3" fmla="*/ 90 h 90"/>
                <a:gd name="T4" fmla="*/ 46 w 79"/>
                <a:gd name="T5" fmla="*/ 75 h 90"/>
                <a:gd name="T6" fmla="*/ 79 w 79"/>
                <a:gd name="T7" fmla="*/ 54 h 90"/>
                <a:gd name="T8" fmla="*/ 46 w 79"/>
                <a:gd name="T9" fmla="*/ 25 h 90"/>
                <a:gd name="T10" fmla="*/ 4 w 79"/>
                <a:gd name="T11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0">
                  <a:moveTo>
                    <a:pt x="4" y="46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22" y="86"/>
                    <a:pt x="34" y="81"/>
                    <a:pt x="46" y="75"/>
                  </a:cubicBezTo>
                  <a:cubicBezTo>
                    <a:pt x="58" y="68"/>
                    <a:pt x="69" y="61"/>
                    <a:pt x="79" y="5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18" y="0"/>
                    <a:pt x="0" y="10"/>
                    <a:pt x="4" y="46"/>
                  </a:cubicBezTo>
                  <a:close/>
                </a:path>
              </a:pathLst>
            </a:custGeom>
            <a:solidFill>
              <a:srgbClr val="FFD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57"/>
            <p:cNvSpPr/>
            <p:nvPr/>
          </p:nvSpPr>
          <p:spPr bwMode="auto">
            <a:xfrm>
              <a:off x="2515" y="1588"/>
              <a:ext cx="231" cy="195"/>
            </a:xfrm>
            <a:custGeom>
              <a:avLst/>
              <a:gdLst>
                <a:gd name="T0" fmla="*/ 25 w 202"/>
                <a:gd name="T1" fmla="*/ 118 h 170"/>
                <a:gd name="T2" fmla="*/ 44 w 202"/>
                <a:gd name="T3" fmla="*/ 37 h 170"/>
                <a:gd name="T4" fmla="*/ 155 w 202"/>
                <a:gd name="T5" fmla="*/ 9 h 170"/>
                <a:gd name="T6" fmla="*/ 181 w 202"/>
                <a:gd name="T7" fmla="*/ 47 h 170"/>
                <a:gd name="T8" fmla="*/ 116 w 202"/>
                <a:gd name="T9" fmla="*/ 140 h 170"/>
                <a:gd name="T10" fmla="*/ 33 w 202"/>
                <a:gd name="T11" fmla="*/ 130 h 170"/>
                <a:gd name="T12" fmla="*/ 25 w 202"/>
                <a:gd name="T13" fmla="*/ 1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0">
                  <a:moveTo>
                    <a:pt x="25" y="118"/>
                  </a:moveTo>
                  <a:cubicBezTo>
                    <a:pt x="0" y="82"/>
                    <a:pt x="9" y="46"/>
                    <a:pt x="44" y="37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90" y="0"/>
                    <a:pt x="202" y="17"/>
                    <a:pt x="181" y="47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95" y="170"/>
                    <a:pt x="58" y="166"/>
                    <a:pt x="33" y="130"/>
                  </a:cubicBezTo>
                  <a:lnTo>
                    <a:pt x="25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58"/>
            <p:cNvSpPr/>
            <p:nvPr/>
          </p:nvSpPr>
          <p:spPr bwMode="auto">
            <a:xfrm>
              <a:off x="2562" y="1611"/>
              <a:ext cx="131" cy="141"/>
            </a:xfrm>
            <a:custGeom>
              <a:avLst/>
              <a:gdLst>
                <a:gd name="T0" fmla="*/ 115 w 115"/>
                <a:gd name="T1" fmla="*/ 63 h 123"/>
                <a:gd name="T2" fmla="*/ 91 w 115"/>
                <a:gd name="T3" fmla="*/ 33 h 123"/>
                <a:gd name="T4" fmla="*/ 71 w 115"/>
                <a:gd name="T5" fmla="*/ 0 h 123"/>
                <a:gd name="T6" fmla="*/ 3 w 115"/>
                <a:gd name="T7" fmla="*/ 17 h 123"/>
                <a:gd name="T8" fmla="*/ 0 w 115"/>
                <a:gd name="T9" fmla="*/ 18 h 123"/>
                <a:gd name="T10" fmla="*/ 30 w 115"/>
                <a:gd name="T11" fmla="*/ 75 h 123"/>
                <a:gd name="T12" fmla="*/ 73 w 115"/>
                <a:gd name="T13" fmla="*/ 123 h 123"/>
                <a:gd name="T14" fmla="*/ 75 w 115"/>
                <a:gd name="T15" fmla="*/ 120 h 123"/>
                <a:gd name="T16" fmla="*/ 115 w 115"/>
                <a:gd name="T17" fmla="*/ 6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23">
                  <a:moveTo>
                    <a:pt x="115" y="63"/>
                  </a:moveTo>
                  <a:cubicBezTo>
                    <a:pt x="106" y="54"/>
                    <a:pt x="98" y="44"/>
                    <a:pt x="91" y="33"/>
                  </a:cubicBezTo>
                  <a:cubicBezTo>
                    <a:pt x="83" y="22"/>
                    <a:pt x="76" y="11"/>
                    <a:pt x="71" y="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0" y="18"/>
                  </a:cubicBezTo>
                  <a:cubicBezTo>
                    <a:pt x="7" y="36"/>
                    <a:pt x="17" y="56"/>
                    <a:pt x="30" y="75"/>
                  </a:cubicBezTo>
                  <a:cubicBezTo>
                    <a:pt x="43" y="94"/>
                    <a:pt x="58" y="110"/>
                    <a:pt x="73" y="123"/>
                  </a:cubicBezTo>
                  <a:cubicBezTo>
                    <a:pt x="74" y="122"/>
                    <a:pt x="75" y="121"/>
                    <a:pt x="75" y="120"/>
                  </a:cubicBezTo>
                  <a:lnTo>
                    <a:pt x="115" y="63"/>
                  </a:lnTo>
                  <a:close/>
                </a:path>
              </a:pathLst>
            </a:custGeom>
            <a:solidFill>
              <a:srgbClr val="F16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59"/>
            <p:cNvSpPr/>
            <p:nvPr/>
          </p:nvSpPr>
          <p:spPr bwMode="auto">
            <a:xfrm>
              <a:off x="2643" y="1588"/>
              <a:ext cx="103" cy="95"/>
            </a:xfrm>
            <a:custGeom>
              <a:avLst/>
              <a:gdLst>
                <a:gd name="T0" fmla="*/ 43 w 90"/>
                <a:gd name="T1" fmla="*/ 9 h 83"/>
                <a:gd name="T2" fmla="*/ 0 w 90"/>
                <a:gd name="T3" fmla="*/ 20 h 83"/>
                <a:gd name="T4" fmla="*/ 20 w 90"/>
                <a:gd name="T5" fmla="*/ 53 h 83"/>
                <a:gd name="T6" fmla="*/ 44 w 90"/>
                <a:gd name="T7" fmla="*/ 83 h 83"/>
                <a:gd name="T8" fmla="*/ 69 w 90"/>
                <a:gd name="T9" fmla="*/ 47 h 83"/>
                <a:gd name="T10" fmla="*/ 43 w 90"/>
                <a:gd name="T11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3">
                  <a:moveTo>
                    <a:pt x="43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31"/>
                    <a:pt x="12" y="42"/>
                    <a:pt x="20" y="53"/>
                  </a:cubicBezTo>
                  <a:cubicBezTo>
                    <a:pt x="27" y="64"/>
                    <a:pt x="35" y="74"/>
                    <a:pt x="44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90" y="17"/>
                    <a:pt x="78" y="0"/>
                    <a:pt x="43" y="9"/>
                  </a:cubicBezTo>
                  <a:close/>
                </a:path>
              </a:pathLst>
            </a:custGeom>
            <a:solidFill>
              <a:srgbClr val="FFD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60"/>
            <p:cNvSpPr/>
            <p:nvPr/>
          </p:nvSpPr>
          <p:spPr bwMode="auto">
            <a:xfrm>
              <a:off x="2589" y="1915"/>
              <a:ext cx="193" cy="246"/>
            </a:xfrm>
            <a:custGeom>
              <a:avLst/>
              <a:gdLst>
                <a:gd name="T0" fmla="*/ 62 w 168"/>
                <a:gd name="T1" fmla="*/ 22 h 215"/>
                <a:gd name="T2" fmla="*/ 144 w 168"/>
                <a:gd name="T3" fmla="*/ 50 h 215"/>
                <a:gd name="T4" fmla="*/ 162 w 168"/>
                <a:gd name="T5" fmla="*/ 167 h 215"/>
                <a:gd name="T6" fmla="*/ 120 w 168"/>
                <a:gd name="T7" fmla="*/ 191 h 215"/>
                <a:gd name="T8" fmla="*/ 29 w 168"/>
                <a:gd name="T9" fmla="*/ 115 h 215"/>
                <a:gd name="T10" fmla="*/ 48 w 168"/>
                <a:gd name="T11" fmla="*/ 30 h 215"/>
                <a:gd name="T12" fmla="*/ 62 w 168"/>
                <a:gd name="T13" fmla="*/ 2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15">
                  <a:moveTo>
                    <a:pt x="62" y="22"/>
                  </a:moveTo>
                  <a:cubicBezTo>
                    <a:pt x="101" y="0"/>
                    <a:pt x="138" y="12"/>
                    <a:pt x="144" y="50"/>
                  </a:cubicBezTo>
                  <a:cubicBezTo>
                    <a:pt x="162" y="167"/>
                    <a:pt x="162" y="167"/>
                    <a:pt x="162" y="167"/>
                  </a:cubicBezTo>
                  <a:cubicBezTo>
                    <a:pt x="168" y="205"/>
                    <a:pt x="149" y="215"/>
                    <a:pt x="120" y="19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0" y="90"/>
                    <a:pt x="9" y="52"/>
                    <a:pt x="48" y="30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rgbClr val="F16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61"/>
            <p:cNvSpPr/>
            <p:nvPr/>
          </p:nvSpPr>
          <p:spPr bwMode="auto">
            <a:xfrm>
              <a:off x="2620" y="1969"/>
              <a:ext cx="147" cy="130"/>
            </a:xfrm>
            <a:custGeom>
              <a:avLst/>
              <a:gdLst>
                <a:gd name="T0" fmla="*/ 58 w 128"/>
                <a:gd name="T1" fmla="*/ 114 h 114"/>
                <a:gd name="T2" fmla="*/ 92 w 128"/>
                <a:gd name="T3" fmla="*/ 92 h 114"/>
                <a:gd name="T4" fmla="*/ 128 w 128"/>
                <a:gd name="T5" fmla="*/ 75 h 114"/>
                <a:gd name="T6" fmla="*/ 117 w 128"/>
                <a:gd name="T7" fmla="*/ 3 h 114"/>
                <a:gd name="T8" fmla="*/ 116 w 128"/>
                <a:gd name="T9" fmla="*/ 0 h 114"/>
                <a:gd name="T10" fmla="*/ 54 w 128"/>
                <a:gd name="T11" fmla="*/ 25 h 114"/>
                <a:gd name="T12" fmla="*/ 0 w 128"/>
                <a:gd name="T13" fmla="*/ 66 h 114"/>
                <a:gd name="T14" fmla="*/ 2 w 128"/>
                <a:gd name="T15" fmla="*/ 68 h 114"/>
                <a:gd name="T16" fmla="*/ 58 w 128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4">
                  <a:moveTo>
                    <a:pt x="58" y="114"/>
                  </a:moveTo>
                  <a:cubicBezTo>
                    <a:pt x="68" y="107"/>
                    <a:pt x="79" y="99"/>
                    <a:pt x="92" y="92"/>
                  </a:cubicBezTo>
                  <a:cubicBezTo>
                    <a:pt x="104" y="85"/>
                    <a:pt x="116" y="80"/>
                    <a:pt x="128" y="75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2"/>
                    <a:pt x="116" y="1"/>
                    <a:pt x="116" y="0"/>
                  </a:cubicBezTo>
                  <a:cubicBezTo>
                    <a:pt x="96" y="5"/>
                    <a:pt x="75" y="14"/>
                    <a:pt x="54" y="25"/>
                  </a:cubicBezTo>
                  <a:cubicBezTo>
                    <a:pt x="33" y="37"/>
                    <a:pt x="15" y="51"/>
                    <a:pt x="0" y="66"/>
                  </a:cubicBezTo>
                  <a:cubicBezTo>
                    <a:pt x="1" y="66"/>
                    <a:pt x="2" y="67"/>
                    <a:pt x="2" y="68"/>
                  </a:cubicBezTo>
                  <a:lnTo>
                    <a:pt x="58" y="114"/>
                  </a:lnTo>
                  <a:close/>
                </a:path>
              </a:pathLst>
            </a:custGeom>
            <a:solidFill>
              <a:srgbClr val="FFD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62"/>
            <p:cNvSpPr/>
            <p:nvPr/>
          </p:nvSpPr>
          <p:spPr bwMode="auto">
            <a:xfrm>
              <a:off x="2686" y="2055"/>
              <a:ext cx="96" cy="106"/>
            </a:xfrm>
            <a:custGeom>
              <a:avLst/>
              <a:gdLst>
                <a:gd name="T0" fmla="*/ 77 w 83"/>
                <a:gd name="T1" fmla="*/ 45 h 93"/>
                <a:gd name="T2" fmla="*/ 70 w 83"/>
                <a:gd name="T3" fmla="*/ 0 h 93"/>
                <a:gd name="T4" fmla="*/ 34 w 83"/>
                <a:gd name="T5" fmla="*/ 17 h 93"/>
                <a:gd name="T6" fmla="*/ 0 w 83"/>
                <a:gd name="T7" fmla="*/ 39 h 93"/>
                <a:gd name="T8" fmla="*/ 35 w 83"/>
                <a:gd name="T9" fmla="*/ 69 h 93"/>
                <a:gd name="T10" fmla="*/ 77 w 83"/>
                <a:gd name="T11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3">
                  <a:moveTo>
                    <a:pt x="77" y="45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58" y="5"/>
                    <a:pt x="46" y="10"/>
                    <a:pt x="34" y="17"/>
                  </a:cubicBezTo>
                  <a:cubicBezTo>
                    <a:pt x="21" y="24"/>
                    <a:pt x="10" y="32"/>
                    <a:pt x="0" y="3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64" y="93"/>
                    <a:pt x="83" y="83"/>
                    <a:pt x="7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63"/>
            <p:cNvSpPr/>
            <p:nvPr/>
          </p:nvSpPr>
          <p:spPr bwMode="auto">
            <a:xfrm>
              <a:off x="3157" y="1404"/>
              <a:ext cx="204" cy="212"/>
            </a:xfrm>
            <a:custGeom>
              <a:avLst/>
              <a:gdLst>
                <a:gd name="T0" fmla="*/ 136 w 178"/>
                <a:gd name="T1" fmla="*/ 157 h 185"/>
                <a:gd name="T2" fmla="*/ 56 w 178"/>
                <a:gd name="T3" fmla="*/ 149 h 185"/>
                <a:gd name="T4" fmla="*/ 13 w 178"/>
                <a:gd name="T5" fmla="*/ 47 h 185"/>
                <a:gd name="T6" fmla="*/ 46 w 178"/>
                <a:gd name="T7" fmla="*/ 16 h 185"/>
                <a:gd name="T8" fmla="*/ 145 w 178"/>
                <a:gd name="T9" fmla="*/ 66 h 185"/>
                <a:gd name="T10" fmla="*/ 147 w 178"/>
                <a:gd name="T11" fmla="*/ 147 h 185"/>
                <a:gd name="T12" fmla="*/ 136 w 178"/>
                <a:gd name="T13" fmla="*/ 1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5">
                  <a:moveTo>
                    <a:pt x="136" y="157"/>
                  </a:moveTo>
                  <a:cubicBezTo>
                    <a:pt x="106" y="185"/>
                    <a:pt x="69" y="182"/>
                    <a:pt x="56" y="14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0" y="14"/>
                    <a:pt x="15" y="0"/>
                    <a:pt x="46" y="1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7" y="81"/>
                    <a:pt x="178" y="118"/>
                    <a:pt x="147" y="147"/>
                  </a:cubicBezTo>
                  <a:lnTo>
                    <a:pt x="136" y="157"/>
                  </a:lnTo>
                  <a:close/>
                </a:path>
              </a:pathLst>
            </a:custGeom>
            <a:solidFill>
              <a:srgbClr val="F16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64"/>
            <p:cNvSpPr/>
            <p:nvPr/>
          </p:nvSpPr>
          <p:spPr bwMode="auto">
            <a:xfrm>
              <a:off x="3192" y="1444"/>
              <a:ext cx="135" cy="134"/>
            </a:xfrm>
            <a:custGeom>
              <a:avLst/>
              <a:gdLst>
                <a:gd name="T0" fmla="*/ 55 w 118"/>
                <a:gd name="T1" fmla="*/ 0 h 117"/>
                <a:gd name="T2" fmla="*/ 29 w 118"/>
                <a:gd name="T3" fmla="*/ 28 h 117"/>
                <a:gd name="T4" fmla="*/ 0 w 118"/>
                <a:gd name="T5" fmla="*/ 51 h 117"/>
                <a:gd name="T6" fmla="*/ 26 w 118"/>
                <a:gd name="T7" fmla="*/ 114 h 117"/>
                <a:gd name="T8" fmla="*/ 27 w 118"/>
                <a:gd name="T9" fmla="*/ 117 h 117"/>
                <a:gd name="T10" fmla="*/ 78 w 118"/>
                <a:gd name="T11" fmla="*/ 80 h 117"/>
                <a:gd name="T12" fmla="*/ 118 w 118"/>
                <a:gd name="T13" fmla="*/ 32 h 117"/>
                <a:gd name="T14" fmla="*/ 115 w 118"/>
                <a:gd name="T15" fmla="*/ 31 h 117"/>
                <a:gd name="T16" fmla="*/ 55 w 11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17">
                  <a:moveTo>
                    <a:pt x="55" y="0"/>
                  </a:moveTo>
                  <a:cubicBezTo>
                    <a:pt x="47" y="10"/>
                    <a:pt x="39" y="19"/>
                    <a:pt x="29" y="28"/>
                  </a:cubicBezTo>
                  <a:cubicBezTo>
                    <a:pt x="19" y="37"/>
                    <a:pt x="10" y="45"/>
                    <a:pt x="0" y="5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5"/>
                    <a:pt x="26" y="116"/>
                    <a:pt x="27" y="117"/>
                  </a:cubicBezTo>
                  <a:cubicBezTo>
                    <a:pt x="44" y="108"/>
                    <a:pt x="61" y="95"/>
                    <a:pt x="78" y="80"/>
                  </a:cubicBezTo>
                  <a:cubicBezTo>
                    <a:pt x="94" y="65"/>
                    <a:pt x="108" y="48"/>
                    <a:pt x="118" y="32"/>
                  </a:cubicBezTo>
                  <a:cubicBezTo>
                    <a:pt x="117" y="32"/>
                    <a:pt x="116" y="31"/>
                    <a:pt x="115" y="3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FD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Freeform 65"/>
            <p:cNvSpPr/>
            <p:nvPr/>
          </p:nvSpPr>
          <p:spPr bwMode="auto">
            <a:xfrm>
              <a:off x="3157" y="1404"/>
              <a:ext cx="98" cy="98"/>
            </a:xfrm>
            <a:custGeom>
              <a:avLst/>
              <a:gdLst>
                <a:gd name="T0" fmla="*/ 13 w 85"/>
                <a:gd name="T1" fmla="*/ 47 h 86"/>
                <a:gd name="T2" fmla="*/ 30 w 85"/>
                <a:gd name="T3" fmla="*/ 86 h 86"/>
                <a:gd name="T4" fmla="*/ 59 w 85"/>
                <a:gd name="T5" fmla="*/ 63 h 86"/>
                <a:gd name="T6" fmla="*/ 85 w 85"/>
                <a:gd name="T7" fmla="*/ 35 h 86"/>
                <a:gd name="T8" fmla="*/ 46 w 85"/>
                <a:gd name="T9" fmla="*/ 16 h 86"/>
                <a:gd name="T10" fmla="*/ 13 w 85"/>
                <a:gd name="T11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6">
                  <a:moveTo>
                    <a:pt x="13" y="47"/>
                  </a:moveTo>
                  <a:cubicBezTo>
                    <a:pt x="30" y="86"/>
                    <a:pt x="30" y="86"/>
                    <a:pt x="30" y="86"/>
                  </a:cubicBezTo>
                  <a:cubicBezTo>
                    <a:pt x="40" y="80"/>
                    <a:pt x="49" y="72"/>
                    <a:pt x="59" y="63"/>
                  </a:cubicBezTo>
                  <a:cubicBezTo>
                    <a:pt x="69" y="54"/>
                    <a:pt x="77" y="45"/>
                    <a:pt x="85" y="3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15" y="0"/>
                    <a:pt x="0" y="14"/>
                    <a:pt x="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Rectangle 66"/>
            <p:cNvSpPr>
              <a:spLocks noChangeArrowheads="1"/>
            </p:cNvSpPr>
            <p:nvPr/>
          </p:nvSpPr>
          <p:spPr bwMode="auto">
            <a:xfrm>
              <a:off x="2667" y="1537"/>
              <a:ext cx="25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900" b="0" i="0" u="none" strike="noStrike" cap="none" normalizeH="0" baseline="0">
                  <a:ln>
                    <a:noFill/>
                  </a:ln>
                  <a:solidFill>
                    <a:srgbClr val="B04322"/>
                  </a:solidFill>
                  <a:effectLst/>
                  <a:latin typeface="Myriad Pro" panose="020B0503030403020204" pitchFamily="34" charset="0"/>
                </a:rPr>
                <a:t>C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" name="Rectangle 67"/>
            <p:cNvSpPr>
              <a:spLocks noChangeArrowheads="1"/>
            </p:cNvSpPr>
            <p:nvPr/>
          </p:nvSpPr>
          <p:spPr bwMode="auto">
            <a:xfrm>
              <a:off x="2802" y="1537"/>
              <a:ext cx="61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900" b="0" i="0" u="none" strike="noStrike" cap="none" normalizeH="0" baseline="0">
                  <a:ln>
                    <a:noFill/>
                  </a:ln>
                  <a:solidFill>
                    <a:srgbClr val="B04322"/>
                  </a:solidFill>
                  <a:effectLst/>
                  <a:latin typeface="Myriad Pro" panose="020B0503030403020204" pitchFamily="34" charset="0"/>
                </a:rPr>
                <a:t>andy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Rectangle 68"/>
            <p:cNvSpPr>
              <a:spLocks noChangeArrowheads="1"/>
            </p:cNvSpPr>
            <p:nvPr/>
          </p:nvSpPr>
          <p:spPr bwMode="auto">
            <a:xfrm>
              <a:off x="2742" y="1757"/>
              <a:ext cx="25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900" b="0" i="0" u="none" strike="noStrike" cap="none" normalizeH="0" baseline="0" dirty="0">
                  <a:ln>
                    <a:noFill/>
                  </a:ln>
                  <a:solidFill>
                    <a:srgbClr val="B04322"/>
                  </a:solidFill>
                  <a:effectLst/>
                  <a:latin typeface="Myriad Pro" panose="020B0503030403020204" pitchFamily="34" charset="0"/>
                </a:rPr>
                <a:t>C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" name="Rectangle 69"/>
            <p:cNvSpPr>
              <a:spLocks noChangeArrowheads="1"/>
            </p:cNvSpPr>
            <p:nvPr/>
          </p:nvSpPr>
          <p:spPr bwMode="auto">
            <a:xfrm>
              <a:off x="2876" y="1757"/>
              <a:ext cx="2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900" b="0" i="0" u="none" strike="noStrike" cap="none" normalizeH="0" baseline="0">
                  <a:ln>
                    <a:noFill/>
                  </a:ln>
                  <a:solidFill>
                    <a:srgbClr val="B04322"/>
                  </a:solidFill>
                  <a:effectLst/>
                  <a:latin typeface="Myriad Pro" panose="020B0503030403020204" pitchFamily="34" charset="0"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Rectangle 70"/>
            <p:cNvSpPr>
              <a:spLocks noChangeArrowheads="1"/>
            </p:cNvSpPr>
            <p:nvPr/>
          </p:nvSpPr>
          <p:spPr bwMode="auto">
            <a:xfrm>
              <a:off x="3005" y="1757"/>
              <a:ext cx="1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900" b="0" i="0" u="none" strike="noStrike" cap="none" normalizeH="0" baseline="0">
                  <a:ln>
                    <a:noFill/>
                  </a:ln>
                  <a:solidFill>
                    <a:srgbClr val="B04322"/>
                  </a:solidFill>
                  <a:effectLst/>
                  <a:latin typeface="Myriad Pro" panose="020B0503030403020204" pitchFamily="34" charset="0"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71"/>
            <p:cNvSpPr>
              <a:spLocks noChangeArrowheads="1"/>
            </p:cNvSpPr>
            <p:nvPr/>
          </p:nvSpPr>
          <p:spPr bwMode="auto">
            <a:xfrm>
              <a:off x="3083" y="1757"/>
              <a:ext cx="25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900" b="0" i="0" u="none" strike="noStrike" cap="none" normalizeH="0" baseline="0">
                  <a:ln>
                    <a:noFill/>
                  </a:ln>
                  <a:solidFill>
                    <a:srgbClr val="B04322"/>
                  </a:solidFill>
                  <a:effectLst/>
                  <a:latin typeface="Myriad Pro" panose="020B0503030403020204" pitchFamily="34" charset="0"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54" name="Group 74"/>
          <p:cNvGrpSpPr>
            <a:grpSpLocks noChangeAspect="1"/>
          </p:cNvGrpSpPr>
          <p:nvPr/>
        </p:nvGrpSpPr>
        <p:grpSpPr bwMode="auto">
          <a:xfrm>
            <a:off x="6388447" y="1946959"/>
            <a:ext cx="1781432" cy="1782684"/>
            <a:chOff x="3" y="1"/>
            <a:chExt cx="2846" cy="2848"/>
          </a:xfrm>
        </p:grpSpPr>
        <p:sp>
          <p:nvSpPr>
            <p:cNvPr id="1066" name="AutoShape 73"/>
            <p:cNvSpPr>
              <a:spLocks noChangeAspect="1" noChangeArrowheads="1" noTextEdit="1"/>
            </p:cNvSpPr>
            <p:nvPr/>
          </p:nvSpPr>
          <p:spPr bwMode="auto">
            <a:xfrm>
              <a:off x="3" y="1"/>
              <a:ext cx="2846" cy="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Oval 75"/>
            <p:cNvSpPr>
              <a:spLocks noChangeArrowheads="1"/>
            </p:cNvSpPr>
            <p:nvPr/>
          </p:nvSpPr>
          <p:spPr bwMode="auto">
            <a:xfrm>
              <a:off x="3" y="-2"/>
              <a:ext cx="2849" cy="2851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8" name="Freeform 76"/>
            <p:cNvSpPr>
              <a:spLocks noEditPoints="1"/>
            </p:cNvSpPr>
            <p:nvPr/>
          </p:nvSpPr>
          <p:spPr bwMode="auto">
            <a:xfrm>
              <a:off x="62" y="57"/>
              <a:ext cx="2731" cy="2733"/>
            </a:xfrm>
            <a:custGeom>
              <a:avLst/>
              <a:gdLst>
                <a:gd name="T0" fmla="*/ 511 w 1022"/>
                <a:gd name="T1" fmla="*/ 1022 h 1022"/>
                <a:gd name="T2" fmla="*/ 550 w 1022"/>
                <a:gd name="T3" fmla="*/ 1017 h 1022"/>
                <a:gd name="T4" fmla="*/ 450 w 1022"/>
                <a:gd name="T5" fmla="*/ 1015 h 1022"/>
                <a:gd name="T6" fmla="*/ 410 w 1022"/>
                <a:gd name="T7" fmla="*/ 1012 h 1022"/>
                <a:gd name="T8" fmla="*/ 648 w 1022"/>
                <a:gd name="T9" fmla="*/ 1000 h 1022"/>
                <a:gd name="T10" fmla="*/ 371 w 1022"/>
                <a:gd name="T11" fmla="*/ 1003 h 1022"/>
                <a:gd name="T12" fmla="*/ 314 w 1022"/>
                <a:gd name="T13" fmla="*/ 983 h 1022"/>
                <a:gd name="T14" fmla="*/ 725 w 1022"/>
                <a:gd name="T15" fmla="*/ 976 h 1022"/>
                <a:gd name="T16" fmla="*/ 743 w 1022"/>
                <a:gd name="T17" fmla="*/ 967 h 1022"/>
                <a:gd name="T18" fmla="*/ 245 w 1022"/>
                <a:gd name="T19" fmla="*/ 943 h 1022"/>
                <a:gd name="T20" fmla="*/ 778 w 1022"/>
                <a:gd name="T21" fmla="*/ 947 h 1022"/>
                <a:gd name="T22" fmla="*/ 809 w 1022"/>
                <a:gd name="T23" fmla="*/ 922 h 1022"/>
                <a:gd name="T24" fmla="*/ 196 w 1022"/>
                <a:gd name="T25" fmla="*/ 909 h 1022"/>
                <a:gd name="T26" fmla="*/ 163 w 1022"/>
                <a:gd name="T27" fmla="*/ 886 h 1022"/>
                <a:gd name="T28" fmla="*/ 883 w 1022"/>
                <a:gd name="T29" fmla="*/ 855 h 1022"/>
                <a:gd name="T30" fmla="*/ 135 w 1022"/>
                <a:gd name="T31" fmla="*/ 858 h 1022"/>
                <a:gd name="T32" fmla="*/ 97 w 1022"/>
                <a:gd name="T33" fmla="*/ 811 h 1022"/>
                <a:gd name="T34" fmla="*/ 936 w 1022"/>
                <a:gd name="T35" fmla="*/ 795 h 1022"/>
                <a:gd name="T36" fmla="*/ 946 w 1022"/>
                <a:gd name="T37" fmla="*/ 778 h 1022"/>
                <a:gd name="T38" fmla="*/ 58 w 1022"/>
                <a:gd name="T39" fmla="*/ 741 h 1022"/>
                <a:gd name="T40" fmla="*/ 966 w 1022"/>
                <a:gd name="T41" fmla="*/ 743 h 1022"/>
                <a:gd name="T42" fmla="*/ 979 w 1022"/>
                <a:gd name="T43" fmla="*/ 706 h 1022"/>
                <a:gd name="T44" fmla="*/ 34 w 1022"/>
                <a:gd name="T45" fmla="*/ 686 h 1022"/>
                <a:gd name="T46" fmla="*/ 18 w 1022"/>
                <a:gd name="T47" fmla="*/ 649 h 1022"/>
                <a:gd name="T48" fmla="*/ 1008 w 1022"/>
                <a:gd name="T49" fmla="*/ 611 h 1022"/>
                <a:gd name="T50" fmla="*/ 9 w 1022"/>
                <a:gd name="T51" fmla="*/ 610 h 1022"/>
                <a:gd name="T52" fmla="*/ 1 w 1022"/>
                <a:gd name="T53" fmla="*/ 551 h 1022"/>
                <a:gd name="T54" fmla="*/ 1021 w 1022"/>
                <a:gd name="T55" fmla="*/ 532 h 1022"/>
                <a:gd name="T56" fmla="*/ 4 w 1022"/>
                <a:gd name="T57" fmla="*/ 530 h 1022"/>
                <a:gd name="T58" fmla="*/ 1018 w 1022"/>
                <a:gd name="T59" fmla="*/ 512 h 1022"/>
                <a:gd name="T60" fmla="*/ 1014 w 1022"/>
                <a:gd name="T61" fmla="*/ 452 h 1022"/>
                <a:gd name="T62" fmla="*/ 10 w 1022"/>
                <a:gd name="T63" fmla="*/ 431 h 1022"/>
                <a:gd name="T64" fmla="*/ 13 w 1022"/>
                <a:gd name="T65" fmla="*/ 412 h 1022"/>
                <a:gd name="T66" fmla="*/ 1003 w 1022"/>
                <a:gd name="T67" fmla="*/ 373 h 1022"/>
                <a:gd name="T68" fmla="*/ 23 w 1022"/>
                <a:gd name="T69" fmla="*/ 373 h 1022"/>
                <a:gd name="T70" fmla="*/ 31 w 1022"/>
                <a:gd name="T71" fmla="*/ 334 h 1022"/>
                <a:gd name="T72" fmla="*/ 983 w 1022"/>
                <a:gd name="T73" fmla="*/ 316 h 1022"/>
                <a:gd name="T74" fmla="*/ 963 w 1022"/>
                <a:gd name="T75" fmla="*/ 281 h 1022"/>
                <a:gd name="T76" fmla="*/ 75 w 1022"/>
                <a:gd name="T77" fmla="*/ 244 h 1022"/>
                <a:gd name="T78" fmla="*/ 943 w 1022"/>
                <a:gd name="T79" fmla="*/ 247 h 1022"/>
                <a:gd name="T80" fmla="*/ 909 w 1022"/>
                <a:gd name="T81" fmla="*/ 198 h 1022"/>
                <a:gd name="T82" fmla="*/ 125 w 1022"/>
                <a:gd name="T83" fmla="*/ 182 h 1022"/>
                <a:gd name="T84" fmla="*/ 139 w 1022"/>
                <a:gd name="T85" fmla="*/ 167 h 1022"/>
                <a:gd name="T86" fmla="*/ 858 w 1022"/>
                <a:gd name="T87" fmla="*/ 136 h 1022"/>
                <a:gd name="T88" fmla="*/ 167 w 1022"/>
                <a:gd name="T89" fmla="*/ 139 h 1022"/>
                <a:gd name="T90" fmla="*/ 195 w 1022"/>
                <a:gd name="T91" fmla="*/ 110 h 1022"/>
                <a:gd name="T92" fmla="*/ 811 w 1022"/>
                <a:gd name="T93" fmla="*/ 98 h 1022"/>
                <a:gd name="T94" fmla="*/ 776 w 1022"/>
                <a:gd name="T95" fmla="*/ 79 h 1022"/>
                <a:gd name="T96" fmla="*/ 279 w 1022"/>
                <a:gd name="T97" fmla="*/ 56 h 1022"/>
                <a:gd name="T98" fmla="*/ 741 w 1022"/>
                <a:gd name="T99" fmla="*/ 60 h 1022"/>
                <a:gd name="T100" fmla="*/ 687 w 1022"/>
                <a:gd name="T101" fmla="*/ 36 h 1022"/>
                <a:gd name="T102" fmla="*/ 355 w 1022"/>
                <a:gd name="T103" fmla="*/ 29 h 1022"/>
                <a:gd name="T104" fmla="*/ 374 w 1022"/>
                <a:gd name="T105" fmla="*/ 23 h 1022"/>
                <a:gd name="T106" fmla="*/ 611 w 1022"/>
                <a:gd name="T107" fmla="*/ 10 h 1022"/>
                <a:gd name="T108" fmla="*/ 412 w 1022"/>
                <a:gd name="T109" fmla="*/ 14 h 1022"/>
                <a:gd name="T110" fmla="*/ 451 w 1022"/>
                <a:gd name="T111" fmla="*/ 4 h 1022"/>
                <a:gd name="T112" fmla="*/ 551 w 1022"/>
                <a:gd name="T113" fmla="*/ 2 h 1022"/>
                <a:gd name="T114" fmla="*/ 511 w 1022"/>
                <a:gd name="T115" fmla="*/ 4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2" h="1022">
                  <a:moveTo>
                    <a:pt x="511" y="1022"/>
                  </a:moveTo>
                  <a:cubicBezTo>
                    <a:pt x="510" y="1022"/>
                    <a:pt x="510" y="1022"/>
                    <a:pt x="510" y="1022"/>
                  </a:cubicBezTo>
                  <a:cubicBezTo>
                    <a:pt x="510" y="1018"/>
                    <a:pt x="510" y="1018"/>
                    <a:pt x="510" y="1018"/>
                  </a:cubicBezTo>
                  <a:cubicBezTo>
                    <a:pt x="511" y="1018"/>
                    <a:pt x="511" y="1018"/>
                    <a:pt x="511" y="1018"/>
                  </a:cubicBezTo>
                  <a:cubicBezTo>
                    <a:pt x="517" y="1018"/>
                    <a:pt x="524" y="1018"/>
                    <a:pt x="531" y="1018"/>
                  </a:cubicBezTo>
                  <a:cubicBezTo>
                    <a:pt x="531" y="1022"/>
                    <a:pt x="531" y="1022"/>
                    <a:pt x="531" y="1022"/>
                  </a:cubicBezTo>
                  <a:cubicBezTo>
                    <a:pt x="524" y="1022"/>
                    <a:pt x="517" y="1022"/>
                    <a:pt x="511" y="1022"/>
                  </a:cubicBezTo>
                  <a:close/>
                  <a:moveTo>
                    <a:pt x="489" y="1022"/>
                  </a:moveTo>
                  <a:cubicBezTo>
                    <a:pt x="483" y="1022"/>
                    <a:pt x="476" y="1021"/>
                    <a:pt x="469" y="1021"/>
                  </a:cubicBezTo>
                  <a:cubicBezTo>
                    <a:pt x="470" y="1017"/>
                    <a:pt x="470" y="1017"/>
                    <a:pt x="470" y="1017"/>
                  </a:cubicBezTo>
                  <a:cubicBezTo>
                    <a:pt x="476" y="1017"/>
                    <a:pt x="483" y="1018"/>
                    <a:pt x="490" y="1018"/>
                  </a:cubicBezTo>
                  <a:lnTo>
                    <a:pt x="489" y="1022"/>
                  </a:lnTo>
                  <a:close/>
                  <a:moveTo>
                    <a:pt x="551" y="1021"/>
                  </a:moveTo>
                  <a:cubicBezTo>
                    <a:pt x="550" y="1017"/>
                    <a:pt x="550" y="1017"/>
                    <a:pt x="550" y="1017"/>
                  </a:cubicBezTo>
                  <a:cubicBezTo>
                    <a:pt x="557" y="1016"/>
                    <a:pt x="564" y="1016"/>
                    <a:pt x="570" y="1015"/>
                  </a:cubicBezTo>
                  <a:cubicBezTo>
                    <a:pt x="571" y="1019"/>
                    <a:pt x="571" y="1019"/>
                    <a:pt x="571" y="1019"/>
                  </a:cubicBezTo>
                  <a:cubicBezTo>
                    <a:pt x="564" y="1020"/>
                    <a:pt x="557" y="1020"/>
                    <a:pt x="551" y="1021"/>
                  </a:cubicBezTo>
                  <a:close/>
                  <a:moveTo>
                    <a:pt x="449" y="1019"/>
                  </a:moveTo>
                  <a:cubicBezTo>
                    <a:pt x="443" y="1018"/>
                    <a:pt x="436" y="1017"/>
                    <a:pt x="430" y="1016"/>
                  </a:cubicBezTo>
                  <a:cubicBezTo>
                    <a:pt x="430" y="1012"/>
                    <a:pt x="430" y="1012"/>
                    <a:pt x="430" y="1012"/>
                  </a:cubicBezTo>
                  <a:cubicBezTo>
                    <a:pt x="437" y="1013"/>
                    <a:pt x="443" y="1014"/>
                    <a:pt x="450" y="1015"/>
                  </a:cubicBezTo>
                  <a:lnTo>
                    <a:pt x="449" y="1019"/>
                  </a:lnTo>
                  <a:close/>
                  <a:moveTo>
                    <a:pt x="591" y="1016"/>
                  </a:moveTo>
                  <a:cubicBezTo>
                    <a:pt x="590" y="1012"/>
                    <a:pt x="590" y="1012"/>
                    <a:pt x="590" y="1012"/>
                  </a:cubicBezTo>
                  <a:cubicBezTo>
                    <a:pt x="596" y="1011"/>
                    <a:pt x="603" y="1010"/>
                    <a:pt x="610" y="1009"/>
                  </a:cubicBezTo>
                  <a:cubicBezTo>
                    <a:pt x="610" y="1013"/>
                    <a:pt x="610" y="1013"/>
                    <a:pt x="610" y="1013"/>
                  </a:cubicBezTo>
                  <a:cubicBezTo>
                    <a:pt x="604" y="1014"/>
                    <a:pt x="597" y="1015"/>
                    <a:pt x="591" y="1016"/>
                  </a:cubicBezTo>
                  <a:close/>
                  <a:moveTo>
                    <a:pt x="410" y="1012"/>
                  </a:moveTo>
                  <a:cubicBezTo>
                    <a:pt x="403" y="1011"/>
                    <a:pt x="397" y="1010"/>
                    <a:pt x="390" y="1008"/>
                  </a:cubicBezTo>
                  <a:cubicBezTo>
                    <a:pt x="391" y="1004"/>
                    <a:pt x="391" y="1004"/>
                    <a:pt x="391" y="1004"/>
                  </a:cubicBezTo>
                  <a:cubicBezTo>
                    <a:pt x="398" y="1006"/>
                    <a:pt x="404" y="1007"/>
                    <a:pt x="411" y="1009"/>
                  </a:cubicBezTo>
                  <a:lnTo>
                    <a:pt x="410" y="1012"/>
                  </a:lnTo>
                  <a:close/>
                  <a:moveTo>
                    <a:pt x="630" y="1008"/>
                  </a:moveTo>
                  <a:cubicBezTo>
                    <a:pt x="629" y="1005"/>
                    <a:pt x="629" y="1005"/>
                    <a:pt x="629" y="1005"/>
                  </a:cubicBezTo>
                  <a:cubicBezTo>
                    <a:pt x="635" y="1003"/>
                    <a:pt x="642" y="1001"/>
                    <a:pt x="648" y="1000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43" y="1005"/>
                    <a:pt x="636" y="1007"/>
                    <a:pt x="630" y="1008"/>
                  </a:cubicBezTo>
                  <a:close/>
                  <a:moveTo>
                    <a:pt x="371" y="1003"/>
                  </a:moveTo>
                  <a:cubicBezTo>
                    <a:pt x="364" y="1001"/>
                    <a:pt x="358" y="999"/>
                    <a:pt x="352" y="997"/>
                  </a:cubicBezTo>
                  <a:cubicBezTo>
                    <a:pt x="353" y="993"/>
                    <a:pt x="353" y="993"/>
                    <a:pt x="353" y="993"/>
                  </a:cubicBezTo>
                  <a:cubicBezTo>
                    <a:pt x="359" y="995"/>
                    <a:pt x="366" y="997"/>
                    <a:pt x="372" y="999"/>
                  </a:cubicBezTo>
                  <a:lnTo>
                    <a:pt x="371" y="1003"/>
                  </a:lnTo>
                  <a:close/>
                  <a:moveTo>
                    <a:pt x="669" y="998"/>
                  </a:moveTo>
                  <a:cubicBezTo>
                    <a:pt x="667" y="994"/>
                    <a:pt x="667" y="994"/>
                    <a:pt x="667" y="994"/>
                  </a:cubicBezTo>
                  <a:cubicBezTo>
                    <a:pt x="674" y="992"/>
                    <a:pt x="680" y="990"/>
                    <a:pt x="686" y="987"/>
                  </a:cubicBezTo>
                  <a:cubicBezTo>
                    <a:pt x="688" y="991"/>
                    <a:pt x="688" y="991"/>
                    <a:pt x="688" y="991"/>
                  </a:cubicBezTo>
                  <a:cubicBezTo>
                    <a:pt x="681" y="993"/>
                    <a:pt x="675" y="995"/>
                    <a:pt x="669" y="998"/>
                  </a:cubicBezTo>
                  <a:close/>
                  <a:moveTo>
                    <a:pt x="333" y="991"/>
                  </a:moveTo>
                  <a:cubicBezTo>
                    <a:pt x="327" y="988"/>
                    <a:pt x="320" y="986"/>
                    <a:pt x="314" y="983"/>
                  </a:cubicBezTo>
                  <a:cubicBezTo>
                    <a:pt x="316" y="980"/>
                    <a:pt x="316" y="980"/>
                    <a:pt x="316" y="980"/>
                  </a:cubicBezTo>
                  <a:cubicBezTo>
                    <a:pt x="322" y="982"/>
                    <a:pt x="328" y="985"/>
                    <a:pt x="334" y="987"/>
                  </a:cubicBezTo>
                  <a:lnTo>
                    <a:pt x="333" y="991"/>
                  </a:lnTo>
                  <a:close/>
                  <a:moveTo>
                    <a:pt x="706" y="984"/>
                  </a:moveTo>
                  <a:cubicBezTo>
                    <a:pt x="705" y="980"/>
                    <a:pt x="705" y="980"/>
                    <a:pt x="705" y="980"/>
                  </a:cubicBezTo>
                  <a:cubicBezTo>
                    <a:pt x="711" y="977"/>
                    <a:pt x="717" y="975"/>
                    <a:pt x="723" y="972"/>
                  </a:cubicBezTo>
                  <a:cubicBezTo>
                    <a:pt x="725" y="976"/>
                    <a:pt x="725" y="976"/>
                    <a:pt x="725" y="976"/>
                  </a:cubicBezTo>
                  <a:cubicBezTo>
                    <a:pt x="719" y="978"/>
                    <a:pt x="712" y="981"/>
                    <a:pt x="706" y="984"/>
                  </a:cubicBezTo>
                  <a:close/>
                  <a:moveTo>
                    <a:pt x="296" y="975"/>
                  </a:moveTo>
                  <a:cubicBezTo>
                    <a:pt x="290" y="972"/>
                    <a:pt x="284" y="969"/>
                    <a:pt x="278" y="966"/>
                  </a:cubicBezTo>
                  <a:cubicBezTo>
                    <a:pt x="280" y="963"/>
                    <a:pt x="280" y="963"/>
                    <a:pt x="280" y="963"/>
                  </a:cubicBezTo>
                  <a:cubicBezTo>
                    <a:pt x="286" y="966"/>
                    <a:pt x="292" y="969"/>
                    <a:pt x="297" y="972"/>
                  </a:cubicBezTo>
                  <a:lnTo>
                    <a:pt x="296" y="975"/>
                  </a:lnTo>
                  <a:close/>
                  <a:moveTo>
                    <a:pt x="743" y="967"/>
                  </a:moveTo>
                  <a:cubicBezTo>
                    <a:pt x="741" y="963"/>
                    <a:pt x="741" y="963"/>
                    <a:pt x="741" y="963"/>
                  </a:cubicBezTo>
                  <a:cubicBezTo>
                    <a:pt x="747" y="960"/>
                    <a:pt x="753" y="957"/>
                    <a:pt x="759" y="954"/>
                  </a:cubicBezTo>
                  <a:cubicBezTo>
                    <a:pt x="760" y="957"/>
                    <a:pt x="760" y="957"/>
                    <a:pt x="760" y="957"/>
                  </a:cubicBezTo>
                  <a:cubicBezTo>
                    <a:pt x="755" y="961"/>
                    <a:pt x="749" y="964"/>
                    <a:pt x="743" y="967"/>
                  </a:cubicBezTo>
                  <a:close/>
                  <a:moveTo>
                    <a:pt x="260" y="957"/>
                  </a:moveTo>
                  <a:cubicBezTo>
                    <a:pt x="254" y="954"/>
                    <a:pt x="249" y="950"/>
                    <a:pt x="243" y="947"/>
                  </a:cubicBezTo>
                  <a:cubicBezTo>
                    <a:pt x="245" y="943"/>
                    <a:pt x="245" y="943"/>
                    <a:pt x="245" y="943"/>
                  </a:cubicBezTo>
                  <a:cubicBezTo>
                    <a:pt x="251" y="947"/>
                    <a:pt x="256" y="950"/>
                    <a:pt x="262" y="953"/>
                  </a:cubicBezTo>
                  <a:lnTo>
                    <a:pt x="260" y="957"/>
                  </a:lnTo>
                  <a:close/>
                  <a:moveTo>
                    <a:pt x="778" y="947"/>
                  </a:moveTo>
                  <a:cubicBezTo>
                    <a:pt x="776" y="944"/>
                    <a:pt x="776" y="944"/>
                    <a:pt x="776" y="944"/>
                  </a:cubicBezTo>
                  <a:cubicBezTo>
                    <a:pt x="781" y="940"/>
                    <a:pt x="787" y="937"/>
                    <a:pt x="792" y="933"/>
                  </a:cubicBezTo>
                  <a:cubicBezTo>
                    <a:pt x="795" y="936"/>
                    <a:pt x="795" y="936"/>
                    <a:pt x="795" y="936"/>
                  </a:cubicBezTo>
                  <a:cubicBezTo>
                    <a:pt x="789" y="940"/>
                    <a:pt x="784" y="944"/>
                    <a:pt x="778" y="947"/>
                  </a:cubicBezTo>
                  <a:close/>
                  <a:moveTo>
                    <a:pt x="226" y="936"/>
                  </a:moveTo>
                  <a:cubicBezTo>
                    <a:pt x="221" y="932"/>
                    <a:pt x="215" y="928"/>
                    <a:pt x="210" y="924"/>
                  </a:cubicBezTo>
                  <a:cubicBezTo>
                    <a:pt x="212" y="921"/>
                    <a:pt x="212" y="921"/>
                    <a:pt x="212" y="921"/>
                  </a:cubicBezTo>
                  <a:cubicBezTo>
                    <a:pt x="217" y="925"/>
                    <a:pt x="223" y="929"/>
                    <a:pt x="228" y="933"/>
                  </a:cubicBezTo>
                  <a:lnTo>
                    <a:pt x="226" y="936"/>
                  </a:lnTo>
                  <a:close/>
                  <a:moveTo>
                    <a:pt x="811" y="925"/>
                  </a:moveTo>
                  <a:cubicBezTo>
                    <a:pt x="809" y="922"/>
                    <a:pt x="809" y="922"/>
                    <a:pt x="809" y="922"/>
                  </a:cubicBezTo>
                  <a:cubicBezTo>
                    <a:pt x="814" y="918"/>
                    <a:pt x="820" y="914"/>
                    <a:pt x="825" y="909"/>
                  </a:cubicBezTo>
                  <a:cubicBezTo>
                    <a:pt x="827" y="913"/>
                    <a:pt x="827" y="913"/>
                    <a:pt x="827" y="913"/>
                  </a:cubicBezTo>
                  <a:cubicBezTo>
                    <a:pt x="822" y="917"/>
                    <a:pt x="817" y="921"/>
                    <a:pt x="811" y="925"/>
                  </a:cubicBezTo>
                  <a:close/>
                  <a:moveTo>
                    <a:pt x="194" y="912"/>
                  </a:moveTo>
                  <a:cubicBezTo>
                    <a:pt x="188" y="908"/>
                    <a:pt x="183" y="904"/>
                    <a:pt x="178" y="900"/>
                  </a:cubicBezTo>
                  <a:cubicBezTo>
                    <a:pt x="181" y="896"/>
                    <a:pt x="181" y="896"/>
                    <a:pt x="181" y="896"/>
                  </a:cubicBezTo>
                  <a:cubicBezTo>
                    <a:pt x="186" y="901"/>
                    <a:pt x="191" y="905"/>
                    <a:pt x="196" y="909"/>
                  </a:cubicBezTo>
                  <a:lnTo>
                    <a:pt x="194" y="912"/>
                  </a:lnTo>
                  <a:close/>
                  <a:moveTo>
                    <a:pt x="843" y="900"/>
                  </a:moveTo>
                  <a:cubicBezTo>
                    <a:pt x="840" y="897"/>
                    <a:pt x="840" y="897"/>
                    <a:pt x="840" y="897"/>
                  </a:cubicBezTo>
                  <a:cubicBezTo>
                    <a:pt x="845" y="893"/>
                    <a:pt x="850" y="888"/>
                    <a:pt x="855" y="884"/>
                  </a:cubicBezTo>
                  <a:cubicBezTo>
                    <a:pt x="858" y="887"/>
                    <a:pt x="858" y="887"/>
                    <a:pt x="858" y="887"/>
                  </a:cubicBezTo>
                  <a:cubicBezTo>
                    <a:pt x="853" y="891"/>
                    <a:pt x="848" y="896"/>
                    <a:pt x="843" y="900"/>
                  </a:cubicBezTo>
                  <a:close/>
                  <a:moveTo>
                    <a:pt x="163" y="886"/>
                  </a:moveTo>
                  <a:cubicBezTo>
                    <a:pt x="158" y="882"/>
                    <a:pt x="153" y="877"/>
                    <a:pt x="149" y="872"/>
                  </a:cubicBezTo>
                  <a:cubicBezTo>
                    <a:pt x="152" y="869"/>
                    <a:pt x="152" y="869"/>
                    <a:pt x="152" y="869"/>
                  </a:cubicBezTo>
                  <a:cubicBezTo>
                    <a:pt x="156" y="874"/>
                    <a:pt x="161" y="879"/>
                    <a:pt x="166" y="883"/>
                  </a:cubicBezTo>
                  <a:lnTo>
                    <a:pt x="163" y="886"/>
                  </a:lnTo>
                  <a:close/>
                  <a:moveTo>
                    <a:pt x="872" y="873"/>
                  </a:moveTo>
                  <a:cubicBezTo>
                    <a:pt x="869" y="870"/>
                    <a:pt x="869" y="870"/>
                    <a:pt x="869" y="870"/>
                  </a:cubicBezTo>
                  <a:cubicBezTo>
                    <a:pt x="874" y="865"/>
                    <a:pt x="879" y="860"/>
                    <a:pt x="883" y="855"/>
                  </a:cubicBezTo>
                  <a:cubicBezTo>
                    <a:pt x="886" y="858"/>
                    <a:pt x="886" y="858"/>
                    <a:pt x="886" y="858"/>
                  </a:cubicBezTo>
                  <a:cubicBezTo>
                    <a:pt x="882" y="863"/>
                    <a:pt x="877" y="868"/>
                    <a:pt x="872" y="873"/>
                  </a:cubicBezTo>
                  <a:close/>
                  <a:moveTo>
                    <a:pt x="135" y="858"/>
                  </a:moveTo>
                  <a:cubicBezTo>
                    <a:pt x="130" y="853"/>
                    <a:pt x="126" y="848"/>
                    <a:pt x="122" y="843"/>
                  </a:cubicBezTo>
                  <a:cubicBezTo>
                    <a:pt x="125" y="840"/>
                    <a:pt x="125" y="840"/>
                    <a:pt x="125" y="840"/>
                  </a:cubicBezTo>
                  <a:cubicBezTo>
                    <a:pt x="129" y="845"/>
                    <a:pt x="133" y="850"/>
                    <a:pt x="138" y="855"/>
                  </a:cubicBezTo>
                  <a:lnTo>
                    <a:pt x="135" y="858"/>
                  </a:lnTo>
                  <a:close/>
                  <a:moveTo>
                    <a:pt x="899" y="843"/>
                  </a:moveTo>
                  <a:cubicBezTo>
                    <a:pt x="896" y="841"/>
                    <a:pt x="896" y="841"/>
                    <a:pt x="896" y="841"/>
                  </a:cubicBezTo>
                  <a:cubicBezTo>
                    <a:pt x="901" y="836"/>
                    <a:pt x="905" y="830"/>
                    <a:pt x="909" y="825"/>
                  </a:cubicBezTo>
                  <a:cubicBezTo>
                    <a:pt x="912" y="828"/>
                    <a:pt x="912" y="828"/>
                    <a:pt x="912" y="828"/>
                  </a:cubicBezTo>
                  <a:cubicBezTo>
                    <a:pt x="908" y="833"/>
                    <a:pt x="904" y="838"/>
                    <a:pt x="899" y="843"/>
                  </a:cubicBezTo>
                  <a:close/>
                  <a:moveTo>
                    <a:pt x="109" y="827"/>
                  </a:moveTo>
                  <a:cubicBezTo>
                    <a:pt x="105" y="822"/>
                    <a:pt x="101" y="817"/>
                    <a:pt x="97" y="811"/>
                  </a:cubicBezTo>
                  <a:cubicBezTo>
                    <a:pt x="100" y="809"/>
                    <a:pt x="100" y="809"/>
                    <a:pt x="100" y="809"/>
                  </a:cubicBezTo>
                  <a:cubicBezTo>
                    <a:pt x="104" y="814"/>
                    <a:pt x="108" y="820"/>
                    <a:pt x="112" y="825"/>
                  </a:cubicBezTo>
                  <a:lnTo>
                    <a:pt x="109" y="827"/>
                  </a:lnTo>
                  <a:close/>
                  <a:moveTo>
                    <a:pt x="924" y="812"/>
                  </a:moveTo>
                  <a:cubicBezTo>
                    <a:pt x="921" y="809"/>
                    <a:pt x="921" y="809"/>
                    <a:pt x="921" y="809"/>
                  </a:cubicBezTo>
                  <a:cubicBezTo>
                    <a:pt x="925" y="804"/>
                    <a:pt x="929" y="799"/>
                    <a:pt x="932" y="793"/>
                  </a:cubicBezTo>
                  <a:cubicBezTo>
                    <a:pt x="936" y="795"/>
                    <a:pt x="936" y="795"/>
                    <a:pt x="936" y="795"/>
                  </a:cubicBezTo>
                  <a:cubicBezTo>
                    <a:pt x="932" y="801"/>
                    <a:pt x="928" y="806"/>
                    <a:pt x="924" y="812"/>
                  </a:cubicBezTo>
                  <a:close/>
                  <a:moveTo>
                    <a:pt x="85" y="795"/>
                  </a:moveTo>
                  <a:cubicBezTo>
                    <a:pt x="82" y="789"/>
                    <a:pt x="78" y="784"/>
                    <a:pt x="74" y="778"/>
                  </a:cubicBezTo>
                  <a:cubicBezTo>
                    <a:pt x="78" y="776"/>
                    <a:pt x="78" y="776"/>
                    <a:pt x="78" y="776"/>
                  </a:cubicBezTo>
                  <a:cubicBezTo>
                    <a:pt x="81" y="781"/>
                    <a:pt x="85" y="787"/>
                    <a:pt x="89" y="793"/>
                  </a:cubicBezTo>
                  <a:lnTo>
                    <a:pt x="85" y="795"/>
                  </a:lnTo>
                  <a:close/>
                  <a:moveTo>
                    <a:pt x="946" y="778"/>
                  </a:moveTo>
                  <a:cubicBezTo>
                    <a:pt x="943" y="776"/>
                    <a:pt x="943" y="776"/>
                    <a:pt x="943" y="776"/>
                  </a:cubicBezTo>
                  <a:cubicBezTo>
                    <a:pt x="947" y="771"/>
                    <a:pt x="950" y="765"/>
                    <a:pt x="953" y="759"/>
                  </a:cubicBezTo>
                  <a:cubicBezTo>
                    <a:pt x="957" y="761"/>
                    <a:pt x="957" y="761"/>
                    <a:pt x="957" y="761"/>
                  </a:cubicBezTo>
                  <a:cubicBezTo>
                    <a:pt x="953" y="767"/>
                    <a:pt x="950" y="773"/>
                    <a:pt x="946" y="778"/>
                  </a:cubicBezTo>
                  <a:close/>
                  <a:moveTo>
                    <a:pt x="64" y="760"/>
                  </a:moveTo>
                  <a:cubicBezTo>
                    <a:pt x="61" y="755"/>
                    <a:pt x="58" y="749"/>
                    <a:pt x="55" y="743"/>
                  </a:cubicBezTo>
                  <a:cubicBezTo>
                    <a:pt x="58" y="741"/>
                    <a:pt x="58" y="741"/>
                    <a:pt x="58" y="741"/>
                  </a:cubicBezTo>
                  <a:cubicBezTo>
                    <a:pt x="61" y="747"/>
                    <a:pt x="65" y="753"/>
                    <a:pt x="68" y="759"/>
                  </a:cubicBezTo>
                  <a:lnTo>
                    <a:pt x="64" y="760"/>
                  </a:lnTo>
                  <a:close/>
                  <a:moveTo>
                    <a:pt x="966" y="743"/>
                  </a:moveTo>
                  <a:cubicBezTo>
                    <a:pt x="963" y="742"/>
                    <a:pt x="963" y="742"/>
                    <a:pt x="963" y="742"/>
                  </a:cubicBezTo>
                  <a:cubicBezTo>
                    <a:pt x="966" y="736"/>
                    <a:pt x="968" y="730"/>
                    <a:pt x="971" y="724"/>
                  </a:cubicBezTo>
                  <a:cubicBezTo>
                    <a:pt x="975" y="725"/>
                    <a:pt x="975" y="725"/>
                    <a:pt x="975" y="725"/>
                  </a:cubicBezTo>
                  <a:cubicBezTo>
                    <a:pt x="972" y="731"/>
                    <a:pt x="969" y="738"/>
                    <a:pt x="966" y="743"/>
                  </a:cubicBezTo>
                  <a:close/>
                  <a:moveTo>
                    <a:pt x="46" y="725"/>
                  </a:moveTo>
                  <a:cubicBezTo>
                    <a:pt x="43" y="719"/>
                    <a:pt x="41" y="712"/>
                    <a:pt x="38" y="706"/>
                  </a:cubicBezTo>
                  <a:cubicBezTo>
                    <a:pt x="42" y="705"/>
                    <a:pt x="42" y="705"/>
                    <a:pt x="42" y="705"/>
                  </a:cubicBezTo>
                  <a:cubicBezTo>
                    <a:pt x="44" y="711"/>
                    <a:pt x="47" y="717"/>
                    <a:pt x="50" y="723"/>
                  </a:cubicBezTo>
                  <a:lnTo>
                    <a:pt x="46" y="725"/>
                  </a:lnTo>
                  <a:close/>
                  <a:moveTo>
                    <a:pt x="983" y="707"/>
                  </a:moveTo>
                  <a:cubicBezTo>
                    <a:pt x="979" y="706"/>
                    <a:pt x="979" y="706"/>
                    <a:pt x="979" y="706"/>
                  </a:cubicBezTo>
                  <a:cubicBezTo>
                    <a:pt x="982" y="699"/>
                    <a:pt x="984" y="693"/>
                    <a:pt x="986" y="687"/>
                  </a:cubicBezTo>
                  <a:cubicBezTo>
                    <a:pt x="990" y="688"/>
                    <a:pt x="990" y="688"/>
                    <a:pt x="990" y="688"/>
                  </a:cubicBezTo>
                  <a:cubicBezTo>
                    <a:pt x="988" y="695"/>
                    <a:pt x="985" y="701"/>
                    <a:pt x="983" y="707"/>
                  </a:cubicBezTo>
                  <a:close/>
                  <a:moveTo>
                    <a:pt x="31" y="687"/>
                  </a:moveTo>
                  <a:cubicBezTo>
                    <a:pt x="28" y="681"/>
                    <a:pt x="26" y="675"/>
                    <a:pt x="24" y="668"/>
                  </a:cubicBezTo>
                  <a:cubicBezTo>
                    <a:pt x="28" y="667"/>
                    <a:pt x="28" y="667"/>
                    <a:pt x="28" y="667"/>
                  </a:cubicBezTo>
                  <a:cubicBezTo>
                    <a:pt x="30" y="674"/>
                    <a:pt x="32" y="680"/>
                    <a:pt x="34" y="686"/>
                  </a:cubicBezTo>
                  <a:lnTo>
                    <a:pt x="31" y="687"/>
                  </a:lnTo>
                  <a:close/>
                  <a:moveTo>
                    <a:pt x="997" y="670"/>
                  </a:moveTo>
                  <a:cubicBezTo>
                    <a:pt x="993" y="668"/>
                    <a:pt x="993" y="668"/>
                    <a:pt x="993" y="668"/>
                  </a:cubicBezTo>
                  <a:cubicBezTo>
                    <a:pt x="995" y="662"/>
                    <a:pt x="997" y="656"/>
                    <a:pt x="999" y="649"/>
                  </a:cubicBezTo>
                  <a:cubicBezTo>
                    <a:pt x="1003" y="650"/>
                    <a:pt x="1003" y="650"/>
                    <a:pt x="1003" y="650"/>
                  </a:cubicBezTo>
                  <a:cubicBezTo>
                    <a:pt x="1001" y="657"/>
                    <a:pt x="999" y="663"/>
                    <a:pt x="997" y="670"/>
                  </a:cubicBezTo>
                  <a:close/>
                  <a:moveTo>
                    <a:pt x="18" y="649"/>
                  </a:moveTo>
                  <a:cubicBezTo>
                    <a:pt x="17" y="643"/>
                    <a:pt x="15" y="636"/>
                    <a:pt x="13" y="630"/>
                  </a:cubicBezTo>
                  <a:cubicBezTo>
                    <a:pt x="17" y="629"/>
                    <a:pt x="17" y="629"/>
                    <a:pt x="17" y="629"/>
                  </a:cubicBezTo>
                  <a:cubicBezTo>
                    <a:pt x="19" y="635"/>
                    <a:pt x="20" y="642"/>
                    <a:pt x="22" y="648"/>
                  </a:cubicBezTo>
                  <a:lnTo>
                    <a:pt x="18" y="649"/>
                  </a:lnTo>
                  <a:close/>
                  <a:moveTo>
                    <a:pt x="1008" y="631"/>
                  </a:moveTo>
                  <a:cubicBezTo>
                    <a:pt x="1004" y="630"/>
                    <a:pt x="1004" y="630"/>
                    <a:pt x="1004" y="630"/>
                  </a:cubicBezTo>
                  <a:cubicBezTo>
                    <a:pt x="1005" y="624"/>
                    <a:pt x="1007" y="617"/>
                    <a:pt x="1008" y="611"/>
                  </a:cubicBezTo>
                  <a:cubicBezTo>
                    <a:pt x="1012" y="611"/>
                    <a:pt x="1012" y="611"/>
                    <a:pt x="1012" y="611"/>
                  </a:cubicBezTo>
                  <a:cubicBezTo>
                    <a:pt x="1011" y="618"/>
                    <a:pt x="1009" y="624"/>
                    <a:pt x="1008" y="631"/>
                  </a:cubicBezTo>
                  <a:close/>
                  <a:moveTo>
                    <a:pt x="9" y="610"/>
                  </a:moveTo>
                  <a:cubicBezTo>
                    <a:pt x="8" y="604"/>
                    <a:pt x="7" y="597"/>
                    <a:pt x="6" y="590"/>
                  </a:cubicBezTo>
                  <a:cubicBezTo>
                    <a:pt x="10" y="590"/>
                    <a:pt x="10" y="590"/>
                    <a:pt x="10" y="590"/>
                  </a:cubicBezTo>
                  <a:cubicBezTo>
                    <a:pt x="11" y="596"/>
                    <a:pt x="12" y="603"/>
                    <a:pt x="13" y="609"/>
                  </a:cubicBezTo>
                  <a:lnTo>
                    <a:pt x="9" y="610"/>
                  </a:lnTo>
                  <a:close/>
                  <a:moveTo>
                    <a:pt x="1015" y="592"/>
                  </a:moveTo>
                  <a:cubicBezTo>
                    <a:pt x="1011" y="591"/>
                    <a:pt x="1011" y="591"/>
                    <a:pt x="1011" y="591"/>
                  </a:cubicBezTo>
                  <a:cubicBezTo>
                    <a:pt x="1013" y="584"/>
                    <a:pt x="1013" y="578"/>
                    <a:pt x="1014" y="571"/>
                  </a:cubicBezTo>
                  <a:cubicBezTo>
                    <a:pt x="1018" y="572"/>
                    <a:pt x="1018" y="572"/>
                    <a:pt x="1018" y="572"/>
                  </a:cubicBezTo>
                  <a:cubicBezTo>
                    <a:pt x="1017" y="578"/>
                    <a:pt x="1016" y="585"/>
                    <a:pt x="1015" y="592"/>
                  </a:cubicBezTo>
                  <a:close/>
                  <a:moveTo>
                    <a:pt x="3" y="571"/>
                  </a:moveTo>
                  <a:cubicBezTo>
                    <a:pt x="2" y="564"/>
                    <a:pt x="2" y="557"/>
                    <a:pt x="1" y="551"/>
                  </a:cubicBezTo>
                  <a:cubicBezTo>
                    <a:pt x="5" y="550"/>
                    <a:pt x="5" y="550"/>
                    <a:pt x="5" y="550"/>
                  </a:cubicBezTo>
                  <a:cubicBezTo>
                    <a:pt x="6" y="557"/>
                    <a:pt x="6" y="564"/>
                    <a:pt x="7" y="570"/>
                  </a:cubicBezTo>
                  <a:lnTo>
                    <a:pt x="3" y="571"/>
                  </a:lnTo>
                  <a:close/>
                  <a:moveTo>
                    <a:pt x="1020" y="552"/>
                  </a:moveTo>
                  <a:cubicBezTo>
                    <a:pt x="1016" y="551"/>
                    <a:pt x="1016" y="551"/>
                    <a:pt x="1016" y="551"/>
                  </a:cubicBezTo>
                  <a:cubicBezTo>
                    <a:pt x="1017" y="545"/>
                    <a:pt x="1017" y="538"/>
                    <a:pt x="1017" y="532"/>
                  </a:cubicBezTo>
                  <a:cubicBezTo>
                    <a:pt x="1021" y="532"/>
                    <a:pt x="1021" y="532"/>
                    <a:pt x="1021" y="532"/>
                  </a:cubicBezTo>
                  <a:cubicBezTo>
                    <a:pt x="1021" y="538"/>
                    <a:pt x="1021" y="545"/>
                    <a:pt x="1020" y="552"/>
                  </a:cubicBezTo>
                  <a:close/>
                  <a:moveTo>
                    <a:pt x="0" y="531"/>
                  </a:moveTo>
                  <a:cubicBezTo>
                    <a:pt x="0" y="524"/>
                    <a:pt x="0" y="518"/>
                    <a:pt x="0" y="5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4" y="511"/>
                    <a:pt x="4" y="511"/>
                    <a:pt x="4" y="511"/>
                  </a:cubicBezTo>
                  <a:cubicBezTo>
                    <a:pt x="4" y="511"/>
                    <a:pt x="4" y="511"/>
                    <a:pt x="4" y="511"/>
                  </a:cubicBezTo>
                  <a:cubicBezTo>
                    <a:pt x="4" y="518"/>
                    <a:pt x="4" y="524"/>
                    <a:pt x="4" y="530"/>
                  </a:cubicBezTo>
                  <a:lnTo>
                    <a:pt x="0" y="531"/>
                  </a:lnTo>
                  <a:close/>
                  <a:moveTo>
                    <a:pt x="1018" y="512"/>
                  </a:moveTo>
                  <a:cubicBezTo>
                    <a:pt x="1018" y="511"/>
                    <a:pt x="1018" y="511"/>
                    <a:pt x="1018" y="511"/>
                  </a:cubicBezTo>
                  <a:cubicBezTo>
                    <a:pt x="1018" y="505"/>
                    <a:pt x="1018" y="498"/>
                    <a:pt x="1017" y="492"/>
                  </a:cubicBezTo>
                  <a:cubicBezTo>
                    <a:pt x="1021" y="492"/>
                    <a:pt x="1021" y="492"/>
                    <a:pt x="1021" y="492"/>
                  </a:cubicBezTo>
                  <a:cubicBezTo>
                    <a:pt x="1022" y="498"/>
                    <a:pt x="1022" y="505"/>
                    <a:pt x="1022" y="511"/>
                  </a:cubicBezTo>
                  <a:lnTo>
                    <a:pt x="1018" y="512"/>
                  </a:lnTo>
                  <a:close/>
                  <a:moveTo>
                    <a:pt x="4" y="491"/>
                  </a:moveTo>
                  <a:cubicBezTo>
                    <a:pt x="0" y="490"/>
                    <a:pt x="0" y="490"/>
                    <a:pt x="0" y="490"/>
                  </a:cubicBezTo>
                  <a:cubicBezTo>
                    <a:pt x="0" y="484"/>
                    <a:pt x="1" y="477"/>
                    <a:pt x="1" y="470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7"/>
                    <a:pt x="4" y="484"/>
                    <a:pt x="4" y="491"/>
                  </a:cubicBezTo>
                  <a:close/>
                  <a:moveTo>
                    <a:pt x="1016" y="472"/>
                  </a:moveTo>
                  <a:cubicBezTo>
                    <a:pt x="1016" y="465"/>
                    <a:pt x="1015" y="459"/>
                    <a:pt x="1014" y="452"/>
                  </a:cubicBezTo>
                  <a:cubicBezTo>
                    <a:pt x="1018" y="452"/>
                    <a:pt x="1018" y="452"/>
                    <a:pt x="1018" y="452"/>
                  </a:cubicBezTo>
                  <a:cubicBezTo>
                    <a:pt x="1019" y="458"/>
                    <a:pt x="1020" y="465"/>
                    <a:pt x="1020" y="472"/>
                  </a:cubicBezTo>
                  <a:lnTo>
                    <a:pt x="1016" y="472"/>
                  </a:lnTo>
                  <a:close/>
                  <a:moveTo>
                    <a:pt x="7" y="451"/>
                  </a:moveTo>
                  <a:cubicBezTo>
                    <a:pt x="3" y="450"/>
                    <a:pt x="3" y="450"/>
                    <a:pt x="3" y="450"/>
                  </a:cubicBezTo>
                  <a:cubicBezTo>
                    <a:pt x="4" y="444"/>
                    <a:pt x="5" y="437"/>
                    <a:pt x="6" y="431"/>
                  </a:cubicBezTo>
                  <a:cubicBezTo>
                    <a:pt x="10" y="431"/>
                    <a:pt x="10" y="431"/>
                    <a:pt x="10" y="431"/>
                  </a:cubicBezTo>
                  <a:cubicBezTo>
                    <a:pt x="9" y="438"/>
                    <a:pt x="8" y="444"/>
                    <a:pt x="7" y="451"/>
                  </a:cubicBezTo>
                  <a:close/>
                  <a:moveTo>
                    <a:pt x="1012" y="432"/>
                  </a:moveTo>
                  <a:cubicBezTo>
                    <a:pt x="1011" y="426"/>
                    <a:pt x="1009" y="419"/>
                    <a:pt x="1008" y="413"/>
                  </a:cubicBezTo>
                  <a:cubicBezTo>
                    <a:pt x="1012" y="412"/>
                    <a:pt x="1012" y="412"/>
                    <a:pt x="1012" y="412"/>
                  </a:cubicBezTo>
                  <a:cubicBezTo>
                    <a:pt x="1013" y="418"/>
                    <a:pt x="1014" y="425"/>
                    <a:pt x="1016" y="432"/>
                  </a:cubicBezTo>
                  <a:lnTo>
                    <a:pt x="1012" y="432"/>
                  </a:lnTo>
                  <a:close/>
                  <a:moveTo>
                    <a:pt x="13" y="412"/>
                  </a:moveTo>
                  <a:cubicBezTo>
                    <a:pt x="9" y="411"/>
                    <a:pt x="9" y="411"/>
                    <a:pt x="9" y="411"/>
                  </a:cubicBezTo>
                  <a:cubicBezTo>
                    <a:pt x="11" y="404"/>
                    <a:pt x="12" y="398"/>
                    <a:pt x="14" y="391"/>
                  </a:cubicBezTo>
                  <a:cubicBezTo>
                    <a:pt x="18" y="392"/>
                    <a:pt x="18" y="392"/>
                    <a:pt x="18" y="392"/>
                  </a:cubicBezTo>
                  <a:cubicBezTo>
                    <a:pt x="16" y="399"/>
                    <a:pt x="15" y="405"/>
                    <a:pt x="13" y="412"/>
                  </a:cubicBezTo>
                  <a:close/>
                  <a:moveTo>
                    <a:pt x="1004" y="393"/>
                  </a:moveTo>
                  <a:cubicBezTo>
                    <a:pt x="1002" y="387"/>
                    <a:pt x="1001" y="380"/>
                    <a:pt x="999" y="374"/>
                  </a:cubicBezTo>
                  <a:cubicBezTo>
                    <a:pt x="1003" y="373"/>
                    <a:pt x="1003" y="373"/>
                    <a:pt x="1003" y="373"/>
                  </a:cubicBezTo>
                  <a:cubicBezTo>
                    <a:pt x="1005" y="379"/>
                    <a:pt x="1006" y="386"/>
                    <a:pt x="1008" y="392"/>
                  </a:cubicBezTo>
                  <a:lnTo>
                    <a:pt x="1004" y="393"/>
                  </a:lnTo>
                  <a:close/>
                  <a:moveTo>
                    <a:pt x="23" y="373"/>
                  </a:moveTo>
                  <a:cubicBezTo>
                    <a:pt x="19" y="372"/>
                    <a:pt x="19" y="372"/>
                    <a:pt x="19" y="372"/>
                  </a:cubicBezTo>
                  <a:cubicBezTo>
                    <a:pt x="21" y="365"/>
                    <a:pt x="23" y="359"/>
                    <a:pt x="25" y="353"/>
                  </a:cubicBezTo>
                  <a:cubicBezTo>
                    <a:pt x="29" y="354"/>
                    <a:pt x="29" y="354"/>
                    <a:pt x="29" y="354"/>
                  </a:cubicBezTo>
                  <a:cubicBezTo>
                    <a:pt x="26" y="360"/>
                    <a:pt x="25" y="367"/>
                    <a:pt x="23" y="373"/>
                  </a:cubicBezTo>
                  <a:close/>
                  <a:moveTo>
                    <a:pt x="993" y="355"/>
                  </a:moveTo>
                  <a:cubicBezTo>
                    <a:pt x="991" y="349"/>
                    <a:pt x="989" y="342"/>
                    <a:pt x="987" y="336"/>
                  </a:cubicBezTo>
                  <a:cubicBezTo>
                    <a:pt x="990" y="335"/>
                    <a:pt x="990" y="335"/>
                    <a:pt x="990" y="335"/>
                  </a:cubicBezTo>
                  <a:cubicBezTo>
                    <a:pt x="993" y="341"/>
                    <a:pt x="995" y="347"/>
                    <a:pt x="997" y="354"/>
                  </a:cubicBezTo>
                  <a:lnTo>
                    <a:pt x="993" y="355"/>
                  </a:lnTo>
                  <a:close/>
                  <a:moveTo>
                    <a:pt x="35" y="335"/>
                  </a:moveTo>
                  <a:cubicBezTo>
                    <a:pt x="31" y="334"/>
                    <a:pt x="31" y="334"/>
                    <a:pt x="31" y="334"/>
                  </a:cubicBezTo>
                  <a:cubicBezTo>
                    <a:pt x="34" y="327"/>
                    <a:pt x="36" y="321"/>
                    <a:pt x="39" y="315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40" y="323"/>
                    <a:pt x="37" y="329"/>
                    <a:pt x="35" y="335"/>
                  </a:cubicBezTo>
                  <a:close/>
                  <a:moveTo>
                    <a:pt x="979" y="318"/>
                  </a:moveTo>
                  <a:cubicBezTo>
                    <a:pt x="977" y="311"/>
                    <a:pt x="974" y="305"/>
                    <a:pt x="971" y="299"/>
                  </a:cubicBezTo>
                  <a:cubicBezTo>
                    <a:pt x="975" y="298"/>
                    <a:pt x="975" y="298"/>
                    <a:pt x="975" y="298"/>
                  </a:cubicBezTo>
                  <a:cubicBezTo>
                    <a:pt x="978" y="304"/>
                    <a:pt x="980" y="310"/>
                    <a:pt x="983" y="316"/>
                  </a:cubicBezTo>
                  <a:lnTo>
                    <a:pt x="979" y="318"/>
                  </a:lnTo>
                  <a:close/>
                  <a:moveTo>
                    <a:pt x="50" y="298"/>
                  </a:moveTo>
                  <a:cubicBezTo>
                    <a:pt x="47" y="297"/>
                    <a:pt x="47" y="297"/>
                    <a:pt x="47" y="297"/>
                  </a:cubicBezTo>
                  <a:cubicBezTo>
                    <a:pt x="49" y="291"/>
                    <a:pt x="52" y="285"/>
                    <a:pt x="55" y="279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6" y="286"/>
                    <a:pt x="53" y="292"/>
                    <a:pt x="50" y="298"/>
                  </a:cubicBezTo>
                  <a:close/>
                  <a:moveTo>
                    <a:pt x="963" y="281"/>
                  </a:moveTo>
                  <a:cubicBezTo>
                    <a:pt x="960" y="275"/>
                    <a:pt x="956" y="269"/>
                    <a:pt x="953" y="264"/>
                  </a:cubicBezTo>
                  <a:cubicBezTo>
                    <a:pt x="957" y="262"/>
                    <a:pt x="957" y="262"/>
                    <a:pt x="957" y="262"/>
                  </a:cubicBezTo>
                  <a:cubicBezTo>
                    <a:pt x="960" y="268"/>
                    <a:pt x="963" y="274"/>
                    <a:pt x="966" y="279"/>
                  </a:cubicBezTo>
                  <a:lnTo>
                    <a:pt x="963" y="281"/>
                  </a:lnTo>
                  <a:close/>
                  <a:moveTo>
                    <a:pt x="68" y="263"/>
                  </a:moveTo>
                  <a:cubicBezTo>
                    <a:pt x="65" y="261"/>
                    <a:pt x="65" y="261"/>
                    <a:pt x="65" y="261"/>
                  </a:cubicBezTo>
                  <a:cubicBezTo>
                    <a:pt x="68" y="255"/>
                    <a:pt x="72" y="249"/>
                    <a:pt x="75" y="244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75" y="252"/>
                    <a:pt x="72" y="257"/>
                    <a:pt x="68" y="263"/>
                  </a:cubicBezTo>
                  <a:close/>
                  <a:moveTo>
                    <a:pt x="943" y="247"/>
                  </a:moveTo>
                  <a:cubicBezTo>
                    <a:pt x="940" y="241"/>
                    <a:pt x="936" y="235"/>
                    <a:pt x="932" y="230"/>
                  </a:cubicBezTo>
                  <a:cubicBezTo>
                    <a:pt x="936" y="228"/>
                    <a:pt x="936" y="228"/>
                    <a:pt x="936" y="228"/>
                  </a:cubicBezTo>
                  <a:cubicBezTo>
                    <a:pt x="939" y="233"/>
                    <a:pt x="943" y="239"/>
                    <a:pt x="947" y="244"/>
                  </a:cubicBezTo>
                  <a:lnTo>
                    <a:pt x="943" y="247"/>
                  </a:lnTo>
                  <a:close/>
                  <a:moveTo>
                    <a:pt x="89" y="229"/>
                  </a:moveTo>
                  <a:cubicBezTo>
                    <a:pt x="86" y="227"/>
                    <a:pt x="86" y="227"/>
                    <a:pt x="86" y="227"/>
                  </a:cubicBezTo>
                  <a:cubicBezTo>
                    <a:pt x="90" y="222"/>
                    <a:pt x="93" y="216"/>
                    <a:pt x="97" y="211"/>
                  </a:cubicBezTo>
                  <a:cubicBezTo>
                    <a:pt x="101" y="213"/>
                    <a:pt x="101" y="213"/>
                    <a:pt x="101" y="213"/>
                  </a:cubicBezTo>
                  <a:cubicBezTo>
                    <a:pt x="97" y="218"/>
                    <a:pt x="93" y="224"/>
                    <a:pt x="89" y="229"/>
                  </a:cubicBezTo>
                  <a:close/>
                  <a:moveTo>
                    <a:pt x="921" y="213"/>
                  </a:moveTo>
                  <a:cubicBezTo>
                    <a:pt x="917" y="208"/>
                    <a:pt x="913" y="203"/>
                    <a:pt x="909" y="198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6" y="200"/>
                    <a:pt x="920" y="206"/>
                    <a:pt x="924" y="211"/>
                  </a:cubicBezTo>
                  <a:lnTo>
                    <a:pt x="921" y="213"/>
                  </a:lnTo>
                  <a:close/>
                  <a:moveTo>
                    <a:pt x="113" y="197"/>
                  </a:moveTo>
                  <a:cubicBezTo>
                    <a:pt x="110" y="195"/>
                    <a:pt x="110" y="195"/>
                    <a:pt x="110" y="195"/>
                  </a:cubicBezTo>
                  <a:cubicBezTo>
                    <a:pt x="114" y="189"/>
                    <a:pt x="118" y="184"/>
                    <a:pt x="122" y="179"/>
                  </a:cubicBezTo>
                  <a:cubicBezTo>
                    <a:pt x="125" y="182"/>
                    <a:pt x="125" y="182"/>
                    <a:pt x="125" y="182"/>
                  </a:cubicBezTo>
                  <a:cubicBezTo>
                    <a:pt x="121" y="187"/>
                    <a:pt x="117" y="192"/>
                    <a:pt x="113" y="197"/>
                  </a:cubicBezTo>
                  <a:close/>
                  <a:moveTo>
                    <a:pt x="896" y="182"/>
                  </a:moveTo>
                  <a:cubicBezTo>
                    <a:pt x="892" y="177"/>
                    <a:pt x="888" y="172"/>
                    <a:pt x="883" y="167"/>
                  </a:cubicBezTo>
                  <a:cubicBezTo>
                    <a:pt x="886" y="165"/>
                    <a:pt x="886" y="165"/>
                    <a:pt x="886" y="165"/>
                  </a:cubicBezTo>
                  <a:cubicBezTo>
                    <a:pt x="891" y="169"/>
                    <a:pt x="895" y="175"/>
                    <a:pt x="899" y="180"/>
                  </a:cubicBezTo>
                  <a:lnTo>
                    <a:pt x="896" y="182"/>
                  </a:lnTo>
                  <a:close/>
                  <a:moveTo>
                    <a:pt x="139" y="167"/>
                  </a:moveTo>
                  <a:cubicBezTo>
                    <a:pt x="136" y="164"/>
                    <a:pt x="136" y="164"/>
                    <a:pt x="136" y="164"/>
                  </a:cubicBezTo>
                  <a:cubicBezTo>
                    <a:pt x="140" y="159"/>
                    <a:pt x="145" y="154"/>
                    <a:pt x="150" y="150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48" y="157"/>
                    <a:pt x="143" y="162"/>
                    <a:pt x="139" y="167"/>
                  </a:cubicBezTo>
                  <a:close/>
                  <a:moveTo>
                    <a:pt x="869" y="153"/>
                  </a:moveTo>
                  <a:cubicBezTo>
                    <a:pt x="865" y="148"/>
                    <a:pt x="860" y="144"/>
                    <a:pt x="855" y="139"/>
                  </a:cubicBezTo>
                  <a:cubicBezTo>
                    <a:pt x="858" y="136"/>
                    <a:pt x="858" y="136"/>
                    <a:pt x="858" y="136"/>
                  </a:cubicBezTo>
                  <a:cubicBezTo>
                    <a:pt x="862" y="141"/>
                    <a:pt x="867" y="145"/>
                    <a:pt x="872" y="150"/>
                  </a:cubicBezTo>
                  <a:lnTo>
                    <a:pt x="869" y="153"/>
                  </a:lnTo>
                  <a:close/>
                  <a:moveTo>
                    <a:pt x="167" y="139"/>
                  </a:moveTo>
                  <a:cubicBezTo>
                    <a:pt x="164" y="136"/>
                    <a:pt x="164" y="136"/>
                    <a:pt x="164" y="136"/>
                  </a:cubicBezTo>
                  <a:cubicBezTo>
                    <a:pt x="169" y="131"/>
                    <a:pt x="174" y="127"/>
                    <a:pt x="179" y="122"/>
                  </a:cubicBezTo>
                  <a:cubicBezTo>
                    <a:pt x="182" y="126"/>
                    <a:pt x="182" y="126"/>
                    <a:pt x="182" y="126"/>
                  </a:cubicBezTo>
                  <a:cubicBezTo>
                    <a:pt x="177" y="130"/>
                    <a:pt x="172" y="134"/>
                    <a:pt x="167" y="139"/>
                  </a:cubicBezTo>
                  <a:close/>
                  <a:moveTo>
                    <a:pt x="840" y="126"/>
                  </a:moveTo>
                  <a:cubicBezTo>
                    <a:pt x="835" y="122"/>
                    <a:pt x="830" y="117"/>
                    <a:pt x="825" y="113"/>
                  </a:cubicBezTo>
                  <a:cubicBezTo>
                    <a:pt x="827" y="110"/>
                    <a:pt x="827" y="110"/>
                    <a:pt x="827" y="110"/>
                  </a:cubicBezTo>
                  <a:cubicBezTo>
                    <a:pt x="832" y="114"/>
                    <a:pt x="838" y="118"/>
                    <a:pt x="843" y="123"/>
                  </a:cubicBezTo>
                  <a:lnTo>
                    <a:pt x="840" y="126"/>
                  </a:lnTo>
                  <a:close/>
                  <a:moveTo>
                    <a:pt x="197" y="113"/>
                  </a:moveTo>
                  <a:cubicBezTo>
                    <a:pt x="195" y="110"/>
                    <a:pt x="195" y="110"/>
                    <a:pt x="195" y="110"/>
                  </a:cubicBezTo>
                  <a:cubicBezTo>
                    <a:pt x="200" y="106"/>
                    <a:pt x="205" y="102"/>
                    <a:pt x="211" y="98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08" y="105"/>
                    <a:pt x="202" y="109"/>
                    <a:pt x="197" y="113"/>
                  </a:cubicBezTo>
                  <a:close/>
                  <a:moveTo>
                    <a:pt x="809" y="101"/>
                  </a:moveTo>
                  <a:cubicBezTo>
                    <a:pt x="804" y="97"/>
                    <a:pt x="798" y="94"/>
                    <a:pt x="793" y="90"/>
                  </a:cubicBezTo>
                  <a:cubicBezTo>
                    <a:pt x="795" y="86"/>
                    <a:pt x="795" y="86"/>
                    <a:pt x="795" y="86"/>
                  </a:cubicBezTo>
                  <a:cubicBezTo>
                    <a:pt x="800" y="90"/>
                    <a:pt x="806" y="94"/>
                    <a:pt x="811" y="98"/>
                  </a:cubicBezTo>
                  <a:lnTo>
                    <a:pt x="809" y="101"/>
                  </a:lnTo>
                  <a:close/>
                  <a:moveTo>
                    <a:pt x="229" y="89"/>
                  </a:moveTo>
                  <a:cubicBezTo>
                    <a:pt x="227" y="86"/>
                    <a:pt x="227" y="86"/>
                    <a:pt x="227" y="86"/>
                  </a:cubicBezTo>
                  <a:cubicBezTo>
                    <a:pt x="233" y="82"/>
                    <a:pt x="238" y="79"/>
                    <a:pt x="244" y="75"/>
                  </a:cubicBezTo>
                  <a:cubicBezTo>
                    <a:pt x="246" y="79"/>
                    <a:pt x="246" y="79"/>
                    <a:pt x="246" y="79"/>
                  </a:cubicBezTo>
                  <a:cubicBezTo>
                    <a:pt x="240" y="82"/>
                    <a:pt x="235" y="86"/>
                    <a:pt x="229" y="89"/>
                  </a:cubicBezTo>
                  <a:close/>
                  <a:moveTo>
                    <a:pt x="776" y="79"/>
                  </a:moveTo>
                  <a:cubicBezTo>
                    <a:pt x="770" y="76"/>
                    <a:pt x="764" y="72"/>
                    <a:pt x="759" y="69"/>
                  </a:cubicBezTo>
                  <a:cubicBezTo>
                    <a:pt x="761" y="66"/>
                    <a:pt x="761" y="66"/>
                    <a:pt x="761" y="66"/>
                  </a:cubicBezTo>
                  <a:cubicBezTo>
                    <a:pt x="766" y="69"/>
                    <a:pt x="772" y="72"/>
                    <a:pt x="778" y="76"/>
                  </a:cubicBezTo>
                  <a:lnTo>
                    <a:pt x="776" y="79"/>
                  </a:lnTo>
                  <a:close/>
                  <a:moveTo>
                    <a:pt x="263" y="69"/>
                  </a:moveTo>
                  <a:cubicBezTo>
                    <a:pt x="261" y="65"/>
                    <a:pt x="261" y="65"/>
                    <a:pt x="261" y="65"/>
                  </a:cubicBezTo>
                  <a:cubicBezTo>
                    <a:pt x="267" y="62"/>
                    <a:pt x="273" y="59"/>
                    <a:pt x="279" y="56"/>
                  </a:cubicBezTo>
                  <a:cubicBezTo>
                    <a:pt x="281" y="59"/>
                    <a:pt x="281" y="59"/>
                    <a:pt x="281" y="59"/>
                  </a:cubicBezTo>
                  <a:cubicBezTo>
                    <a:pt x="275" y="62"/>
                    <a:pt x="269" y="65"/>
                    <a:pt x="263" y="69"/>
                  </a:cubicBezTo>
                  <a:close/>
                  <a:moveTo>
                    <a:pt x="741" y="60"/>
                  </a:moveTo>
                  <a:cubicBezTo>
                    <a:pt x="735" y="57"/>
                    <a:pt x="729" y="54"/>
                    <a:pt x="723" y="51"/>
                  </a:cubicBezTo>
                  <a:cubicBezTo>
                    <a:pt x="725" y="47"/>
                    <a:pt x="725" y="47"/>
                    <a:pt x="725" y="47"/>
                  </a:cubicBezTo>
                  <a:cubicBezTo>
                    <a:pt x="731" y="50"/>
                    <a:pt x="737" y="53"/>
                    <a:pt x="743" y="56"/>
                  </a:cubicBezTo>
                  <a:lnTo>
                    <a:pt x="741" y="60"/>
                  </a:lnTo>
                  <a:close/>
                  <a:moveTo>
                    <a:pt x="299" y="51"/>
                  </a:moveTo>
                  <a:cubicBezTo>
                    <a:pt x="297" y="47"/>
                    <a:pt x="297" y="47"/>
                    <a:pt x="297" y="47"/>
                  </a:cubicBezTo>
                  <a:cubicBezTo>
                    <a:pt x="303" y="44"/>
                    <a:pt x="309" y="41"/>
                    <a:pt x="316" y="39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1" y="45"/>
                    <a:pt x="305" y="48"/>
                    <a:pt x="299" y="51"/>
                  </a:cubicBezTo>
                  <a:close/>
                  <a:moveTo>
                    <a:pt x="705" y="43"/>
                  </a:moveTo>
                  <a:cubicBezTo>
                    <a:pt x="699" y="40"/>
                    <a:pt x="693" y="38"/>
                    <a:pt x="687" y="36"/>
                  </a:cubicBezTo>
                  <a:cubicBezTo>
                    <a:pt x="688" y="32"/>
                    <a:pt x="688" y="32"/>
                    <a:pt x="688" y="32"/>
                  </a:cubicBezTo>
                  <a:cubicBezTo>
                    <a:pt x="694" y="34"/>
                    <a:pt x="701" y="37"/>
                    <a:pt x="707" y="39"/>
                  </a:cubicBezTo>
                  <a:lnTo>
                    <a:pt x="705" y="43"/>
                  </a:lnTo>
                  <a:close/>
                  <a:moveTo>
                    <a:pt x="336" y="35"/>
                  </a:moveTo>
                  <a:cubicBezTo>
                    <a:pt x="334" y="32"/>
                    <a:pt x="334" y="32"/>
                    <a:pt x="334" y="32"/>
                  </a:cubicBezTo>
                  <a:cubicBezTo>
                    <a:pt x="341" y="29"/>
                    <a:pt x="347" y="27"/>
                    <a:pt x="353" y="25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48" y="31"/>
                    <a:pt x="342" y="33"/>
                    <a:pt x="336" y="35"/>
                  </a:cubicBezTo>
                  <a:close/>
                  <a:moveTo>
                    <a:pt x="668" y="29"/>
                  </a:moveTo>
                  <a:cubicBezTo>
                    <a:pt x="662" y="27"/>
                    <a:pt x="655" y="25"/>
                    <a:pt x="649" y="23"/>
                  </a:cubicBezTo>
                  <a:cubicBezTo>
                    <a:pt x="650" y="20"/>
                    <a:pt x="650" y="20"/>
                    <a:pt x="650" y="20"/>
                  </a:cubicBezTo>
                  <a:cubicBezTo>
                    <a:pt x="656" y="21"/>
                    <a:pt x="663" y="23"/>
                    <a:pt x="669" y="25"/>
                  </a:cubicBezTo>
                  <a:lnTo>
                    <a:pt x="668" y="29"/>
                  </a:lnTo>
                  <a:close/>
                  <a:moveTo>
                    <a:pt x="374" y="23"/>
                  </a:moveTo>
                  <a:cubicBezTo>
                    <a:pt x="372" y="19"/>
                    <a:pt x="372" y="19"/>
                    <a:pt x="372" y="19"/>
                  </a:cubicBezTo>
                  <a:cubicBezTo>
                    <a:pt x="379" y="17"/>
                    <a:pt x="385" y="16"/>
                    <a:pt x="392" y="14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86" y="20"/>
                    <a:pt x="380" y="21"/>
                    <a:pt x="374" y="23"/>
                  </a:cubicBezTo>
                  <a:close/>
                  <a:moveTo>
                    <a:pt x="630" y="18"/>
                  </a:moveTo>
                  <a:cubicBezTo>
                    <a:pt x="623" y="17"/>
                    <a:pt x="617" y="15"/>
                    <a:pt x="610" y="14"/>
                  </a:cubicBezTo>
                  <a:cubicBezTo>
                    <a:pt x="611" y="10"/>
                    <a:pt x="611" y="10"/>
                    <a:pt x="611" y="10"/>
                  </a:cubicBezTo>
                  <a:cubicBezTo>
                    <a:pt x="617" y="11"/>
                    <a:pt x="624" y="13"/>
                    <a:pt x="630" y="14"/>
                  </a:cubicBezTo>
                  <a:lnTo>
                    <a:pt x="630" y="18"/>
                  </a:lnTo>
                  <a:close/>
                  <a:moveTo>
                    <a:pt x="412" y="14"/>
                  </a:moveTo>
                  <a:cubicBezTo>
                    <a:pt x="412" y="10"/>
                    <a:pt x="412" y="10"/>
                    <a:pt x="412" y="10"/>
                  </a:cubicBezTo>
                  <a:cubicBezTo>
                    <a:pt x="418" y="9"/>
                    <a:pt x="425" y="7"/>
                    <a:pt x="431" y="6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25" y="11"/>
                    <a:pt x="419" y="13"/>
                    <a:pt x="412" y="14"/>
                  </a:cubicBezTo>
                  <a:close/>
                  <a:moveTo>
                    <a:pt x="591" y="11"/>
                  </a:moveTo>
                  <a:cubicBezTo>
                    <a:pt x="584" y="10"/>
                    <a:pt x="577" y="9"/>
                    <a:pt x="571" y="8"/>
                  </a:cubicBezTo>
                  <a:cubicBezTo>
                    <a:pt x="571" y="4"/>
                    <a:pt x="571" y="4"/>
                    <a:pt x="571" y="4"/>
                  </a:cubicBezTo>
                  <a:cubicBezTo>
                    <a:pt x="578" y="5"/>
                    <a:pt x="585" y="6"/>
                    <a:pt x="591" y="7"/>
                  </a:cubicBezTo>
                  <a:lnTo>
                    <a:pt x="591" y="11"/>
                  </a:lnTo>
                  <a:close/>
                  <a:moveTo>
                    <a:pt x="452" y="8"/>
                  </a:moveTo>
                  <a:cubicBezTo>
                    <a:pt x="451" y="4"/>
                    <a:pt x="451" y="4"/>
                    <a:pt x="451" y="4"/>
                  </a:cubicBezTo>
                  <a:cubicBezTo>
                    <a:pt x="458" y="3"/>
                    <a:pt x="464" y="2"/>
                    <a:pt x="471" y="2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65" y="6"/>
                    <a:pt x="458" y="7"/>
                    <a:pt x="452" y="8"/>
                  </a:cubicBezTo>
                  <a:close/>
                  <a:moveTo>
                    <a:pt x="551" y="6"/>
                  </a:moveTo>
                  <a:cubicBezTo>
                    <a:pt x="544" y="5"/>
                    <a:pt x="538" y="5"/>
                    <a:pt x="531" y="5"/>
                  </a:cubicBezTo>
                  <a:cubicBezTo>
                    <a:pt x="531" y="1"/>
                    <a:pt x="531" y="1"/>
                    <a:pt x="531" y="1"/>
                  </a:cubicBezTo>
                  <a:cubicBezTo>
                    <a:pt x="538" y="1"/>
                    <a:pt x="545" y="1"/>
                    <a:pt x="551" y="2"/>
                  </a:cubicBezTo>
                  <a:lnTo>
                    <a:pt x="551" y="6"/>
                  </a:lnTo>
                  <a:close/>
                  <a:moveTo>
                    <a:pt x="491" y="5"/>
                  </a:moveTo>
                  <a:cubicBezTo>
                    <a:pt x="491" y="1"/>
                    <a:pt x="491" y="1"/>
                    <a:pt x="491" y="1"/>
                  </a:cubicBezTo>
                  <a:cubicBezTo>
                    <a:pt x="498" y="0"/>
                    <a:pt x="504" y="0"/>
                    <a:pt x="511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4"/>
                    <a:pt x="511" y="4"/>
                    <a:pt x="511" y="4"/>
                  </a:cubicBezTo>
                  <a:cubicBezTo>
                    <a:pt x="511" y="4"/>
                    <a:pt x="511" y="4"/>
                    <a:pt x="511" y="4"/>
                  </a:cubicBezTo>
                  <a:cubicBezTo>
                    <a:pt x="504" y="4"/>
                    <a:pt x="498" y="4"/>
                    <a:pt x="491" y="5"/>
                  </a:cubicBez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9" name="Freeform 77"/>
            <p:cNvSpPr/>
            <p:nvPr/>
          </p:nvSpPr>
          <p:spPr bwMode="auto">
            <a:xfrm>
              <a:off x="91" y="367"/>
              <a:ext cx="2670" cy="2265"/>
            </a:xfrm>
            <a:custGeom>
              <a:avLst/>
              <a:gdLst>
                <a:gd name="T0" fmla="*/ 973 w 999"/>
                <a:gd name="T1" fmla="*/ 312 h 847"/>
                <a:gd name="T2" fmla="*/ 862 w 999"/>
                <a:gd name="T3" fmla="*/ 238 h 847"/>
                <a:gd name="T4" fmla="*/ 726 w 999"/>
                <a:gd name="T5" fmla="*/ 297 h 847"/>
                <a:gd name="T6" fmla="*/ 500 w 999"/>
                <a:gd name="T7" fmla="*/ 0 h 847"/>
                <a:gd name="T8" fmla="*/ 274 w 999"/>
                <a:gd name="T9" fmla="*/ 297 h 847"/>
                <a:gd name="T10" fmla="*/ 137 w 999"/>
                <a:gd name="T11" fmla="*/ 238 h 847"/>
                <a:gd name="T12" fmla="*/ 26 w 999"/>
                <a:gd name="T13" fmla="*/ 312 h 847"/>
                <a:gd name="T14" fmla="*/ 74 w 999"/>
                <a:gd name="T15" fmla="*/ 403 h 847"/>
                <a:gd name="T16" fmla="*/ 145 w 999"/>
                <a:gd name="T17" fmla="*/ 480 h 847"/>
                <a:gd name="T18" fmla="*/ 139 w 999"/>
                <a:gd name="T19" fmla="*/ 599 h 847"/>
                <a:gd name="T20" fmla="*/ 259 w 999"/>
                <a:gd name="T21" fmla="*/ 560 h 847"/>
                <a:gd name="T22" fmla="*/ 290 w 999"/>
                <a:gd name="T23" fmla="*/ 726 h 847"/>
                <a:gd name="T24" fmla="*/ 403 w 999"/>
                <a:gd name="T25" fmla="*/ 641 h 847"/>
                <a:gd name="T26" fmla="*/ 500 w 999"/>
                <a:gd name="T27" fmla="*/ 847 h 847"/>
                <a:gd name="T28" fmla="*/ 596 w 999"/>
                <a:gd name="T29" fmla="*/ 641 h 847"/>
                <a:gd name="T30" fmla="*/ 709 w 999"/>
                <a:gd name="T31" fmla="*/ 726 h 847"/>
                <a:gd name="T32" fmla="*/ 741 w 999"/>
                <a:gd name="T33" fmla="*/ 560 h 847"/>
                <a:gd name="T34" fmla="*/ 860 w 999"/>
                <a:gd name="T35" fmla="*/ 599 h 847"/>
                <a:gd name="T36" fmla="*/ 855 w 999"/>
                <a:gd name="T37" fmla="*/ 480 h 847"/>
                <a:gd name="T38" fmla="*/ 925 w 999"/>
                <a:gd name="T39" fmla="*/ 403 h 847"/>
                <a:gd name="T40" fmla="*/ 973 w 999"/>
                <a:gd name="T41" fmla="*/ 31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9" h="847">
                  <a:moveTo>
                    <a:pt x="973" y="312"/>
                  </a:moveTo>
                  <a:cubicBezTo>
                    <a:pt x="948" y="253"/>
                    <a:pt x="914" y="240"/>
                    <a:pt x="862" y="238"/>
                  </a:cubicBezTo>
                  <a:cubicBezTo>
                    <a:pt x="811" y="235"/>
                    <a:pt x="791" y="320"/>
                    <a:pt x="726" y="297"/>
                  </a:cubicBezTo>
                  <a:cubicBezTo>
                    <a:pt x="619" y="259"/>
                    <a:pt x="668" y="0"/>
                    <a:pt x="500" y="0"/>
                  </a:cubicBezTo>
                  <a:cubicBezTo>
                    <a:pt x="332" y="0"/>
                    <a:pt x="380" y="259"/>
                    <a:pt x="274" y="297"/>
                  </a:cubicBezTo>
                  <a:cubicBezTo>
                    <a:pt x="208" y="320"/>
                    <a:pt x="188" y="235"/>
                    <a:pt x="137" y="238"/>
                  </a:cubicBezTo>
                  <a:cubicBezTo>
                    <a:pt x="85" y="240"/>
                    <a:pt x="52" y="253"/>
                    <a:pt x="26" y="312"/>
                  </a:cubicBezTo>
                  <a:cubicBezTo>
                    <a:pt x="0" y="372"/>
                    <a:pt x="14" y="471"/>
                    <a:pt x="74" y="403"/>
                  </a:cubicBezTo>
                  <a:cubicBezTo>
                    <a:pt x="134" y="336"/>
                    <a:pt x="180" y="421"/>
                    <a:pt x="145" y="480"/>
                  </a:cubicBezTo>
                  <a:cubicBezTo>
                    <a:pt x="109" y="539"/>
                    <a:pt x="85" y="584"/>
                    <a:pt x="139" y="599"/>
                  </a:cubicBezTo>
                  <a:cubicBezTo>
                    <a:pt x="194" y="615"/>
                    <a:pt x="218" y="537"/>
                    <a:pt x="259" y="560"/>
                  </a:cubicBezTo>
                  <a:cubicBezTo>
                    <a:pt x="299" y="584"/>
                    <a:pt x="240" y="730"/>
                    <a:pt x="290" y="726"/>
                  </a:cubicBezTo>
                  <a:cubicBezTo>
                    <a:pt x="340" y="722"/>
                    <a:pt x="365" y="624"/>
                    <a:pt x="403" y="641"/>
                  </a:cubicBezTo>
                  <a:cubicBezTo>
                    <a:pt x="440" y="658"/>
                    <a:pt x="424" y="847"/>
                    <a:pt x="500" y="847"/>
                  </a:cubicBezTo>
                  <a:cubicBezTo>
                    <a:pt x="576" y="847"/>
                    <a:pt x="559" y="658"/>
                    <a:pt x="596" y="641"/>
                  </a:cubicBezTo>
                  <a:cubicBezTo>
                    <a:pt x="634" y="624"/>
                    <a:pt x="659" y="722"/>
                    <a:pt x="709" y="726"/>
                  </a:cubicBezTo>
                  <a:cubicBezTo>
                    <a:pt x="759" y="730"/>
                    <a:pt x="700" y="584"/>
                    <a:pt x="741" y="560"/>
                  </a:cubicBezTo>
                  <a:cubicBezTo>
                    <a:pt x="781" y="537"/>
                    <a:pt x="806" y="615"/>
                    <a:pt x="860" y="599"/>
                  </a:cubicBezTo>
                  <a:cubicBezTo>
                    <a:pt x="914" y="584"/>
                    <a:pt x="890" y="539"/>
                    <a:pt x="855" y="480"/>
                  </a:cubicBezTo>
                  <a:cubicBezTo>
                    <a:pt x="819" y="421"/>
                    <a:pt x="865" y="336"/>
                    <a:pt x="925" y="403"/>
                  </a:cubicBezTo>
                  <a:cubicBezTo>
                    <a:pt x="986" y="471"/>
                    <a:pt x="999" y="372"/>
                    <a:pt x="973" y="312"/>
                  </a:cubicBez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0" name="Freeform 78"/>
            <p:cNvSpPr/>
            <p:nvPr/>
          </p:nvSpPr>
          <p:spPr bwMode="auto">
            <a:xfrm>
              <a:off x="1120" y="544"/>
              <a:ext cx="294" cy="449"/>
            </a:xfrm>
            <a:custGeom>
              <a:avLst/>
              <a:gdLst>
                <a:gd name="T0" fmla="*/ 36 w 110"/>
                <a:gd name="T1" fmla="*/ 54 h 168"/>
                <a:gd name="T2" fmla="*/ 67 w 110"/>
                <a:gd name="T3" fmla="*/ 23 h 168"/>
                <a:gd name="T4" fmla="*/ 106 w 110"/>
                <a:gd name="T5" fmla="*/ 31 h 168"/>
                <a:gd name="T6" fmla="*/ 31 w 110"/>
                <a:gd name="T7" fmla="*/ 156 h 168"/>
                <a:gd name="T8" fmla="*/ 2 w 110"/>
                <a:gd name="T9" fmla="*/ 101 h 168"/>
                <a:gd name="T10" fmla="*/ 36 w 110"/>
                <a:gd name="T11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68">
                  <a:moveTo>
                    <a:pt x="36" y="54"/>
                  </a:moveTo>
                  <a:cubicBezTo>
                    <a:pt x="47" y="46"/>
                    <a:pt x="59" y="38"/>
                    <a:pt x="67" y="23"/>
                  </a:cubicBezTo>
                  <a:cubicBezTo>
                    <a:pt x="77" y="4"/>
                    <a:pt x="101" y="0"/>
                    <a:pt x="106" y="31"/>
                  </a:cubicBezTo>
                  <a:cubicBezTo>
                    <a:pt x="110" y="62"/>
                    <a:pt x="75" y="168"/>
                    <a:pt x="31" y="156"/>
                  </a:cubicBezTo>
                  <a:cubicBezTo>
                    <a:pt x="5" y="148"/>
                    <a:pt x="0" y="125"/>
                    <a:pt x="2" y="101"/>
                  </a:cubicBezTo>
                  <a:cubicBezTo>
                    <a:pt x="5" y="75"/>
                    <a:pt x="20" y="65"/>
                    <a:pt x="36" y="5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1" name="Freeform 79"/>
            <p:cNvSpPr/>
            <p:nvPr/>
          </p:nvSpPr>
          <p:spPr bwMode="auto">
            <a:xfrm>
              <a:off x="1438" y="544"/>
              <a:ext cx="297" cy="449"/>
            </a:xfrm>
            <a:custGeom>
              <a:avLst/>
              <a:gdLst>
                <a:gd name="T0" fmla="*/ 74 w 111"/>
                <a:gd name="T1" fmla="*/ 54 h 168"/>
                <a:gd name="T2" fmla="*/ 43 w 111"/>
                <a:gd name="T3" fmla="*/ 23 h 168"/>
                <a:gd name="T4" fmla="*/ 4 w 111"/>
                <a:gd name="T5" fmla="*/ 31 h 168"/>
                <a:gd name="T6" fmla="*/ 79 w 111"/>
                <a:gd name="T7" fmla="*/ 156 h 168"/>
                <a:gd name="T8" fmla="*/ 108 w 111"/>
                <a:gd name="T9" fmla="*/ 101 h 168"/>
                <a:gd name="T10" fmla="*/ 74 w 111"/>
                <a:gd name="T11" fmla="*/ 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68">
                  <a:moveTo>
                    <a:pt x="74" y="54"/>
                  </a:moveTo>
                  <a:cubicBezTo>
                    <a:pt x="63" y="46"/>
                    <a:pt x="51" y="38"/>
                    <a:pt x="43" y="23"/>
                  </a:cubicBezTo>
                  <a:cubicBezTo>
                    <a:pt x="33" y="4"/>
                    <a:pt x="9" y="0"/>
                    <a:pt x="4" y="31"/>
                  </a:cubicBezTo>
                  <a:cubicBezTo>
                    <a:pt x="0" y="62"/>
                    <a:pt x="35" y="168"/>
                    <a:pt x="79" y="156"/>
                  </a:cubicBezTo>
                  <a:cubicBezTo>
                    <a:pt x="106" y="148"/>
                    <a:pt x="111" y="125"/>
                    <a:pt x="108" y="101"/>
                  </a:cubicBezTo>
                  <a:cubicBezTo>
                    <a:pt x="105" y="75"/>
                    <a:pt x="90" y="65"/>
                    <a:pt x="74" y="5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" name="Oval 80"/>
            <p:cNvSpPr>
              <a:spLocks noChangeArrowheads="1"/>
            </p:cNvSpPr>
            <p:nvPr/>
          </p:nvSpPr>
          <p:spPr bwMode="auto">
            <a:xfrm>
              <a:off x="1385" y="891"/>
              <a:ext cx="29" cy="30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" name="Oval 81"/>
            <p:cNvSpPr>
              <a:spLocks noChangeArrowheads="1"/>
            </p:cNvSpPr>
            <p:nvPr/>
          </p:nvSpPr>
          <p:spPr bwMode="auto">
            <a:xfrm>
              <a:off x="1438" y="891"/>
              <a:ext cx="29" cy="30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" name="Freeform 82"/>
            <p:cNvSpPr/>
            <p:nvPr/>
          </p:nvSpPr>
          <p:spPr bwMode="auto">
            <a:xfrm>
              <a:off x="1056" y="1124"/>
              <a:ext cx="155" cy="209"/>
            </a:xfrm>
            <a:custGeom>
              <a:avLst/>
              <a:gdLst>
                <a:gd name="T0" fmla="*/ 61 w 155"/>
                <a:gd name="T1" fmla="*/ 209 h 209"/>
                <a:gd name="T2" fmla="*/ 91 w 155"/>
                <a:gd name="T3" fmla="*/ 209 h 209"/>
                <a:gd name="T4" fmla="*/ 91 w 155"/>
                <a:gd name="T5" fmla="*/ 22 h 209"/>
                <a:gd name="T6" fmla="*/ 155 w 155"/>
                <a:gd name="T7" fmla="*/ 22 h 209"/>
                <a:gd name="T8" fmla="*/ 155 w 155"/>
                <a:gd name="T9" fmla="*/ 0 h 209"/>
                <a:gd name="T10" fmla="*/ 0 w 155"/>
                <a:gd name="T11" fmla="*/ 0 h 209"/>
                <a:gd name="T12" fmla="*/ 0 w 155"/>
                <a:gd name="T13" fmla="*/ 22 h 209"/>
                <a:gd name="T14" fmla="*/ 61 w 155"/>
                <a:gd name="T15" fmla="*/ 22 h 209"/>
                <a:gd name="T16" fmla="*/ 61 w 155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09">
                  <a:moveTo>
                    <a:pt x="61" y="209"/>
                  </a:moveTo>
                  <a:lnTo>
                    <a:pt x="91" y="209"/>
                  </a:lnTo>
                  <a:lnTo>
                    <a:pt x="91" y="22"/>
                  </a:lnTo>
                  <a:lnTo>
                    <a:pt x="155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1" y="22"/>
                  </a:lnTo>
                  <a:lnTo>
                    <a:pt x="61" y="209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" name="Freeform 83"/>
            <p:cNvSpPr>
              <a:spLocks noEditPoints="1"/>
            </p:cNvSpPr>
            <p:nvPr/>
          </p:nvSpPr>
          <p:spPr bwMode="auto">
            <a:xfrm>
              <a:off x="1230" y="1121"/>
              <a:ext cx="136" cy="212"/>
            </a:xfrm>
            <a:custGeom>
              <a:avLst/>
              <a:gdLst>
                <a:gd name="T0" fmla="*/ 0 w 51"/>
                <a:gd name="T1" fmla="*/ 79 h 79"/>
                <a:gd name="T2" fmla="*/ 10 w 51"/>
                <a:gd name="T3" fmla="*/ 79 h 79"/>
                <a:gd name="T4" fmla="*/ 10 w 51"/>
                <a:gd name="T5" fmla="*/ 45 h 79"/>
                <a:gd name="T6" fmla="*/ 20 w 51"/>
                <a:gd name="T7" fmla="*/ 45 h 79"/>
                <a:gd name="T8" fmla="*/ 35 w 51"/>
                <a:gd name="T9" fmla="*/ 60 h 79"/>
                <a:gd name="T10" fmla="*/ 41 w 51"/>
                <a:gd name="T11" fmla="*/ 79 h 79"/>
                <a:gd name="T12" fmla="*/ 51 w 51"/>
                <a:gd name="T13" fmla="*/ 79 h 79"/>
                <a:gd name="T14" fmla="*/ 45 w 51"/>
                <a:gd name="T15" fmla="*/ 58 h 79"/>
                <a:gd name="T16" fmla="*/ 33 w 51"/>
                <a:gd name="T17" fmla="*/ 42 h 79"/>
                <a:gd name="T18" fmla="*/ 33 w 51"/>
                <a:gd name="T19" fmla="*/ 42 h 79"/>
                <a:gd name="T20" fmla="*/ 48 w 51"/>
                <a:gd name="T21" fmla="*/ 22 h 79"/>
                <a:gd name="T22" fmla="*/ 42 w 51"/>
                <a:gd name="T23" fmla="*/ 7 h 79"/>
                <a:gd name="T24" fmla="*/ 19 w 51"/>
                <a:gd name="T25" fmla="*/ 0 h 79"/>
                <a:gd name="T26" fmla="*/ 0 w 51"/>
                <a:gd name="T27" fmla="*/ 2 h 79"/>
                <a:gd name="T28" fmla="*/ 0 w 51"/>
                <a:gd name="T29" fmla="*/ 79 h 79"/>
                <a:gd name="T30" fmla="*/ 10 w 51"/>
                <a:gd name="T31" fmla="*/ 9 h 79"/>
                <a:gd name="T32" fmla="*/ 20 w 51"/>
                <a:gd name="T33" fmla="*/ 8 h 79"/>
                <a:gd name="T34" fmla="*/ 38 w 51"/>
                <a:gd name="T35" fmla="*/ 23 h 79"/>
                <a:gd name="T36" fmla="*/ 20 w 51"/>
                <a:gd name="T37" fmla="*/ 38 h 79"/>
                <a:gd name="T38" fmla="*/ 10 w 51"/>
                <a:gd name="T39" fmla="*/ 38 h 79"/>
                <a:gd name="T40" fmla="*/ 10 w 51"/>
                <a:gd name="T41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9" y="46"/>
                    <a:pt x="33" y="50"/>
                    <a:pt x="35" y="60"/>
                  </a:cubicBezTo>
                  <a:cubicBezTo>
                    <a:pt x="38" y="70"/>
                    <a:pt x="39" y="77"/>
                    <a:pt x="4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9" y="76"/>
                    <a:pt x="48" y="69"/>
                    <a:pt x="45" y="58"/>
                  </a:cubicBezTo>
                  <a:cubicBezTo>
                    <a:pt x="43" y="50"/>
                    <a:pt x="40" y="44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42" y="39"/>
                    <a:pt x="48" y="32"/>
                    <a:pt x="48" y="22"/>
                  </a:cubicBezTo>
                  <a:cubicBezTo>
                    <a:pt x="48" y="16"/>
                    <a:pt x="46" y="10"/>
                    <a:pt x="42" y="7"/>
                  </a:cubicBezTo>
                  <a:cubicBezTo>
                    <a:pt x="37" y="2"/>
                    <a:pt x="30" y="0"/>
                    <a:pt x="19" y="0"/>
                  </a:cubicBezTo>
                  <a:cubicBezTo>
                    <a:pt x="12" y="0"/>
                    <a:pt x="5" y="1"/>
                    <a:pt x="0" y="2"/>
                  </a:cubicBezTo>
                  <a:lnTo>
                    <a:pt x="0" y="79"/>
                  </a:lnTo>
                  <a:close/>
                  <a:moveTo>
                    <a:pt x="10" y="9"/>
                  </a:moveTo>
                  <a:cubicBezTo>
                    <a:pt x="12" y="9"/>
                    <a:pt x="15" y="8"/>
                    <a:pt x="20" y="8"/>
                  </a:cubicBezTo>
                  <a:cubicBezTo>
                    <a:pt x="31" y="8"/>
                    <a:pt x="38" y="13"/>
                    <a:pt x="38" y="23"/>
                  </a:cubicBezTo>
                  <a:cubicBezTo>
                    <a:pt x="38" y="32"/>
                    <a:pt x="31" y="38"/>
                    <a:pt x="20" y="38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" name="Rectangle 84"/>
            <p:cNvSpPr>
              <a:spLocks noChangeArrowheads="1"/>
            </p:cNvSpPr>
            <p:nvPr/>
          </p:nvSpPr>
          <p:spPr bwMode="auto">
            <a:xfrm>
              <a:off x="1393" y="1124"/>
              <a:ext cx="26" cy="209"/>
            </a:xfrm>
            <a:prstGeom prst="rect">
              <a:avLst/>
            </a:pr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" name="Freeform 85"/>
            <p:cNvSpPr/>
            <p:nvPr/>
          </p:nvSpPr>
          <p:spPr bwMode="auto">
            <a:xfrm>
              <a:off x="1451" y="1121"/>
              <a:ext cx="161" cy="214"/>
            </a:xfrm>
            <a:custGeom>
              <a:avLst/>
              <a:gdLst>
                <a:gd name="T0" fmla="*/ 57 w 60"/>
                <a:gd name="T1" fmla="*/ 69 h 80"/>
                <a:gd name="T2" fmla="*/ 41 w 60"/>
                <a:gd name="T3" fmla="*/ 72 h 80"/>
                <a:gd name="T4" fmla="*/ 11 w 60"/>
                <a:gd name="T5" fmla="*/ 40 h 80"/>
                <a:gd name="T6" fmla="*/ 41 w 60"/>
                <a:gd name="T7" fmla="*/ 8 h 80"/>
                <a:gd name="T8" fmla="*/ 57 w 60"/>
                <a:gd name="T9" fmla="*/ 11 h 80"/>
                <a:gd name="T10" fmla="*/ 60 w 60"/>
                <a:gd name="T11" fmla="*/ 3 h 80"/>
                <a:gd name="T12" fmla="*/ 41 w 60"/>
                <a:gd name="T13" fmla="*/ 0 h 80"/>
                <a:gd name="T14" fmla="*/ 0 w 60"/>
                <a:gd name="T15" fmla="*/ 41 h 80"/>
                <a:gd name="T16" fmla="*/ 39 w 60"/>
                <a:gd name="T17" fmla="*/ 80 h 80"/>
                <a:gd name="T18" fmla="*/ 60 w 60"/>
                <a:gd name="T19" fmla="*/ 77 h 80"/>
                <a:gd name="T20" fmla="*/ 57 w 60"/>
                <a:gd name="T21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0">
                  <a:moveTo>
                    <a:pt x="57" y="69"/>
                  </a:moveTo>
                  <a:cubicBezTo>
                    <a:pt x="53" y="71"/>
                    <a:pt x="47" y="72"/>
                    <a:pt x="41" y="72"/>
                  </a:cubicBezTo>
                  <a:cubicBezTo>
                    <a:pt x="22" y="72"/>
                    <a:pt x="11" y="59"/>
                    <a:pt x="11" y="40"/>
                  </a:cubicBezTo>
                  <a:cubicBezTo>
                    <a:pt x="11" y="20"/>
                    <a:pt x="23" y="8"/>
                    <a:pt x="41" y="8"/>
                  </a:cubicBezTo>
                  <a:cubicBezTo>
                    <a:pt x="48" y="8"/>
                    <a:pt x="53" y="9"/>
                    <a:pt x="57" y="1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7" y="2"/>
                    <a:pt x="51" y="0"/>
                    <a:pt x="41" y="0"/>
                  </a:cubicBezTo>
                  <a:cubicBezTo>
                    <a:pt x="17" y="0"/>
                    <a:pt x="0" y="16"/>
                    <a:pt x="0" y="41"/>
                  </a:cubicBezTo>
                  <a:cubicBezTo>
                    <a:pt x="0" y="66"/>
                    <a:pt x="17" y="80"/>
                    <a:pt x="39" y="80"/>
                  </a:cubicBezTo>
                  <a:cubicBezTo>
                    <a:pt x="48" y="80"/>
                    <a:pt x="56" y="78"/>
                    <a:pt x="60" y="77"/>
                  </a:cubicBezTo>
                  <a:lnTo>
                    <a:pt x="57" y="69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" name="Freeform 86"/>
            <p:cNvSpPr/>
            <p:nvPr/>
          </p:nvSpPr>
          <p:spPr bwMode="auto">
            <a:xfrm>
              <a:off x="1641" y="1124"/>
              <a:ext cx="147" cy="209"/>
            </a:xfrm>
            <a:custGeom>
              <a:avLst/>
              <a:gdLst>
                <a:gd name="T0" fmla="*/ 0 w 55"/>
                <a:gd name="T1" fmla="*/ 78 h 78"/>
                <a:gd name="T2" fmla="*/ 10 w 55"/>
                <a:gd name="T3" fmla="*/ 78 h 78"/>
                <a:gd name="T4" fmla="*/ 10 w 55"/>
                <a:gd name="T5" fmla="*/ 48 h 78"/>
                <a:gd name="T6" fmla="*/ 18 w 55"/>
                <a:gd name="T7" fmla="*/ 40 h 78"/>
                <a:gd name="T8" fmla="*/ 43 w 55"/>
                <a:gd name="T9" fmla="*/ 78 h 78"/>
                <a:gd name="T10" fmla="*/ 55 w 55"/>
                <a:gd name="T11" fmla="*/ 78 h 78"/>
                <a:gd name="T12" fmla="*/ 25 w 55"/>
                <a:gd name="T13" fmla="*/ 33 h 78"/>
                <a:gd name="T14" fmla="*/ 53 w 55"/>
                <a:gd name="T15" fmla="*/ 0 h 78"/>
                <a:gd name="T16" fmla="*/ 41 w 55"/>
                <a:gd name="T17" fmla="*/ 0 h 78"/>
                <a:gd name="T18" fmla="*/ 17 w 55"/>
                <a:gd name="T19" fmla="*/ 29 h 78"/>
                <a:gd name="T20" fmla="*/ 10 w 55"/>
                <a:gd name="T21" fmla="*/ 38 h 78"/>
                <a:gd name="T22" fmla="*/ 10 w 55"/>
                <a:gd name="T23" fmla="*/ 38 h 78"/>
                <a:gd name="T24" fmla="*/ 10 w 55"/>
                <a:gd name="T25" fmla="*/ 0 h 78"/>
                <a:gd name="T26" fmla="*/ 0 w 55"/>
                <a:gd name="T27" fmla="*/ 0 h 78"/>
                <a:gd name="T28" fmla="*/ 0 w 55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8">
                  <a:moveTo>
                    <a:pt x="0" y="78"/>
                  </a:moveTo>
                  <a:cubicBezTo>
                    <a:pt x="10" y="78"/>
                    <a:pt x="10" y="78"/>
                    <a:pt x="10" y="7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5" y="32"/>
                    <a:pt x="13" y="35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" name="Freeform 87"/>
            <p:cNvSpPr>
              <a:spLocks noEditPoints="1"/>
            </p:cNvSpPr>
            <p:nvPr/>
          </p:nvSpPr>
          <p:spPr bwMode="auto">
            <a:xfrm>
              <a:off x="1302" y="1504"/>
              <a:ext cx="147" cy="158"/>
            </a:xfrm>
            <a:custGeom>
              <a:avLst/>
              <a:gdLst>
                <a:gd name="T0" fmla="*/ 28 w 55"/>
                <a:gd name="T1" fmla="*/ 0 h 59"/>
                <a:gd name="T2" fmla="*/ 0 w 55"/>
                <a:gd name="T3" fmla="*/ 30 h 59"/>
                <a:gd name="T4" fmla="*/ 27 w 55"/>
                <a:gd name="T5" fmla="*/ 59 h 59"/>
                <a:gd name="T6" fmla="*/ 55 w 55"/>
                <a:gd name="T7" fmla="*/ 29 h 59"/>
                <a:gd name="T8" fmla="*/ 28 w 55"/>
                <a:gd name="T9" fmla="*/ 0 h 59"/>
                <a:gd name="T10" fmla="*/ 28 w 55"/>
                <a:gd name="T11" fmla="*/ 8 h 59"/>
                <a:gd name="T12" fmla="*/ 44 w 55"/>
                <a:gd name="T13" fmla="*/ 30 h 59"/>
                <a:gd name="T14" fmla="*/ 27 w 55"/>
                <a:gd name="T15" fmla="*/ 51 h 59"/>
                <a:gd name="T16" fmla="*/ 10 w 55"/>
                <a:gd name="T17" fmla="*/ 30 h 59"/>
                <a:gd name="T18" fmla="*/ 28 w 55"/>
                <a:gd name="T19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9">
                  <a:moveTo>
                    <a:pt x="28" y="0"/>
                  </a:moveTo>
                  <a:cubicBezTo>
                    <a:pt x="12" y="0"/>
                    <a:pt x="0" y="11"/>
                    <a:pt x="0" y="30"/>
                  </a:cubicBezTo>
                  <a:cubicBezTo>
                    <a:pt x="0" y="48"/>
                    <a:pt x="12" y="59"/>
                    <a:pt x="27" y="59"/>
                  </a:cubicBezTo>
                  <a:cubicBezTo>
                    <a:pt x="41" y="59"/>
                    <a:pt x="55" y="50"/>
                    <a:pt x="55" y="29"/>
                  </a:cubicBezTo>
                  <a:cubicBezTo>
                    <a:pt x="55" y="12"/>
                    <a:pt x="44" y="0"/>
                    <a:pt x="28" y="0"/>
                  </a:cubicBezTo>
                  <a:close/>
                  <a:moveTo>
                    <a:pt x="28" y="8"/>
                  </a:moveTo>
                  <a:cubicBezTo>
                    <a:pt x="40" y="8"/>
                    <a:pt x="44" y="20"/>
                    <a:pt x="44" y="30"/>
                  </a:cubicBezTo>
                  <a:cubicBezTo>
                    <a:pt x="44" y="42"/>
                    <a:pt x="37" y="51"/>
                    <a:pt x="27" y="51"/>
                  </a:cubicBezTo>
                  <a:cubicBezTo>
                    <a:pt x="17" y="51"/>
                    <a:pt x="10" y="42"/>
                    <a:pt x="10" y="30"/>
                  </a:cubicBezTo>
                  <a:cubicBezTo>
                    <a:pt x="10" y="19"/>
                    <a:pt x="16" y="8"/>
                    <a:pt x="28" y="8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" name="Freeform 88"/>
            <p:cNvSpPr/>
            <p:nvPr/>
          </p:nvSpPr>
          <p:spPr bwMode="auto">
            <a:xfrm>
              <a:off x="1478" y="1504"/>
              <a:ext cx="75" cy="155"/>
            </a:xfrm>
            <a:custGeom>
              <a:avLst/>
              <a:gdLst>
                <a:gd name="T0" fmla="*/ 1 w 28"/>
                <a:gd name="T1" fmla="*/ 58 h 58"/>
                <a:gd name="T2" fmla="*/ 11 w 28"/>
                <a:gd name="T3" fmla="*/ 58 h 58"/>
                <a:gd name="T4" fmla="*/ 11 w 28"/>
                <a:gd name="T5" fmla="*/ 28 h 58"/>
                <a:gd name="T6" fmla="*/ 11 w 28"/>
                <a:gd name="T7" fmla="*/ 23 h 58"/>
                <a:gd name="T8" fmla="*/ 25 w 28"/>
                <a:gd name="T9" fmla="*/ 10 h 58"/>
                <a:gd name="T10" fmla="*/ 28 w 28"/>
                <a:gd name="T11" fmla="*/ 10 h 58"/>
                <a:gd name="T12" fmla="*/ 28 w 28"/>
                <a:gd name="T13" fmla="*/ 1 h 58"/>
                <a:gd name="T14" fmla="*/ 25 w 28"/>
                <a:gd name="T15" fmla="*/ 0 h 58"/>
                <a:gd name="T16" fmla="*/ 10 w 28"/>
                <a:gd name="T17" fmla="*/ 13 h 58"/>
                <a:gd name="T18" fmla="*/ 9 w 28"/>
                <a:gd name="T19" fmla="*/ 13 h 58"/>
                <a:gd name="T20" fmla="*/ 9 w 28"/>
                <a:gd name="T21" fmla="*/ 2 h 58"/>
                <a:gd name="T22" fmla="*/ 0 w 28"/>
                <a:gd name="T23" fmla="*/ 2 h 58"/>
                <a:gd name="T24" fmla="*/ 1 w 28"/>
                <a:gd name="T25" fmla="*/ 19 h 58"/>
                <a:gd name="T26" fmla="*/ 1 w 2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1" y="58"/>
                  </a:moveTo>
                  <a:cubicBezTo>
                    <a:pt x="11" y="58"/>
                    <a:pt x="11" y="58"/>
                    <a:pt x="11" y="5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4"/>
                    <a:pt x="11" y="23"/>
                  </a:cubicBezTo>
                  <a:cubicBezTo>
                    <a:pt x="13" y="15"/>
                    <a:pt x="18" y="10"/>
                    <a:pt x="25" y="10"/>
                  </a:cubicBezTo>
                  <a:cubicBezTo>
                    <a:pt x="26" y="10"/>
                    <a:pt x="27" y="10"/>
                    <a:pt x="28" y="1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5" y="0"/>
                  </a:cubicBezTo>
                  <a:cubicBezTo>
                    <a:pt x="19" y="0"/>
                    <a:pt x="12" y="5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"/>
                    <a:pt x="1" y="13"/>
                    <a:pt x="1" y="19"/>
                  </a:cubicBezTo>
                  <a:lnTo>
                    <a:pt x="1" y="58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" name="Freeform 89"/>
            <p:cNvSpPr/>
            <p:nvPr/>
          </p:nvSpPr>
          <p:spPr bwMode="auto">
            <a:xfrm>
              <a:off x="1029" y="1774"/>
              <a:ext cx="155" cy="209"/>
            </a:xfrm>
            <a:custGeom>
              <a:avLst/>
              <a:gdLst>
                <a:gd name="T0" fmla="*/ 64 w 155"/>
                <a:gd name="T1" fmla="*/ 209 h 209"/>
                <a:gd name="T2" fmla="*/ 91 w 155"/>
                <a:gd name="T3" fmla="*/ 209 h 209"/>
                <a:gd name="T4" fmla="*/ 91 w 155"/>
                <a:gd name="T5" fmla="*/ 24 h 209"/>
                <a:gd name="T6" fmla="*/ 155 w 155"/>
                <a:gd name="T7" fmla="*/ 24 h 209"/>
                <a:gd name="T8" fmla="*/ 155 w 155"/>
                <a:gd name="T9" fmla="*/ 0 h 209"/>
                <a:gd name="T10" fmla="*/ 0 w 155"/>
                <a:gd name="T11" fmla="*/ 0 h 209"/>
                <a:gd name="T12" fmla="*/ 0 w 155"/>
                <a:gd name="T13" fmla="*/ 24 h 209"/>
                <a:gd name="T14" fmla="*/ 64 w 155"/>
                <a:gd name="T15" fmla="*/ 24 h 209"/>
                <a:gd name="T16" fmla="*/ 64 w 155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09">
                  <a:moveTo>
                    <a:pt x="64" y="209"/>
                  </a:moveTo>
                  <a:lnTo>
                    <a:pt x="91" y="209"/>
                  </a:lnTo>
                  <a:lnTo>
                    <a:pt x="91" y="24"/>
                  </a:lnTo>
                  <a:lnTo>
                    <a:pt x="155" y="24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4" y="24"/>
                  </a:lnTo>
                  <a:lnTo>
                    <a:pt x="64" y="209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" name="Freeform 90"/>
            <p:cNvSpPr>
              <a:spLocks noEditPoints="1"/>
            </p:cNvSpPr>
            <p:nvPr/>
          </p:nvSpPr>
          <p:spPr bwMode="auto">
            <a:xfrm>
              <a:off x="1203" y="1774"/>
              <a:ext cx="136" cy="209"/>
            </a:xfrm>
            <a:custGeom>
              <a:avLst/>
              <a:gdLst>
                <a:gd name="T0" fmla="*/ 0 w 51"/>
                <a:gd name="T1" fmla="*/ 78 h 78"/>
                <a:gd name="T2" fmla="*/ 11 w 51"/>
                <a:gd name="T3" fmla="*/ 78 h 78"/>
                <a:gd name="T4" fmla="*/ 11 w 51"/>
                <a:gd name="T5" fmla="*/ 45 h 78"/>
                <a:gd name="T6" fmla="*/ 20 w 51"/>
                <a:gd name="T7" fmla="*/ 45 h 78"/>
                <a:gd name="T8" fmla="*/ 36 w 51"/>
                <a:gd name="T9" fmla="*/ 60 h 78"/>
                <a:gd name="T10" fmla="*/ 41 w 51"/>
                <a:gd name="T11" fmla="*/ 78 h 78"/>
                <a:gd name="T12" fmla="*/ 51 w 51"/>
                <a:gd name="T13" fmla="*/ 78 h 78"/>
                <a:gd name="T14" fmla="*/ 45 w 51"/>
                <a:gd name="T15" fmla="*/ 57 h 78"/>
                <a:gd name="T16" fmla="*/ 34 w 51"/>
                <a:gd name="T17" fmla="*/ 41 h 78"/>
                <a:gd name="T18" fmla="*/ 34 w 51"/>
                <a:gd name="T19" fmla="*/ 41 h 78"/>
                <a:gd name="T20" fmla="*/ 49 w 51"/>
                <a:gd name="T21" fmla="*/ 21 h 78"/>
                <a:gd name="T22" fmla="*/ 42 w 51"/>
                <a:gd name="T23" fmla="*/ 6 h 78"/>
                <a:gd name="T24" fmla="*/ 20 w 51"/>
                <a:gd name="T25" fmla="*/ 0 h 78"/>
                <a:gd name="T26" fmla="*/ 0 w 51"/>
                <a:gd name="T27" fmla="*/ 1 h 78"/>
                <a:gd name="T28" fmla="*/ 0 w 51"/>
                <a:gd name="T29" fmla="*/ 78 h 78"/>
                <a:gd name="T30" fmla="*/ 11 w 51"/>
                <a:gd name="T31" fmla="*/ 8 h 78"/>
                <a:gd name="T32" fmla="*/ 21 w 51"/>
                <a:gd name="T33" fmla="*/ 7 h 78"/>
                <a:gd name="T34" fmla="*/ 39 w 51"/>
                <a:gd name="T35" fmla="*/ 22 h 78"/>
                <a:gd name="T36" fmla="*/ 21 w 51"/>
                <a:gd name="T37" fmla="*/ 37 h 78"/>
                <a:gd name="T38" fmla="*/ 11 w 51"/>
                <a:gd name="T39" fmla="*/ 37 h 78"/>
                <a:gd name="T40" fmla="*/ 11 w 51"/>
                <a:gd name="T4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78">
                  <a:moveTo>
                    <a:pt x="0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9" y="45"/>
                    <a:pt x="33" y="49"/>
                    <a:pt x="36" y="60"/>
                  </a:cubicBezTo>
                  <a:cubicBezTo>
                    <a:pt x="38" y="69"/>
                    <a:pt x="40" y="76"/>
                    <a:pt x="4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5"/>
                    <a:pt x="48" y="68"/>
                    <a:pt x="45" y="57"/>
                  </a:cubicBezTo>
                  <a:cubicBezTo>
                    <a:pt x="44" y="49"/>
                    <a:pt x="40" y="43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42" y="38"/>
                    <a:pt x="49" y="31"/>
                    <a:pt x="49" y="21"/>
                  </a:cubicBezTo>
                  <a:cubicBezTo>
                    <a:pt x="49" y="15"/>
                    <a:pt x="46" y="9"/>
                    <a:pt x="42" y="6"/>
                  </a:cubicBezTo>
                  <a:cubicBezTo>
                    <a:pt x="38" y="2"/>
                    <a:pt x="31" y="0"/>
                    <a:pt x="20" y="0"/>
                  </a:cubicBezTo>
                  <a:cubicBezTo>
                    <a:pt x="13" y="0"/>
                    <a:pt x="6" y="0"/>
                    <a:pt x="0" y="1"/>
                  </a:cubicBezTo>
                  <a:lnTo>
                    <a:pt x="0" y="78"/>
                  </a:lnTo>
                  <a:close/>
                  <a:moveTo>
                    <a:pt x="11" y="8"/>
                  </a:moveTo>
                  <a:cubicBezTo>
                    <a:pt x="12" y="8"/>
                    <a:pt x="16" y="7"/>
                    <a:pt x="21" y="7"/>
                  </a:cubicBezTo>
                  <a:cubicBezTo>
                    <a:pt x="31" y="8"/>
                    <a:pt x="39" y="12"/>
                    <a:pt x="39" y="22"/>
                  </a:cubicBezTo>
                  <a:cubicBezTo>
                    <a:pt x="39" y="31"/>
                    <a:pt x="32" y="37"/>
                    <a:pt x="21" y="37"/>
                  </a:cubicBezTo>
                  <a:cubicBezTo>
                    <a:pt x="11" y="37"/>
                    <a:pt x="11" y="37"/>
                    <a:pt x="11" y="37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" name="Freeform 91"/>
            <p:cNvSpPr/>
            <p:nvPr/>
          </p:nvSpPr>
          <p:spPr bwMode="auto">
            <a:xfrm>
              <a:off x="1369" y="1774"/>
              <a:ext cx="117" cy="209"/>
            </a:xfrm>
            <a:custGeom>
              <a:avLst/>
              <a:gdLst>
                <a:gd name="T0" fmla="*/ 106 w 117"/>
                <a:gd name="T1" fmla="*/ 88 h 209"/>
                <a:gd name="T2" fmla="*/ 26 w 117"/>
                <a:gd name="T3" fmla="*/ 88 h 209"/>
                <a:gd name="T4" fmla="*/ 26 w 117"/>
                <a:gd name="T5" fmla="*/ 24 h 209"/>
                <a:gd name="T6" fmla="*/ 112 w 117"/>
                <a:gd name="T7" fmla="*/ 24 h 209"/>
                <a:gd name="T8" fmla="*/ 112 w 117"/>
                <a:gd name="T9" fmla="*/ 0 h 209"/>
                <a:gd name="T10" fmla="*/ 0 w 117"/>
                <a:gd name="T11" fmla="*/ 0 h 209"/>
                <a:gd name="T12" fmla="*/ 0 w 117"/>
                <a:gd name="T13" fmla="*/ 209 h 209"/>
                <a:gd name="T14" fmla="*/ 117 w 117"/>
                <a:gd name="T15" fmla="*/ 209 h 209"/>
                <a:gd name="T16" fmla="*/ 117 w 117"/>
                <a:gd name="T17" fmla="*/ 187 h 209"/>
                <a:gd name="T18" fmla="*/ 26 w 117"/>
                <a:gd name="T19" fmla="*/ 187 h 209"/>
                <a:gd name="T20" fmla="*/ 26 w 117"/>
                <a:gd name="T21" fmla="*/ 112 h 209"/>
                <a:gd name="T22" fmla="*/ 106 w 117"/>
                <a:gd name="T23" fmla="*/ 112 h 209"/>
                <a:gd name="T24" fmla="*/ 106 w 117"/>
                <a:gd name="T25" fmla="*/ 8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9">
                  <a:moveTo>
                    <a:pt x="106" y="88"/>
                  </a:moveTo>
                  <a:lnTo>
                    <a:pt x="26" y="88"/>
                  </a:lnTo>
                  <a:lnTo>
                    <a:pt x="26" y="24"/>
                  </a:lnTo>
                  <a:lnTo>
                    <a:pt x="112" y="2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117" y="209"/>
                  </a:lnTo>
                  <a:lnTo>
                    <a:pt x="117" y="187"/>
                  </a:lnTo>
                  <a:lnTo>
                    <a:pt x="26" y="187"/>
                  </a:lnTo>
                  <a:lnTo>
                    <a:pt x="26" y="112"/>
                  </a:lnTo>
                  <a:lnTo>
                    <a:pt x="106" y="112"/>
                  </a:lnTo>
                  <a:lnTo>
                    <a:pt x="106" y="88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" name="Freeform 92"/>
            <p:cNvSpPr>
              <a:spLocks noEditPoints="1"/>
            </p:cNvSpPr>
            <p:nvPr/>
          </p:nvSpPr>
          <p:spPr bwMode="auto">
            <a:xfrm>
              <a:off x="1510" y="1774"/>
              <a:ext cx="174" cy="209"/>
            </a:xfrm>
            <a:custGeom>
              <a:avLst/>
              <a:gdLst>
                <a:gd name="T0" fmla="*/ 46 w 65"/>
                <a:gd name="T1" fmla="*/ 54 h 78"/>
                <a:gd name="T2" fmla="*/ 54 w 65"/>
                <a:gd name="T3" fmla="*/ 78 h 78"/>
                <a:gd name="T4" fmla="*/ 65 w 65"/>
                <a:gd name="T5" fmla="*/ 78 h 78"/>
                <a:gd name="T6" fmla="*/ 38 w 65"/>
                <a:gd name="T7" fmla="*/ 0 h 78"/>
                <a:gd name="T8" fmla="*/ 26 w 65"/>
                <a:gd name="T9" fmla="*/ 0 h 78"/>
                <a:gd name="T10" fmla="*/ 0 w 65"/>
                <a:gd name="T11" fmla="*/ 78 h 78"/>
                <a:gd name="T12" fmla="*/ 10 w 65"/>
                <a:gd name="T13" fmla="*/ 78 h 78"/>
                <a:gd name="T14" fmla="*/ 18 w 65"/>
                <a:gd name="T15" fmla="*/ 54 h 78"/>
                <a:gd name="T16" fmla="*/ 46 w 65"/>
                <a:gd name="T17" fmla="*/ 54 h 78"/>
                <a:gd name="T18" fmla="*/ 20 w 65"/>
                <a:gd name="T19" fmla="*/ 46 h 78"/>
                <a:gd name="T20" fmla="*/ 28 w 65"/>
                <a:gd name="T21" fmla="*/ 23 h 78"/>
                <a:gd name="T22" fmla="*/ 32 w 65"/>
                <a:gd name="T23" fmla="*/ 9 h 78"/>
                <a:gd name="T24" fmla="*/ 32 w 65"/>
                <a:gd name="T25" fmla="*/ 9 h 78"/>
                <a:gd name="T26" fmla="*/ 36 w 65"/>
                <a:gd name="T27" fmla="*/ 23 h 78"/>
                <a:gd name="T28" fmla="*/ 44 w 65"/>
                <a:gd name="T29" fmla="*/ 46 h 78"/>
                <a:gd name="T30" fmla="*/ 20 w 65"/>
                <a:gd name="T31" fmla="*/ 4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78">
                  <a:moveTo>
                    <a:pt x="46" y="54"/>
                  </a:moveTo>
                  <a:cubicBezTo>
                    <a:pt x="54" y="78"/>
                    <a:pt x="54" y="78"/>
                    <a:pt x="54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46" y="54"/>
                  </a:lnTo>
                  <a:close/>
                  <a:moveTo>
                    <a:pt x="20" y="46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9" y="19"/>
                    <a:pt x="31" y="14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4"/>
                    <a:pt x="34" y="18"/>
                    <a:pt x="36" y="23"/>
                  </a:cubicBezTo>
                  <a:cubicBezTo>
                    <a:pt x="44" y="46"/>
                    <a:pt x="44" y="46"/>
                    <a:pt x="44" y="46"/>
                  </a:cubicBezTo>
                  <a:lnTo>
                    <a:pt x="20" y="46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" name="Freeform 93"/>
            <p:cNvSpPr/>
            <p:nvPr/>
          </p:nvSpPr>
          <p:spPr bwMode="auto">
            <a:xfrm>
              <a:off x="1665" y="1774"/>
              <a:ext cx="155" cy="209"/>
            </a:xfrm>
            <a:custGeom>
              <a:avLst/>
              <a:gdLst>
                <a:gd name="T0" fmla="*/ 64 w 155"/>
                <a:gd name="T1" fmla="*/ 209 h 209"/>
                <a:gd name="T2" fmla="*/ 91 w 155"/>
                <a:gd name="T3" fmla="*/ 209 h 209"/>
                <a:gd name="T4" fmla="*/ 91 w 155"/>
                <a:gd name="T5" fmla="*/ 24 h 209"/>
                <a:gd name="T6" fmla="*/ 155 w 155"/>
                <a:gd name="T7" fmla="*/ 24 h 209"/>
                <a:gd name="T8" fmla="*/ 155 w 155"/>
                <a:gd name="T9" fmla="*/ 0 h 209"/>
                <a:gd name="T10" fmla="*/ 0 w 155"/>
                <a:gd name="T11" fmla="*/ 0 h 209"/>
                <a:gd name="T12" fmla="*/ 0 w 155"/>
                <a:gd name="T13" fmla="*/ 24 h 209"/>
                <a:gd name="T14" fmla="*/ 64 w 155"/>
                <a:gd name="T15" fmla="*/ 24 h 209"/>
                <a:gd name="T16" fmla="*/ 64 w 155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09">
                  <a:moveTo>
                    <a:pt x="64" y="209"/>
                  </a:moveTo>
                  <a:lnTo>
                    <a:pt x="91" y="209"/>
                  </a:lnTo>
                  <a:lnTo>
                    <a:pt x="91" y="24"/>
                  </a:lnTo>
                  <a:lnTo>
                    <a:pt x="155" y="24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4" y="24"/>
                  </a:lnTo>
                  <a:lnTo>
                    <a:pt x="64" y="209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solidFill>
                <a:srgbClr val="34343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" name="Freeform 94"/>
            <p:cNvSpPr/>
            <p:nvPr/>
          </p:nvSpPr>
          <p:spPr bwMode="auto">
            <a:xfrm>
              <a:off x="1812" y="260"/>
              <a:ext cx="179" cy="182"/>
            </a:xfrm>
            <a:custGeom>
              <a:avLst/>
              <a:gdLst>
                <a:gd name="T0" fmla="*/ 128 w 179"/>
                <a:gd name="T1" fmla="*/ 182 h 182"/>
                <a:gd name="T2" fmla="*/ 80 w 179"/>
                <a:gd name="T3" fmla="*/ 123 h 182"/>
                <a:gd name="T4" fmla="*/ 16 w 179"/>
                <a:gd name="T5" fmla="*/ 164 h 182"/>
                <a:gd name="T6" fmla="*/ 56 w 179"/>
                <a:gd name="T7" fmla="*/ 99 h 182"/>
                <a:gd name="T8" fmla="*/ 0 w 179"/>
                <a:gd name="T9" fmla="*/ 51 h 182"/>
                <a:gd name="T10" fmla="*/ 72 w 179"/>
                <a:gd name="T11" fmla="*/ 70 h 182"/>
                <a:gd name="T12" fmla="*/ 99 w 179"/>
                <a:gd name="T13" fmla="*/ 0 h 182"/>
                <a:gd name="T14" fmla="*/ 107 w 179"/>
                <a:gd name="T15" fmla="*/ 75 h 182"/>
                <a:gd name="T16" fmla="*/ 179 w 179"/>
                <a:gd name="T17" fmla="*/ 81 h 182"/>
                <a:gd name="T18" fmla="*/ 112 w 179"/>
                <a:gd name="T19" fmla="*/ 107 h 182"/>
                <a:gd name="T20" fmla="*/ 128 w 179"/>
                <a:gd name="T2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82">
                  <a:moveTo>
                    <a:pt x="128" y="182"/>
                  </a:moveTo>
                  <a:lnTo>
                    <a:pt x="80" y="123"/>
                  </a:lnTo>
                  <a:lnTo>
                    <a:pt x="16" y="164"/>
                  </a:lnTo>
                  <a:lnTo>
                    <a:pt x="56" y="99"/>
                  </a:lnTo>
                  <a:lnTo>
                    <a:pt x="0" y="51"/>
                  </a:lnTo>
                  <a:lnTo>
                    <a:pt x="72" y="70"/>
                  </a:lnTo>
                  <a:lnTo>
                    <a:pt x="99" y="0"/>
                  </a:lnTo>
                  <a:lnTo>
                    <a:pt x="107" y="75"/>
                  </a:lnTo>
                  <a:lnTo>
                    <a:pt x="179" y="81"/>
                  </a:lnTo>
                  <a:lnTo>
                    <a:pt x="112" y="107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" name="Freeform 95"/>
            <p:cNvSpPr/>
            <p:nvPr/>
          </p:nvSpPr>
          <p:spPr bwMode="auto">
            <a:xfrm>
              <a:off x="1975" y="795"/>
              <a:ext cx="96" cy="94"/>
            </a:xfrm>
            <a:custGeom>
              <a:avLst/>
              <a:gdLst>
                <a:gd name="T0" fmla="*/ 43 w 96"/>
                <a:gd name="T1" fmla="*/ 94 h 94"/>
                <a:gd name="T2" fmla="*/ 40 w 96"/>
                <a:gd name="T3" fmla="*/ 54 h 94"/>
                <a:gd name="T4" fmla="*/ 0 w 96"/>
                <a:gd name="T5" fmla="*/ 54 h 94"/>
                <a:gd name="T6" fmla="*/ 35 w 96"/>
                <a:gd name="T7" fmla="*/ 38 h 94"/>
                <a:gd name="T8" fmla="*/ 24 w 96"/>
                <a:gd name="T9" fmla="*/ 0 h 94"/>
                <a:gd name="T10" fmla="*/ 51 w 96"/>
                <a:gd name="T11" fmla="*/ 27 h 94"/>
                <a:gd name="T12" fmla="*/ 83 w 96"/>
                <a:gd name="T13" fmla="*/ 6 h 94"/>
                <a:gd name="T14" fmla="*/ 64 w 96"/>
                <a:gd name="T15" fmla="*/ 40 h 94"/>
                <a:gd name="T16" fmla="*/ 96 w 96"/>
                <a:gd name="T17" fmla="*/ 64 h 94"/>
                <a:gd name="T18" fmla="*/ 56 w 96"/>
                <a:gd name="T19" fmla="*/ 56 h 94"/>
                <a:gd name="T20" fmla="*/ 43 w 96"/>
                <a:gd name="T2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4">
                  <a:moveTo>
                    <a:pt x="43" y="94"/>
                  </a:moveTo>
                  <a:lnTo>
                    <a:pt x="40" y="54"/>
                  </a:lnTo>
                  <a:lnTo>
                    <a:pt x="0" y="54"/>
                  </a:lnTo>
                  <a:lnTo>
                    <a:pt x="35" y="38"/>
                  </a:lnTo>
                  <a:lnTo>
                    <a:pt x="24" y="0"/>
                  </a:lnTo>
                  <a:lnTo>
                    <a:pt x="51" y="27"/>
                  </a:lnTo>
                  <a:lnTo>
                    <a:pt x="83" y="6"/>
                  </a:lnTo>
                  <a:lnTo>
                    <a:pt x="64" y="40"/>
                  </a:lnTo>
                  <a:lnTo>
                    <a:pt x="96" y="64"/>
                  </a:lnTo>
                  <a:lnTo>
                    <a:pt x="56" y="56"/>
                  </a:lnTo>
                  <a:lnTo>
                    <a:pt x="43" y="94"/>
                  </a:ln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" name="Freeform 96"/>
            <p:cNvSpPr/>
            <p:nvPr/>
          </p:nvSpPr>
          <p:spPr bwMode="auto">
            <a:xfrm>
              <a:off x="2285" y="686"/>
              <a:ext cx="131" cy="131"/>
            </a:xfrm>
            <a:custGeom>
              <a:avLst/>
              <a:gdLst>
                <a:gd name="T0" fmla="*/ 131 w 131"/>
                <a:gd name="T1" fmla="*/ 96 h 131"/>
                <a:gd name="T2" fmla="*/ 78 w 131"/>
                <a:gd name="T3" fmla="*/ 82 h 131"/>
                <a:gd name="T4" fmla="*/ 56 w 131"/>
                <a:gd name="T5" fmla="*/ 131 h 131"/>
                <a:gd name="T6" fmla="*/ 54 w 131"/>
                <a:gd name="T7" fmla="*/ 77 h 131"/>
                <a:gd name="T8" fmla="*/ 0 w 131"/>
                <a:gd name="T9" fmla="*/ 72 h 131"/>
                <a:gd name="T10" fmla="*/ 48 w 131"/>
                <a:gd name="T11" fmla="*/ 53 h 131"/>
                <a:gd name="T12" fmla="*/ 38 w 131"/>
                <a:gd name="T13" fmla="*/ 0 h 131"/>
                <a:gd name="T14" fmla="*/ 72 w 131"/>
                <a:gd name="T15" fmla="*/ 42 h 131"/>
                <a:gd name="T16" fmla="*/ 118 w 131"/>
                <a:gd name="T17" fmla="*/ 13 h 131"/>
                <a:gd name="T18" fmla="*/ 88 w 131"/>
                <a:gd name="T19" fmla="*/ 58 h 131"/>
                <a:gd name="T20" fmla="*/ 131 w 131"/>
                <a:gd name="T21" fmla="*/ 9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31">
                  <a:moveTo>
                    <a:pt x="131" y="96"/>
                  </a:moveTo>
                  <a:lnTo>
                    <a:pt x="78" y="82"/>
                  </a:lnTo>
                  <a:lnTo>
                    <a:pt x="56" y="131"/>
                  </a:lnTo>
                  <a:lnTo>
                    <a:pt x="54" y="77"/>
                  </a:lnTo>
                  <a:lnTo>
                    <a:pt x="0" y="72"/>
                  </a:lnTo>
                  <a:lnTo>
                    <a:pt x="48" y="53"/>
                  </a:lnTo>
                  <a:lnTo>
                    <a:pt x="38" y="0"/>
                  </a:lnTo>
                  <a:lnTo>
                    <a:pt x="72" y="42"/>
                  </a:lnTo>
                  <a:lnTo>
                    <a:pt x="118" y="13"/>
                  </a:lnTo>
                  <a:lnTo>
                    <a:pt x="88" y="58"/>
                  </a:lnTo>
                  <a:lnTo>
                    <a:pt x="131" y="96"/>
                  </a:ln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97"/>
            <p:cNvSpPr/>
            <p:nvPr/>
          </p:nvSpPr>
          <p:spPr bwMode="auto">
            <a:xfrm>
              <a:off x="562" y="744"/>
              <a:ext cx="176" cy="185"/>
            </a:xfrm>
            <a:custGeom>
              <a:avLst/>
              <a:gdLst>
                <a:gd name="T0" fmla="*/ 176 w 176"/>
                <a:gd name="T1" fmla="*/ 97 h 185"/>
                <a:gd name="T2" fmla="*/ 104 w 176"/>
                <a:gd name="T3" fmla="*/ 110 h 185"/>
                <a:gd name="T4" fmla="*/ 104 w 176"/>
                <a:gd name="T5" fmla="*/ 185 h 185"/>
                <a:gd name="T6" fmla="*/ 69 w 176"/>
                <a:gd name="T7" fmla="*/ 118 h 185"/>
                <a:gd name="T8" fmla="*/ 0 w 176"/>
                <a:gd name="T9" fmla="*/ 142 h 185"/>
                <a:gd name="T10" fmla="*/ 50 w 176"/>
                <a:gd name="T11" fmla="*/ 89 h 185"/>
                <a:gd name="T12" fmla="*/ 8 w 176"/>
                <a:gd name="T13" fmla="*/ 30 h 185"/>
                <a:gd name="T14" fmla="*/ 74 w 176"/>
                <a:gd name="T15" fmla="*/ 62 h 185"/>
                <a:gd name="T16" fmla="*/ 117 w 176"/>
                <a:gd name="T17" fmla="*/ 0 h 185"/>
                <a:gd name="T18" fmla="*/ 106 w 176"/>
                <a:gd name="T19" fmla="*/ 75 h 185"/>
                <a:gd name="T20" fmla="*/ 176 w 176"/>
                <a:gd name="T21" fmla="*/ 9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85">
                  <a:moveTo>
                    <a:pt x="176" y="97"/>
                  </a:moveTo>
                  <a:lnTo>
                    <a:pt x="104" y="110"/>
                  </a:lnTo>
                  <a:lnTo>
                    <a:pt x="104" y="185"/>
                  </a:lnTo>
                  <a:lnTo>
                    <a:pt x="69" y="118"/>
                  </a:lnTo>
                  <a:lnTo>
                    <a:pt x="0" y="142"/>
                  </a:lnTo>
                  <a:lnTo>
                    <a:pt x="50" y="89"/>
                  </a:lnTo>
                  <a:lnTo>
                    <a:pt x="8" y="30"/>
                  </a:lnTo>
                  <a:lnTo>
                    <a:pt x="74" y="62"/>
                  </a:lnTo>
                  <a:lnTo>
                    <a:pt x="117" y="0"/>
                  </a:lnTo>
                  <a:lnTo>
                    <a:pt x="106" y="75"/>
                  </a:lnTo>
                  <a:lnTo>
                    <a:pt x="176" y="97"/>
                  </a:ln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98"/>
            <p:cNvSpPr/>
            <p:nvPr/>
          </p:nvSpPr>
          <p:spPr bwMode="auto">
            <a:xfrm>
              <a:off x="791" y="381"/>
              <a:ext cx="118" cy="115"/>
            </a:xfrm>
            <a:custGeom>
              <a:avLst/>
              <a:gdLst>
                <a:gd name="T0" fmla="*/ 105 w 118"/>
                <a:gd name="T1" fmla="*/ 104 h 115"/>
                <a:gd name="T2" fmla="*/ 64 w 118"/>
                <a:gd name="T3" fmla="*/ 80 h 115"/>
                <a:gd name="T4" fmla="*/ 32 w 118"/>
                <a:gd name="T5" fmla="*/ 115 h 115"/>
                <a:gd name="T6" fmla="*/ 46 w 118"/>
                <a:gd name="T7" fmla="*/ 69 h 115"/>
                <a:gd name="T8" fmla="*/ 0 w 118"/>
                <a:gd name="T9" fmla="*/ 51 h 115"/>
                <a:gd name="T10" fmla="*/ 48 w 118"/>
                <a:gd name="T11" fmla="*/ 48 h 115"/>
                <a:gd name="T12" fmla="*/ 54 w 118"/>
                <a:gd name="T13" fmla="*/ 0 h 115"/>
                <a:gd name="T14" fmla="*/ 70 w 118"/>
                <a:gd name="T15" fmla="*/ 43 h 115"/>
                <a:gd name="T16" fmla="*/ 118 w 118"/>
                <a:gd name="T17" fmla="*/ 32 h 115"/>
                <a:gd name="T18" fmla="*/ 81 w 118"/>
                <a:gd name="T19" fmla="*/ 64 h 115"/>
                <a:gd name="T20" fmla="*/ 105 w 118"/>
                <a:gd name="T21" fmla="*/ 10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105" y="104"/>
                  </a:moveTo>
                  <a:lnTo>
                    <a:pt x="64" y="80"/>
                  </a:lnTo>
                  <a:lnTo>
                    <a:pt x="32" y="115"/>
                  </a:lnTo>
                  <a:lnTo>
                    <a:pt x="46" y="69"/>
                  </a:lnTo>
                  <a:lnTo>
                    <a:pt x="0" y="51"/>
                  </a:lnTo>
                  <a:lnTo>
                    <a:pt x="48" y="48"/>
                  </a:lnTo>
                  <a:lnTo>
                    <a:pt x="54" y="0"/>
                  </a:lnTo>
                  <a:lnTo>
                    <a:pt x="70" y="43"/>
                  </a:lnTo>
                  <a:lnTo>
                    <a:pt x="118" y="32"/>
                  </a:lnTo>
                  <a:lnTo>
                    <a:pt x="81" y="64"/>
                  </a:lnTo>
                  <a:lnTo>
                    <a:pt x="105" y="104"/>
                  </a:lnTo>
                  <a:close/>
                </a:path>
              </a:pathLst>
            </a:cu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Oval 99"/>
            <p:cNvSpPr>
              <a:spLocks noChangeArrowheads="1"/>
            </p:cNvSpPr>
            <p:nvPr/>
          </p:nvSpPr>
          <p:spPr bwMode="auto">
            <a:xfrm>
              <a:off x="492" y="592"/>
              <a:ext cx="24" cy="27"/>
            </a:xfrm>
            <a:prstGeom prst="ellipse">
              <a:avLst/>
            </a:pr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Oval 100"/>
            <p:cNvSpPr>
              <a:spLocks noChangeArrowheads="1"/>
            </p:cNvSpPr>
            <p:nvPr/>
          </p:nvSpPr>
          <p:spPr bwMode="auto">
            <a:xfrm>
              <a:off x="2133" y="929"/>
              <a:ext cx="32" cy="32"/>
            </a:xfrm>
            <a:prstGeom prst="ellipse">
              <a:avLst/>
            </a:pr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Oval 101"/>
            <p:cNvSpPr>
              <a:spLocks noChangeArrowheads="1"/>
            </p:cNvSpPr>
            <p:nvPr/>
          </p:nvSpPr>
          <p:spPr bwMode="auto">
            <a:xfrm>
              <a:off x="775" y="961"/>
              <a:ext cx="27" cy="24"/>
            </a:xfrm>
            <a:prstGeom prst="ellipse">
              <a:avLst/>
            </a:pr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Oval 102"/>
            <p:cNvSpPr>
              <a:spLocks noChangeArrowheads="1"/>
            </p:cNvSpPr>
            <p:nvPr/>
          </p:nvSpPr>
          <p:spPr bwMode="auto">
            <a:xfrm>
              <a:off x="2106" y="440"/>
              <a:ext cx="27" cy="24"/>
            </a:xfrm>
            <a:prstGeom prst="ellipse">
              <a:avLst/>
            </a:pr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Oval 103"/>
            <p:cNvSpPr>
              <a:spLocks noChangeArrowheads="1"/>
            </p:cNvSpPr>
            <p:nvPr/>
          </p:nvSpPr>
          <p:spPr bwMode="auto">
            <a:xfrm>
              <a:off x="1080" y="343"/>
              <a:ext cx="21" cy="22"/>
            </a:xfrm>
            <a:prstGeom prst="ellipse">
              <a:avLst/>
            </a:prstGeom>
            <a:solidFill>
              <a:srgbClr val="FBF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9" name="组合 2088"/>
          <p:cNvGrpSpPr/>
          <p:nvPr/>
        </p:nvGrpSpPr>
        <p:grpSpPr>
          <a:xfrm>
            <a:off x="2929012" y="3215440"/>
            <a:ext cx="2263916" cy="2263914"/>
            <a:chOff x="-3117851" y="6202363"/>
            <a:chExt cx="4113214" cy="4113213"/>
          </a:xfrm>
        </p:grpSpPr>
        <p:sp>
          <p:nvSpPr>
            <p:cNvPr id="2065" name="AutoShape 1069"/>
            <p:cNvSpPr>
              <a:spLocks noChangeAspect="1" noChangeArrowheads="1" noTextEdit="1"/>
            </p:cNvSpPr>
            <p:nvPr/>
          </p:nvSpPr>
          <p:spPr bwMode="auto">
            <a:xfrm>
              <a:off x="-3067051" y="6251576"/>
              <a:ext cx="4062414" cy="40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Oval 1071"/>
            <p:cNvSpPr>
              <a:spLocks noChangeArrowheads="1"/>
            </p:cNvSpPr>
            <p:nvPr/>
          </p:nvSpPr>
          <p:spPr bwMode="auto">
            <a:xfrm>
              <a:off x="-3117851" y="6203951"/>
              <a:ext cx="4111626" cy="4111625"/>
            </a:xfrm>
            <a:prstGeom prst="ellipse">
              <a:avLst/>
            </a:prstGeom>
            <a:solidFill>
              <a:srgbClr val="F06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Freeform 1072"/>
            <p:cNvSpPr/>
            <p:nvPr/>
          </p:nvSpPr>
          <p:spPr bwMode="auto">
            <a:xfrm>
              <a:off x="-2911370" y="7887033"/>
              <a:ext cx="685589" cy="1297908"/>
            </a:xfrm>
            <a:custGeom>
              <a:avLst/>
              <a:gdLst>
                <a:gd name="T0" fmla="*/ 199 w 221"/>
                <a:gd name="T1" fmla="*/ 265 h 419"/>
                <a:gd name="T2" fmla="*/ 159 w 221"/>
                <a:gd name="T3" fmla="*/ 275 h 419"/>
                <a:gd name="T4" fmla="*/ 174 w 221"/>
                <a:gd name="T5" fmla="*/ 287 h 419"/>
                <a:gd name="T6" fmla="*/ 153 w 221"/>
                <a:gd name="T7" fmla="*/ 316 h 419"/>
                <a:gd name="T8" fmla="*/ 110 w 221"/>
                <a:gd name="T9" fmla="*/ 321 h 419"/>
                <a:gd name="T10" fmla="*/ 118 w 221"/>
                <a:gd name="T11" fmla="*/ 272 h 419"/>
                <a:gd name="T12" fmla="*/ 86 w 221"/>
                <a:gd name="T13" fmla="*/ 283 h 419"/>
                <a:gd name="T14" fmla="*/ 100 w 221"/>
                <a:gd name="T15" fmla="*/ 265 h 419"/>
                <a:gd name="T16" fmla="*/ 49 w 221"/>
                <a:gd name="T17" fmla="*/ 349 h 419"/>
                <a:gd name="T18" fmla="*/ 64 w 221"/>
                <a:gd name="T19" fmla="*/ 313 h 419"/>
                <a:gd name="T20" fmla="*/ 81 w 221"/>
                <a:gd name="T21" fmla="*/ 261 h 419"/>
                <a:gd name="T22" fmla="*/ 78 w 221"/>
                <a:gd name="T23" fmla="*/ 237 h 419"/>
                <a:gd name="T24" fmla="*/ 88 w 221"/>
                <a:gd name="T25" fmla="*/ 226 h 419"/>
                <a:gd name="T26" fmla="*/ 117 w 221"/>
                <a:gd name="T27" fmla="*/ 217 h 419"/>
                <a:gd name="T28" fmla="*/ 148 w 221"/>
                <a:gd name="T29" fmla="*/ 203 h 419"/>
                <a:gd name="T30" fmla="*/ 145 w 221"/>
                <a:gd name="T31" fmla="*/ 230 h 419"/>
                <a:gd name="T32" fmla="*/ 152 w 221"/>
                <a:gd name="T33" fmla="*/ 249 h 419"/>
                <a:gd name="T34" fmla="*/ 176 w 221"/>
                <a:gd name="T35" fmla="*/ 208 h 419"/>
                <a:gd name="T36" fmla="*/ 182 w 221"/>
                <a:gd name="T37" fmla="*/ 199 h 419"/>
                <a:gd name="T38" fmla="*/ 197 w 221"/>
                <a:gd name="T39" fmla="*/ 189 h 419"/>
                <a:gd name="T40" fmla="*/ 182 w 221"/>
                <a:gd name="T41" fmla="*/ 160 h 419"/>
                <a:gd name="T42" fmla="*/ 170 w 221"/>
                <a:gd name="T43" fmla="*/ 165 h 419"/>
                <a:gd name="T44" fmla="*/ 163 w 221"/>
                <a:gd name="T45" fmla="*/ 194 h 419"/>
                <a:gd name="T46" fmla="*/ 113 w 221"/>
                <a:gd name="T47" fmla="*/ 198 h 419"/>
                <a:gd name="T48" fmla="*/ 94 w 221"/>
                <a:gd name="T49" fmla="*/ 211 h 419"/>
                <a:gd name="T50" fmla="*/ 75 w 221"/>
                <a:gd name="T51" fmla="*/ 185 h 419"/>
                <a:gd name="T52" fmla="*/ 115 w 221"/>
                <a:gd name="T53" fmla="*/ 104 h 419"/>
                <a:gd name="T54" fmla="*/ 181 w 221"/>
                <a:gd name="T55" fmla="*/ 85 h 419"/>
                <a:gd name="T56" fmla="*/ 200 w 221"/>
                <a:gd name="T57" fmla="*/ 111 h 419"/>
                <a:gd name="T58" fmla="*/ 189 w 221"/>
                <a:gd name="T59" fmla="*/ 127 h 419"/>
                <a:gd name="T60" fmla="*/ 209 w 221"/>
                <a:gd name="T61" fmla="*/ 118 h 419"/>
                <a:gd name="T62" fmla="*/ 218 w 221"/>
                <a:gd name="T63" fmla="*/ 104 h 419"/>
                <a:gd name="T64" fmla="*/ 205 w 221"/>
                <a:gd name="T65" fmla="*/ 67 h 419"/>
                <a:gd name="T66" fmla="*/ 180 w 221"/>
                <a:gd name="T67" fmla="*/ 65 h 419"/>
                <a:gd name="T68" fmla="*/ 166 w 221"/>
                <a:gd name="T69" fmla="*/ 59 h 419"/>
                <a:gd name="T70" fmla="*/ 162 w 221"/>
                <a:gd name="T71" fmla="*/ 19 h 419"/>
                <a:gd name="T72" fmla="*/ 108 w 221"/>
                <a:gd name="T73" fmla="*/ 18 h 419"/>
                <a:gd name="T74" fmla="*/ 121 w 221"/>
                <a:gd name="T75" fmla="*/ 21 h 419"/>
                <a:gd name="T76" fmla="*/ 155 w 221"/>
                <a:gd name="T77" fmla="*/ 44 h 419"/>
                <a:gd name="T78" fmla="*/ 102 w 221"/>
                <a:gd name="T79" fmla="*/ 86 h 419"/>
                <a:gd name="T80" fmla="*/ 90 w 221"/>
                <a:gd name="T81" fmla="*/ 107 h 419"/>
                <a:gd name="T82" fmla="*/ 78 w 221"/>
                <a:gd name="T83" fmla="*/ 90 h 419"/>
                <a:gd name="T84" fmla="*/ 46 w 221"/>
                <a:gd name="T85" fmla="*/ 62 h 419"/>
                <a:gd name="T86" fmla="*/ 31 w 221"/>
                <a:gd name="T87" fmla="*/ 70 h 419"/>
                <a:gd name="T88" fmla="*/ 39 w 221"/>
                <a:gd name="T89" fmla="*/ 102 h 419"/>
                <a:gd name="T90" fmla="*/ 55 w 221"/>
                <a:gd name="T91" fmla="*/ 88 h 419"/>
                <a:gd name="T92" fmla="*/ 43 w 221"/>
                <a:gd name="T93" fmla="*/ 82 h 419"/>
                <a:gd name="T94" fmla="*/ 58 w 221"/>
                <a:gd name="T95" fmla="*/ 78 h 419"/>
                <a:gd name="T96" fmla="*/ 73 w 221"/>
                <a:gd name="T97" fmla="*/ 136 h 419"/>
                <a:gd name="T98" fmla="*/ 54 w 221"/>
                <a:gd name="T99" fmla="*/ 230 h 419"/>
                <a:gd name="T100" fmla="*/ 53 w 221"/>
                <a:gd name="T101" fmla="*/ 271 h 419"/>
                <a:gd name="T102" fmla="*/ 2 w 221"/>
                <a:gd name="T103" fmla="*/ 364 h 419"/>
                <a:gd name="T104" fmla="*/ 96 w 221"/>
                <a:gd name="T105" fmla="*/ 388 h 419"/>
                <a:gd name="T106" fmla="*/ 69 w 221"/>
                <a:gd name="T107" fmla="*/ 388 h 419"/>
                <a:gd name="T108" fmla="*/ 93 w 221"/>
                <a:gd name="T109" fmla="*/ 356 h 419"/>
                <a:gd name="T110" fmla="*/ 172 w 221"/>
                <a:gd name="T111" fmla="*/ 357 h 419"/>
                <a:gd name="T112" fmla="*/ 138 w 221"/>
                <a:gd name="T113" fmla="*/ 350 h 419"/>
                <a:gd name="T114" fmla="*/ 183 w 221"/>
                <a:gd name="T115" fmla="*/ 351 h 419"/>
                <a:gd name="T116" fmla="*/ 180 w 221"/>
                <a:gd name="T117" fmla="*/ 316 h 419"/>
                <a:gd name="T118" fmla="*/ 199 w 221"/>
                <a:gd name="T119" fmla="*/ 272 h 419"/>
                <a:gd name="T120" fmla="*/ 219 w 221"/>
                <a:gd name="T121" fmla="*/ 26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1" h="419">
                  <a:moveTo>
                    <a:pt x="219" y="264"/>
                  </a:moveTo>
                  <a:cubicBezTo>
                    <a:pt x="215" y="259"/>
                    <a:pt x="208" y="256"/>
                    <a:pt x="203" y="261"/>
                  </a:cubicBezTo>
                  <a:cubicBezTo>
                    <a:pt x="201" y="263"/>
                    <a:pt x="202" y="263"/>
                    <a:pt x="199" y="265"/>
                  </a:cubicBezTo>
                  <a:cubicBezTo>
                    <a:pt x="185" y="274"/>
                    <a:pt x="184" y="253"/>
                    <a:pt x="173" y="251"/>
                  </a:cubicBezTo>
                  <a:cubicBezTo>
                    <a:pt x="166" y="251"/>
                    <a:pt x="157" y="254"/>
                    <a:pt x="155" y="261"/>
                  </a:cubicBezTo>
                  <a:cubicBezTo>
                    <a:pt x="154" y="264"/>
                    <a:pt x="154" y="277"/>
                    <a:pt x="159" y="275"/>
                  </a:cubicBezTo>
                  <a:cubicBezTo>
                    <a:pt x="162" y="274"/>
                    <a:pt x="160" y="264"/>
                    <a:pt x="164" y="261"/>
                  </a:cubicBezTo>
                  <a:cubicBezTo>
                    <a:pt x="170" y="258"/>
                    <a:pt x="178" y="265"/>
                    <a:pt x="179" y="270"/>
                  </a:cubicBezTo>
                  <a:cubicBezTo>
                    <a:pt x="180" y="275"/>
                    <a:pt x="176" y="283"/>
                    <a:pt x="174" y="287"/>
                  </a:cubicBezTo>
                  <a:cubicBezTo>
                    <a:pt x="173" y="291"/>
                    <a:pt x="170" y="294"/>
                    <a:pt x="170" y="298"/>
                  </a:cubicBezTo>
                  <a:cubicBezTo>
                    <a:pt x="169" y="303"/>
                    <a:pt x="171" y="306"/>
                    <a:pt x="167" y="310"/>
                  </a:cubicBezTo>
                  <a:cubicBezTo>
                    <a:pt x="163" y="313"/>
                    <a:pt x="157" y="315"/>
                    <a:pt x="153" y="316"/>
                  </a:cubicBezTo>
                  <a:cubicBezTo>
                    <a:pt x="144" y="319"/>
                    <a:pt x="135" y="321"/>
                    <a:pt x="126" y="319"/>
                  </a:cubicBezTo>
                  <a:cubicBezTo>
                    <a:pt x="122" y="319"/>
                    <a:pt x="118" y="319"/>
                    <a:pt x="114" y="321"/>
                  </a:cubicBezTo>
                  <a:cubicBezTo>
                    <a:pt x="113" y="321"/>
                    <a:pt x="111" y="321"/>
                    <a:pt x="110" y="321"/>
                  </a:cubicBezTo>
                  <a:cubicBezTo>
                    <a:pt x="113" y="316"/>
                    <a:pt x="115" y="310"/>
                    <a:pt x="117" y="304"/>
                  </a:cubicBezTo>
                  <a:cubicBezTo>
                    <a:pt x="120" y="298"/>
                    <a:pt x="125" y="292"/>
                    <a:pt x="124" y="285"/>
                  </a:cubicBezTo>
                  <a:cubicBezTo>
                    <a:pt x="124" y="280"/>
                    <a:pt x="120" y="276"/>
                    <a:pt x="118" y="272"/>
                  </a:cubicBezTo>
                  <a:cubicBezTo>
                    <a:pt x="114" y="266"/>
                    <a:pt x="112" y="257"/>
                    <a:pt x="105" y="255"/>
                  </a:cubicBezTo>
                  <a:cubicBezTo>
                    <a:pt x="98" y="253"/>
                    <a:pt x="93" y="258"/>
                    <a:pt x="89" y="263"/>
                  </a:cubicBezTo>
                  <a:cubicBezTo>
                    <a:pt x="86" y="268"/>
                    <a:pt x="80" y="278"/>
                    <a:pt x="86" y="283"/>
                  </a:cubicBezTo>
                  <a:cubicBezTo>
                    <a:pt x="88" y="284"/>
                    <a:pt x="104" y="287"/>
                    <a:pt x="104" y="283"/>
                  </a:cubicBezTo>
                  <a:cubicBezTo>
                    <a:pt x="103" y="279"/>
                    <a:pt x="98" y="280"/>
                    <a:pt x="97" y="277"/>
                  </a:cubicBezTo>
                  <a:cubicBezTo>
                    <a:pt x="96" y="274"/>
                    <a:pt x="101" y="266"/>
                    <a:pt x="100" y="265"/>
                  </a:cubicBezTo>
                  <a:cubicBezTo>
                    <a:pt x="105" y="269"/>
                    <a:pt x="110" y="278"/>
                    <a:pt x="110" y="286"/>
                  </a:cubicBezTo>
                  <a:cubicBezTo>
                    <a:pt x="109" y="300"/>
                    <a:pt x="95" y="313"/>
                    <a:pt x="85" y="322"/>
                  </a:cubicBezTo>
                  <a:cubicBezTo>
                    <a:pt x="75" y="333"/>
                    <a:pt x="63" y="344"/>
                    <a:pt x="49" y="349"/>
                  </a:cubicBezTo>
                  <a:cubicBezTo>
                    <a:pt x="51" y="339"/>
                    <a:pt x="52" y="330"/>
                    <a:pt x="53" y="329"/>
                  </a:cubicBezTo>
                  <a:cubicBezTo>
                    <a:pt x="53" y="329"/>
                    <a:pt x="54" y="328"/>
                    <a:pt x="54" y="327"/>
                  </a:cubicBezTo>
                  <a:cubicBezTo>
                    <a:pt x="58" y="323"/>
                    <a:pt x="61" y="318"/>
                    <a:pt x="64" y="313"/>
                  </a:cubicBezTo>
                  <a:cubicBezTo>
                    <a:pt x="67" y="308"/>
                    <a:pt x="69" y="302"/>
                    <a:pt x="71" y="297"/>
                  </a:cubicBezTo>
                  <a:cubicBezTo>
                    <a:pt x="74" y="292"/>
                    <a:pt x="76" y="286"/>
                    <a:pt x="78" y="280"/>
                  </a:cubicBezTo>
                  <a:cubicBezTo>
                    <a:pt x="80" y="274"/>
                    <a:pt x="78" y="267"/>
                    <a:pt x="81" y="261"/>
                  </a:cubicBezTo>
                  <a:cubicBezTo>
                    <a:pt x="84" y="252"/>
                    <a:pt x="86" y="250"/>
                    <a:pt x="82" y="240"/>
                  </a:cubicBezTo>
                  <a:cubicBezTo>
                    <a:pt x="81" y="239"/>
                    <a:pt x="80" y="238"/>
                    <a:pt x="79" y="238"/>
                  </a:cubicBezTo>
                  <a:cubicBezTo>
                    <a:pt x="78" y="238"/>
                    <a:pt x="78" y="237"/>
                    <a:pt x="78" y="237"/>
                  </a:cubicBezTo>
                  <a:cubicBezTo>
                    <a:pt x="78" y="236"/>
                    <a:pt x="78" y="235"/>
                    <a:pt x="77" y="234"/>
                  </a:cubicBezTo>
                  <a:cubicBezTo>
                    <a:pt x="76" y="229"/>
                    <a:pt x="72" y="220"/>
                    <a:pt x="76" y="215"/>
                  </a:cubicBezTo>
                  <a:cubicBezTo>
                    <a:pt x="80" y="219"/>
                    <a:pt x="84" y="223"/>
                    <a:pt x="88" y="226"/>
                  </a:cubicBezTo>
                  <a:cubicBezTo>
                    <a:pt x="91" y="227"/>
                    <a:pt x="100" y="227"/>
                    <a:pt x="100" y="228"/>
                  </a:cubicBezTo>
                  <a:cubicBezTo>
                    <a:pt x="102" y="230"/>
                    <a:pt x="104" y="231"/>
                    <a:pt x="106" y="229"/>
                  </a:cubicBezTo>
                  <a:cubicBezTo>
                    <a:pt x="110" y="226"/>
                    <a:pt x="114" y="222"/>
                    <a:pt x="117" y="217"/>
                  </a:cubicBezTo>
                  <a:cubicBezTo>
                    <a:pt x="117" y="216"/>
                    <a:pt x="137" y="196"/>
                    <a:pt x="141" y="199"/>
                  </a:cubicBezTo>
                  <a:cubicBezTo>
                    <a:pt x="142" y="200"/>
                    <a:pt x="145" y="201"/>
                    <a:pt x="147" y="202"/>
                  </a:cubicBezTo>
                  <a:cubicBezTo>
                    <a:pt x="147" y="202"/>
                    <a:pt x="147" y="202"/>
                    <a:pt x="148" y="203"/>
                  </a:cubicBezTo>
                  <a:cubicBezTo>
                    <a:pt x="151" y="207"/>
                    <a:pt x="156" y="212"/>
                    <a:pt x="160" y="217"/>
                  </a:cubicBezTo>
                  <a:cubicBezTo>
                    <a:pt x="163" y="222"/>
                    <a:pt x="161" y="236"/>
                    <a:pt x="155" y="238"/>
                  </a:cubicBezTo>
                  <a:cubicBezTo>
                    <a:pt x="149" y="240"/>
                    <a:pt x="146" y="234"/>
                    <a:pt x="145" y="230"/>
                  </a:cubicBezTo>
                  <a:cubicBezTo>
                    <a:pt x="143" y="227"/>
                    <a:pt x="142" y="219"/>
                    <a:pt x="138" y="218"/>
                  </a:cubicBezTo>
                  <a:cubicBezTo>
                    <a:pt x="133" y="217"/>
                    <a:pt x="129" y="223"/>
                    <a:pt x="128" y="226"/>
                  </a:cubicBezTo>
                  <a:cubicBezTo>
                    <a:pt x="122" y="240"/>
                    <a:pt x="141" y="248"/>
                    <a:pt x="152" y="249"/>
                  </a:cubicBezTo>
                  <a:cubicBezTo>
                    <a:pt x="167" y="250"/>
                    <a:pt x="179" y="234"/>
                    <a:pt x="183" y="222"/>
                  </a:cubicBezTo>
                  <a:cubicBezTo>
                    <a:pt x="184" y="218"/>
                    <a:pt x="183" y="213"/>
                    <a:pt x="180" y="211"/>
                  </a:cubicBezTo>
                  <a:cubicBezTo>
                    <a:pt x="178" y="210"/>
                    <a:pt x="177" y="209"/>
                    <a:pt x="176" y="208"/>
                  </a:cubicBezTo>
                  <a:cubicBezTo>
                    <a:pt x="175" y="206"/>
                    <a:pt x="174" y="204"/>
                    <a:pt x="172" y="203"/>
                  </a:cubicBezTo>
                  <a:cubicBezTo>
                    <a:pt x="174" y="202"/>
                    <a:pt x="176" y="202"/>
                    <a:pt x="177" y="201"/>
                  </a:cubicBezTo>
                  <a:cubicBezTo>
                    <a:pt x="179" y="201"/>
                    <a:pt x="180" y="200"/>
                    <a:pt x="182" y="199"/>
                  </a:cubicBezTo>
                  <a:cubicBezTo>
                    <a:pt x="184" y="199"/>
                    <a:pt x="187" y="198"/>
                    <a:pt x="189" y="196"/>
                  </a:cubicBezTo>
                  <a:cubicBezTo>
                    <a:pt x="189" y="196"/>
                    <a:pt x="190" y="196"/>
                    <a:pt x="190" y="196"/>
                  </a:cubicBezTo>
                  <a:cubicBezTo>
                    <a:pt x="193" y="194"/>
                    <a:pt x="194" y="191"/>
                    <a:pt x="197" y="189"/>
                  </a:cubicBezTo>
                  <a:cubicBezTo>
                    <a:pt x="201" y="185"/>
                    <a:pt x="205" y="185"/>
                    <a:pt x="205" y="179"/>
                  </a:cubicBezTo>
                  <a:cubicBezTo>
                    <a:pt x="205" y="171"/>
                    <a:pt x="197" y="165"/>
                    <a:pt x="194" y="159"/>
                  </a:cubicBezTo>
                  <a:cubicBezTo>
                    <a:pt x="193" y="155"/>
                    <a:pt x="184" y="159"/>
                    <a:pt x="182" y="160"/>
                  </a:cubicBezTo>
                  <a:cubicBezTo>
                    <a:pt x="178" y="160"/>
                    <a:pt x="176" y="164"/>
                    <a:pt x="172" y="165"/>
                  </a:cubicBezTo>
                  <a:cubicBezTo>
                    <a:pt x="171" y="165"/>
                    <a:pt x="171" y="165"/>
                    <a:pt x="170" y="165"/>
                  </a:cubicBezTo>
                  <a:cubicBezTo>
                    <a:pt x="170" y="165"/>
                    <a:pt x="170" y="165"/>
                    <a:pt x="170" y="165"/>
                  </a:cubicBezTo>
                  <a:cubicBezTo>
                    <a:pt x="168" y="165"/>
                    <a:pt x="166" y="167"/>
                    <a:pt x="167" y="169"/>
                  </a:cubicBezTo>
                  <a:cubicBezTo>
                    <a:pt x="168" y="181"/>
                    <a:pt x="181" y="165"/>
                    <a:pt x="187" y="172"/>
                  </a:cubicBezTo>
                  <a:cubicBezTo>
                    <a:pt x="195" y="182"/>
                    <a:pt x="170" y="199"/>
                    <a:pt x="163" y="194"/>
                  </a:cubicBezTo>
                  <a:cubicBezTo>
                    <a:pt x="160" y="193"/>
                    <a:pt x="157" y="191"/>
                    <a:pt x="154" y="190"/>
                  </a:cubicBezTo>
                  <a:cubicBezTo>
                    <a:pt x="147" y="186"/>
                    <a:pt x="137" y="173"/>
                    <a:pt x="128" y="181"/>
                  </a:cubicBezTo>
                  <a:cubicBezTo>
                    <a:pt x="122" y="185"/>
                    <a:pt x="116" y="191"/>
                    <a:pt x="113" y="198"/>
                  </a:cubicBezTo>
                  <a:cubicBezTo>
                    <a:pt x="113" y="198"/>
                    <a:pt x="113" y="199"/>
                    <a:pt x="112" y="200"/>
                  </a:cubicBezTo>
                  <a:cubicBezTo>
                    <a:pt x="111" y="201"/>
                    <a:pt x="110" y="202"/>
                    <a:pt x="109" y="203"/>
                  </a:cubicBezTo>
                  <a:cubicBezTo>
                    <a:pt x="105" y="207"/>
                    <a:pt x="100" y="210"/>
                    <a:pt x="94" y="211"/>
                  </a:cubicBezTo>
                  <a:cubicBezTo>
                    <a:pt x="93" y="211"/>
                    <a:pt x="93" y="211"/>
                    <a:pt x="92" y="212"/>
                  </a:cubicBezTo>
                  <a:cubicBezTo>
                    <a:pt x="92" y="211"/>
                    <a:pt x="78" y="201"/>
                    <a:pt x="77" y="200"/>
                  </a:cubicBezTo>
                  <a:cubicBezTo>
                    <a:pt x="73" y="195"/>
                    <a:pt x="73" y="191"/>
                    <a:pt x="75" y="185"/>
                  </a:cubicBezTo>
                  <a:cubicBezTo>
                    <a:pt x="78" y="176"/>
                    <a:pt x="82" y="168"/>
                    <a:pt x="85" y="159"/>
                  </a:cubicBezTo>
                  <a:cubicBezTo>
                    <a:pt x="88" y="151"/>
                    <a:pt x="94" y="147"/>
                    <a:pt x="99" y="139"/>
                  </a:cubicBezTo>
                  <a:cubicBezTo>
                    <a:pt x="105" y="129"/>
                    <a:pt x="107" y="113"/>
                    <a:pt x="115" y="104"/>
                  </a:cubicBezTo>
                  <a:cubicBezTo>
                    <a:pt x="116" y="103"/>
                    <a:pt x="117" y="102"/>
                    <a:pt x="118" y="101"/>
                  </a:cubicBezTo>
                  <a:cubicBezTo>
                    <a:pt x="125" y="92"/>
                    <a:pt x="134" y="82"/>
                    <a:pt x="146" y="83"/>
                  </a:cubicBezTo>
                  <a:cubicBezTo>
                    <a:pt x="158" y="83"/>
                    <a:pt x="170" y="84"/>
                    <a:pt x="181" y="85"/>
                  </a:cubicBezTo>
                  <a:cubicBezTo>
                    <a:pt x="186" y="85"/>
                    <a:pt x="190" y="85"/>
                    <a:pt x="195" y="85"/>
                  </a:cubicBezTo>
                  <a:cubicBezTo>
                    <a:pt x="195" y="85"/>
                    <a:pt x="196" y="86"/>
                    <a:pt x="197" y="86"/>
                  </a:cubicBezTo>
                  <a:cubicBezTo>
                    <a:pt x="207" y="91"/>
                    <a:pt x="210" y="106"/>
                    <a:pt x="200" y="111"/>
                  </a:cubicBezTo>
                  <a:cubicBezTo>
                    <a:pt x="195" y="115"/>
                    <a:pt x="187" y="115"/>
                    <a:pt x="183" y="120"/>
                  </a:cubicBezTo>
                  <a:cubicBezTo>
                    <a:pt x="178" y="127"/>
                    <a:pt x="186" y="137"/>
                    <a:pt x="188" y="131"/>
                  </a:cubicBezTo>
                  <a:cubicBezTo>
                    <a:pt x="188" y="130"/>
                    <a:pt x="189" y="128"/>
                    <a:pt x="189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6"/>
                    <a:pt x="191" y="126"/>
                    <a:pt x="192" y="126"/>
                  </a:cubicBezTo>
                  <a:cubicBezTo>
                    <a:pt x="198" y="123"/>
                    <a:pt x="204" y="123"/>
                    <a:pt x="209" y="118"/>
                  </a:cubicBezTo>
                  <a:cubicBezTo>
                    <a:pt x="210" y="117"/>
                    <a:pt x="212" y="116"/>
                    <a:pt x="213" y="116"/>
                  </a:cubicBezTo>
                  <a:cubicBezTo>
                    <a:pt x="217" y="114"/>
                    <a:pt x="219" y="109"/>
                    <a:pt x="218" y="105"/>
                  </a:cubicBezTo>
                  <a:cubicBezTo>
                    <a:pt x="218" y="105"/>
                    <a:pt x="218" y="104"/>
                    <a:pt x="218" y="104"/>
                  </a:cubicBezTo>
                  <a:cubicBezTo>
                    <a:pt x="218" y="104"/>
                    <a:pt x="220" y="97"/>
                    <a:pt x="219" y="95"/>
                  </a:cubicBezTo>
                  <a:cubicBezTo>
                    <a:pt x="219" y="94"/>
                    <a:pt x="219" y="94"/>
                    <a:pt x="219" y="93"/>
                  </a:cubicBezTo>
                  <a:cubicBezTo>
                    <a:pt x="218" y="84"/>
                    <a:pt x="215" y="67"/>
                    <a:pt x="205" y="67"/>
                  </a:cubicBezTo>
                  <a:cubicBezTo>
                    <a:pt x="201" y="67"/>
                    <a:pt x="198" y="67"/>
                    <a:pt x="195" y="67"/>
                  </a:cubicBezTo>
                  <a:cubicBezTo>
                    <a:pt x="193" y="67"/>
                    <a:pt x="192" y="66"/>
                    <a:pt x="190" y="66"/>
                  </a:cubicBezTo>
                  <a:cubicBezTo>
                    <a:pt x="187" y="65"/>
                    <a:pt x="183" y="65"/>
                    <a:pt x="180" y="65"/>
                  </a:cubicBezTo>
                  <a:cubicBezTo>
                    <a:pt x="175" y="64"/>
                    <a:pt x="169" y="64"/>
                    <a:pt x="163" y="64"/>
                  </a:cubicBezTo>
                  <a:cubicBezTo>
                    <a:pt x="164" y="63"/>
                    <a:pt x="164" y="63"/>
                    <a:pt x="164" y="62"/>
                  </a:cubicBezTo>
                  <a:cubicBezTo>
                    <a:pt x="164" y="61"/>
                    <a:pt x="165" y="60"/>
                    <a:pt x="166" y="59"/>
                  </a:cubicBezTo>
                  <a:cubicBezTo>
                    <a:pt x="169" y="55"/>
                    <a:pt x="171" y="51"/>
                    <a:pt x="171" y="46"/>
                  </a:cubicBezTo>
                  <a:cubicBezTo>
                    <a:pt x="171" y="45"/>
                    <a:pt x="171" y="44"/>
                    <a:pt x="171" y="44"/>
                  </a:cubicBezTo>
                  <a:cubicBezTo>
                    <a:pt x="176" y="37"/>
                    <a:pt x="165" y="24"/>
                    <a:pt x="162" y="19"/>
                  </a:cubicBezTo>
                  <a:cubicBezTo>
                    <a:pt x="158" y="15"/>
                    <a:pt x="155" y="11"/>
                    <a:pt x="152" y="7"/>
                  </a:cubicBezTo>
                  <a:cubicBezTo>
                    <a:pt x="147" y="3"/>
                    <a:pt x="145" y="3"/>
                    <a:pt x="139" y="2"/>
                  </a:cubicBezTo>
                  <a:cubicBezTo>
                    <a:pt x="129" y="0"/>
                    <a:pt x="113" y="8"/>
                    <a:pt x="108" y="18"/>
                  </a:cubicBezTo>
                  <a:cubicBezTo>
                    <a:pt x="104" y="26"/>
                    <a:pt x="110" y="41"/>
                    <a:pt x="120" y="41"/>
                  </a:cubicBezTo>
                  <a:cubicBezTo>
                    <a:pt x="124" y="42"/>
                    <a:pt x="138" y="41"/>
                    <a:pt x="139" y="37"/>
                  </a:cubicBezTo>
                  <a:cubicBezTo>
                    <a:pt x="141" y="30"/>
                    <a:pt x="124" y="25"/>
                    <a:pt x="121" y="21"/>
                  </a:cubicBezTo>
                  <a:cubicBezTo>
                    <a:pt x="127" y="22"/>
                    <a:pt x="133" y="17"/>
                    <a:pt x="138" y="15"/>
                  </a:cubicBezTo>
                  <a:cubicBezTo>
                    <a:pt x="141" y="19"/>
                    <a:pt x="144" y="23"/>
                    <a:pt x="147" y="28"/>
                  </a:cubicBezTo>
                  <a:cubicBezTo>
                    <a:pt x="151" y="33"/>
                    <a:pt x="153" y="38"/>
                    <a:pt x="155" y="44"/>
                  </a:cubicBezTo>
                  <a:cubicBezTo>
                    <a:pt x="154" y="45"/>
                    <a:pt x="153" y="47"/>
                    <a:pt x="152" y="48"/>
                  </a:cubicBezTo>
                  <a:cubicBezTo>
                    <a:pt x="141" y="57"/>
                    <a:pt x="129" y="63"/>
                    <a:pt x="118" y="72"/>
                  </a:cubicBezTo>
                  <a:cubicBezTo>
                    <a:pt x="112" y="76"/>
                    <a:pt x="106" y="80"/>
                    <a:pt x="102" y="86"/>
                  </a:cubicBezTo>
                  <a:cubicBezTo>
                    <a:pt x="98" y="91"/>
                    <a:pt x="97" y="97"/>
                    <a:pt x="94" y="103"/>
                  </a:cubicBezTo>
                  <a:cubicBezTo>
                    <a:pt x="93" y="104"/>
                    <a:pt x="93" y="105"/>
                    <a:pt x="92" y="107"/>
                  </a:cubicBezTo>
                  <a:cubicBezTo>
                    <a:pt x="91" y="107"/>
                    <a:pt x="90" y="107"/>
                    <a:pt x="90" y="107"/>
                  </a:cubicBezTo>
                  <a:cubicBezTo>
                    <a:pt x="88" y="107"/>
                    <a:pt x="87" y="107"/>
                    <a:pt x="86" y="107"/>
                  </a:cubicBezTo>
                  <a:cubicBezTo>
                    <a:pt x="84" y="105"/>
                    <a:pt x="83" y="103"/>
                    <a:pt x="81" y="101"/>
                  </a:cubicBezTo>
                  <a:cubicBezTo>
                    <a:pt x="80" y="97"/>
                    <a:pt x="80" y="93"/>
                    <a:pt x="78" y="90"/>
                  </a:cubicBezTo>
                  <a:cubicBezTo>
                    <a:pt x="75" y="84"/>
                    <a:pt x="74" y="77"/>
                    <a:pt x="71" y="71"/>
                  </a:cubicBezTo>
                  <a:cubicBezTo>
                    <a:pt x="68" y="65"/>
                    <a:pt x="62" y="63"/>
                    <a:pt x="55" y="63"/>
                  </a:cubicBezTo>
                  <a:cubicBezTo>
                    <a:pt x="52" y="62"/>
                    <a:pt x="49" y="62"/>
                    <a:pt x="46" y="62"/>
                  </a:cubicBezTo>
                  <a:cubicBezTo>
                    <a:pt x="42" y="62"/>
                    <a:pt x="38" y="65"/>
                    <a:pt x="34" y="65"/>
                  </a:cubicBezTo>
                  <a:cubicBezTo>
                    <a:pt x="31" y="65"/>
                    <a:pt x="33" y="68"/>
                    <a:pt x="32" y="70"/>
                  </a:cubicBezTo>
                  <a:cubicBezTo>
                    <a:pt x="32" y="70"/>
                    <a:pt x="32" y="70"/>
                    <a:pt x="31" y="70"/>
                  </a:cubicBezTo>
                  <a:cubicBezTo>
                    <a:pt x="26" y="75"/>
                    <a:pt x="24" y="82"/>
                    <a:pt x="29" y="88"/>
                  </a:cubicBezTo>
                  <a:cubicBezTo>
                    <a:pt x="31" y="91"/>
                    <a:pt x="34" y="93"/>
                    <a:pt x="35" y="96"/>
                  </a:cubicBezTo>
                  <a:cubicBezTo>
                    <a:pt x="36" y="98"/>
                    <a:pt x="37" y="101"/>
                    <a:pt x="39" y="102"/>
                  </a:cubicBezTo>
                  <a:cubicBezTo>
                    <a:pt x="42" y="103"/>
                    <a:pt x="45" y="101"/>
                    <a:pt x="47" y="100"/>
                  </a:cubicBezTo>
                  <a:cubicBezTo>
                    <a:pt x="50" y="99"/>
                    <a:pt x="54" y="101"/>
                    <a:pt x="57" y="97"/>
                  </a:cubicBezTo>
                  <a:cubicBezTo>
                    <a:pt x="59" y="95"/>
                    <a:pt x="60" y="89"/>
                    <a:pt x="55" y="88"/>
                  </a:cubicBezTo>
                  <a:cubicBezTo>
                    <a:pt x="52" y="88"/>
                    <a:pt x="48" y="92"/>
                    <a:pt x="45" y="90"/>
                  </a:cubicBezTo>
                  <a:cubicBezTo>
                    <a:pt x="43" y="88"/>
                    <a:pt x="44" y="84"/>
                    <a:pt x="43" y="81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79"/>
                    <a:pt x="43" y="74"/>
                    <a:pt x="45" y="72"/>
                  </a:cubicBezTo>
                  <a:cubicBezTo>
                    <a:pt x="46" y="71"/>
                    <a:pt x="48" y="70"/>
                    <a:pt x="49" y="70"/>
                  </a:cubicBezTo>
                  <a:cubicBezTo>
                    <a:pt x="53" y="71"/>
                    <a:pt x="57" y="75"/>
                    <a:pt x="58" y="78"/>
                  </a:cubicBezTo>
                  <a:cubicBezTo>
                    <a:pt x="59" y="80"/>
                    <a:pt x="58" y="81"/>
                    <a:pt x="59" y="83"/>
                  </a:cubicBezTo>
                  <a:cubicBezTo>
                    <a:pt x="61" y="89"/>
                    <a:pt x="65" y="95"/>
                    <a:pt x="68" y="101"/>
                  </a:cubicBezTo>
                  <a:cubicBezTo>
                    <a:pt x="74" y="111"/>
                    <a:pt x="73" y="124"/>
                    <a:pt x="73" y="136"/>
                  </a:cubicBezTo>
                  <a:cubicBezTo>
                    <a:pt x="73" y="144"/>
                    <a:pt x="66" y="153"/>
                    <a:pt x="62" y="159"/>
                  </a:cubicBezTo>
                  <a:cubicBezTo>
                    <a:pt x="50" y="175"/>
                    <a:pt x="53" y="196"/>
                    <a:pt x="54" y="215"/>
                  </a:cubicBezTo>
                  <a:cubicBezTo>
                    <a:pt x="54" y="220"/>
                    <a:pt x="54" y="225"/>
                    <a:pt x="54" y="230"/>
                  </a:cubicBezTo>
                  <a:cubicBezTo>
                    <a:pt x="54" y="233"/>
                    <a:pt x="54" y="236"/>
                    <a:pt x="54" y="239"/>
                  </a:cubicBezTo>
                  <a:cubicBezTo>
                    <a:pt x="53" y="248"/>
                    <a:pt x="52" y="258"/>
                    <a:pt x="51" y="267"/>
                  </a:cubicBezTo>
                  <a:cubicBezTo>
                    <a:pt x="51" y="268"/>
                    <a:pt x="52" y="270"/>
                    <a:pt x="53" y="271"/>
                  </a:cubicBezTo>
                  <a:cubicBezTo>
                    <a:pt x="53" y="271"/>
                    <a:pt x="53" y="271"/>
                    <a:pt x="53" y="271"/>
                  </a:cubicBezTo>
                  <a:cubicBezTo>
                    <a:pt x="47" y="277"/>
                    <a:pt x="43" y="286"/>
                    <a:pt x="39" y="293"/>
                  </a:cubicBezTo>
                  <a:cubicBezTo>
                    <a:pt x="40" y="304"/>
                    <a:pt x="0" y="353"/>
                    <a:pt x="2" y="364"/>
                  </a:cubicBezTo>
                  <a:cubicBezTo>
                    <a:pt x="2" y="365"/>
                    <a:pt x="4" y="406"/>
                    <a:pt x="8" y="402"/>
                  </a:cubicBezTo>
                  <a:cubicBezTo>
                    <a:pt x="13" y="399"/>
                    <a:pt x="59" y="381"/>
                    <a:pt x="65" y="377"/>
                  </a:cubicBezTo>
                  <a:cubicBezTo>
                    <a:pt x="77" y="371"/>
                    <a:pt x="90" y="376"/>
                    <a:pt x="96" y="388"/>
                  </a:cubicBezTo>
                  <a:cubicBezTo>
                    <a:pt x="93" y="391"/>
                    <a:pt x="84" y="400"/>
                    <a:pt x="79" y="399"/>
                  </a:cubicBezTo>
                  <a:cubicBezTo>
                    <a:pt x="68" y="398"/>
                    <a:pt x="80" y="392"/>
                    <a:pt x="81" y="389"/>
                  </a:cubicBezTo>
                  <a:cubicBezTo>
                    <a:pt x="84" y="381"/>
                    <a:pt x="71" y="386"/>
                    <a:pt x="69" y="388"/>
                  </a:cubicBezTo>
                  <a:cubicBezTo>
                    <a:pt x="61" y="393"/>
                    <a:pt x="62" y="402"/>
                    <a:pt x="68" y="408"/>
                  </a:cubicBezTo>
                  <a:cubicBezTo>
                    <a:pt x="78" y="419"/>
                    <a:pt x="118" y="394"/>
                    <a:pt x="110" y="382"/>
                  </a:cubicBezTo>
                  <a:cubicBezTo>
                    <a:pt x="108" y="380"/>
                    <a:pt x="89" y="356"/>
                    <a:pt x="93" y="356"/>
                  </a:cubicBezTo>
                  <a:cubicBezTo>
                    <a:pt x="107" y="353"/>
                    <a:pt x="117" y="340"/>
                    <a:pt x="130" y="337"/>
                  </a:cubicBezTo>
                  <a:cubicBezTo>
                    <a:pt x="138" y="336"/>
                    <a:pt x="147" y="332"/>
                    <a:pt x="155" y="334"/>
                  </a:cubicBezTo>
                  <a:cubicBezTo>
                    <a:pt x="165" y="336"/>
                    <a:pt x="167" y="348"/>
                    <a:pt x="172" y="357"/>
                  </a:cubicBezTo>
                  <a:cubicBezTo>
                    <a:pt x="163" y="363"/>
                    <a:pt x="146" y="365"/>
                    <a:pt x="152" y="350"/>
                  </a:cubicBezTo>
                  <a:cubicBezTo>
                    <a:pt x="154" y="348"/>
                    <a:pt x="155" y="342"/>
                    <a:pt x="152" y="341"/>
                  </a:cubicBezTo>
                  <a:cubicBezTo>
                    <a:pt x="148" y="340"/>
                    <a:pt x="141" y="348"/>
                    <a:pt x="138" y="350"/>
                  </a:cubicBezTo>
                  <a:cubicBezTo>
                    <a:pt x="128" y="360"/>
                    <a:pt x="147" y="373"/>
                    <a:pt x="155" y="375"/>
                  </a:cubicBezTo>
                  <a:cubicBezTo>
                    <a:pt x="164" y="377"/>
                    <a:pt x="173" y="368"/>
                    <a:pt x="179" y="363"/>
                  </a:cubicBezTo>
                  <a:cubicBezTo>
                    <a:pt x="184" y="358"/>
                    <a:pt x="184" y="357"/>
                    <a:pt x="183" y="351"/>
                  </a:cubicBezTo>
                  <a:cubicBezTo>
                    <a:pt x="182" y="346"/>
                    <a:pt x="182" y="342"/>
                    <a:pt x="179" y="338"/>
                  </a:cubicBezTo>
                  <a:cubicBezTo>
                    <a:pt x="176" y="334"/>
                    <a:pt x="172" y="332"/>
                    <a:pt x="172" y="327"/>
                  </a:cubicBezTo>
                  <a:cubicBezTo>
                    <a:pt x="171" y="321"/>
                    <a:pt x="177" y="320"/>
                    <a:pt x="180" y="316"/>
                  </a:cubicBezTo>
                  <a:cubicBezTo>
                    <a:pt x="184" y="312"/>
                    <a:pt x="184" y="304"/>
                    <a:pt x="184" y="298"/>
                  </a:cubicBezTo>
                  <a:cubicBezTo>
                    <a:pt x="186" y="294"/>
                    <a:pt x="187" y="289"/>
                    <a:pt x="188" y="285"/>
                  </a:cubicBezTo>
                  <a:cubicBezTo>
                    <a:pt x="190" y="278"/>
                    <a:pt x="193" y="275"/>
                    <a:pt x="199" y="272"/>
                  </a:cubicBezTo>
                  <a:cubicBezTo>
                    <a:pt x="202" y="270"/>
                    <a:pt x="204" y="267"/>
                    <a:pt x="207" y="266"/>
                  </a:cubicBezTo>
                  <a:cubicBezTo>
                    <a:pt x="211" y="264"/>
                    <a:pt x="214" y="267"/>
                    <a:pt x="218" y="267"/>
                  </a:cubicBezTo>
                  <a:cubicBezTo>
                    <a:pt x="220" y="268"/>
                    <a:pt x="221" y="265"/>
                    <a:pt x="219" y="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73"/>
            <p:cNvSpPr/>
            <p:nvPr/>
          </p:nvSpPr>
          <p:spPr bwMode="auto">
            <a:xfrm>
              <a:off x="-2541383" y="9247817"/>
              <a:ext cx="2819826" cy="907753"/>
            </a:xfrm>
            <a:custGeom>
              <a:avLst/>
              <a:gdLst>
                <a:gd name="T0" fmla="*/ 285 w 801"/>
                <a:gd name="T1" fmla="*/ 4 h 258"/>
                <a:gd name="T2" fmla="*/ 242 w 801"/>
                <a:gd name="T3" fmla="*/ 19 h 258"/>
                <a:gd name="T4" fmla="*/ 194 w 801"/>
                <a:gd name="T5" fmla="*/ 33 h 258"/>
                <a:gd name="T6" fmla="*/ 154 w 801"/>
                <a:gd name="T7" fmla="*/ 72 h 258"/>
                <a:gd name="T8" fmla="*/ 66 w 801"/>
                <a:gd name="T9" fmla="*/ 38 h 258"/>
                <a:gd name="T10" fmla="*/ 31 w 801"/>
                <a:gd name="T11" fmla="*/ 73 h 258"/>
                <a:gd name="T12" fmla="*/ 243 w 801"/>
                <a:gd name="T13" fmla="*/ 239 h 258"/>
                <a:gd name="T14" fmla="*/ 746 w 801"/>
                <a:gd name="T15" fmla="*/ 175 h 258"/>
                <a:gd name="T16" fmla="*/ 793 w 801"/>
                <a:gd name="T17" fmla="*/ 105 h 258"/>
                <a:gd name="T18" fmla="*/ 729 w 801"/>
                <a:gd name="T19" fmla="*/ 51 h 258"/>
                <a:gd name="T20" fmla="*/ 663 w 801"/>
                <a:gd name="T21" fmla="*/ 9 h 258"/>
                <a:gd name="T22" fmla="*/ 611 w 801"/>
                <a:gd name="T23" fmla="*/ 3 h 258"/>
                <a:gd name="T24" fmla="*/ 552 w 801"/>
                <a:gd name="T25" fmla="*/ 2 h 258"/>
                <a:gd name="T26" fmla="*/ 285 w 801"/>
                <a:gd name="T27" fmla="*/ 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1" h="258">
                  <a:moveTo>
                    <a:pt x="285" y="4"/>
                  </a:moveTo>
                  <a:cubicBezTo>
                    <a:pt x="285" y="4"/>
                    <a:pt x="258" y="5"/>
                    <a:pt x="242" y="19"/>
                  </a:cubicBezTo>
                  <a:cubicBezTo>
                    <a:pt x="226" y="32"/>
                    <a:pt x="208" y="22"/>
                    <a:pt x="194" y="33"/>
                  </a:cubicBezTo>
                  <a:cubicBezTo>
                    <a:pt x="181" y="44"/>
                    <a:pt x="167" y="68"/>
                    <a:pt x="154" y="72"/>
                  </a:cubicBezTo>
                  <a:cubicBezTo>
                    <a:pt x="142" y="76"/>
                    <a:pt x="69" y="38"/>
                    <a:pt x="66" y="38"/>
                  </a:cubicBezTo>
                  <a:cubicBezTo>
                    <a:pt x="62" y="38"/>
                    <a:pt x="31" y="73"/>
                    <a:pt x="31" y="73"/>
                  </a:cubicBezTo>
                  <a:cubicBezTo>
                    <a:pt x="31" y="73"/>
                    <a:pt x="0" y="221"/>
                    <a:pt x="243" y="239"/>
                  </a:cubicBezTo>
                  <a:cubicBezTo>
                    <a:pt x="486" y="258"/>
                    <a:pt x="709" y="219"/>
                    <a:pt x="746" y="175"/>
                  </a:cubicBezTo>
                  <a:cubicBezTo>
                    <a:pt x="784" y="131"/>
                    <a:pt x="801" y="124"/>
                    <a:pt x="793" y="105"/>
                  </a:cubicBezTo>
                  <a:cubicBezTo>
                    <a:pt x="784" y="85"/>
                    <a:pt x="756" y="53"/>
                    <a:pt x="729" y="51"/>
                  </a:cubicBezTo>
                  <a:cubicBezTo>
                    <a:pt x="703" y="50"/>
                    <a:pt x="675" y="17"/>
                    <a:pt x="663" y="9"/>
                  </a:cubicBezTo>
                  <a:cubicBezTo>
                    <a:pt x="651" y="0"/>
                    <a:pt x="619" y="3"/>
                    <a:pt x="611" y="3"/>
                  </a:cubicBezTo>
                  <a:cubicBezTo>
                    <a:pt x="602" y="3"/>
                    <a:pt x="552" y="2"/>
                    <a:pt x="552" y="2"/>
                  </a:cubicBezTo>
                  <a:lnTo>
                    <a:pt x="28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74"/>
            <p:cNvSpPr/>
            <p:nvPr/>
          </p:nvSpPr>
          <p:spPr bwMode="auto">
            <a:xfrm>
              <a:off x="-2152651" y="6597651"/>
              <a:ext cx="2181226" cy="2722563"/>
            </a:xfrm>
            <a:custGeom>
              <a:avLst/>
              <a:gdLst>
                <a:gd name="T0" fmla="*/ 546 w 580"/>
                <a:gd name="T1" fmla="*/ 257 h 724"/>
                <a:gd name="T2" fmla="*/ 560 w 580"/>
                <a:gd name="T3" fmla="*/ 259 h 724"/>
                <a:gd name="T4" fmla="*/ 558 w 580"/>
                <a:gd name="T5" fmla="*/ 254 h 724"/>
                <a:gd name="T6" fmla="*/ 535 w 580"/>
                <a:gd name="T7" fmla="*/ 270 h 724"/>
                <a:gd name="T8" fmla="*/ 479 w 580"/>
                <a:gd name="T9" fmla="*/ 269 h 724"/>
                <a:gd name="T10" fmla="*/ 465 w 580"/>
                <a:gd name="T11" fmla="*/ 250 h 724"/>
                <a:gd name="T12" fmla="*/ 464 w 580"/>
                <a:gd name="T13" fmla="*/ 258 h 724"/>
                <a:gd name="T14" fmla="*/ 468 w 580"/>
                <a:gd name="T15" fmla="*/ 265 h 724"/>
                <a:gd name="T16" fmla="*/ 458 w 580"/>
                <a:gd name="T17" fmla="*/ 242 h 724"/>
                <a:gd name="T18" fmla="*/ 471 w 580"/>
                <a:gd name="T19" fmla="*/ 296 h 724"/>
                <a:gd name="T20" fmla="*/ 469 w 580"/>
                <a:gd name="T21" fmla="*/ 352 h 724"/>
                <a:gd name="T22" fmla="*/ 448 w 580"/>
                <a:gd name="T23" fmla="*/ 384 h 724"/>
                <a:gd name="T24" fmla="*/ 422 w 580"/>
                <a:gd name="T25" fmla="*/ 385 h 724"/>
                <a:gd name="T26" fmla="*/ 454 w 580"/>
                <a:gd name="T27" fmla="*/ 298 h 724"/>
                <a:gd name="T28" fmla="*/ 373 w 580"/>
                <a:gd name="T29" fmla="*/ 286 h 724"/>
                <a:gd name="T30" fmla="*/ 377 w 580"/>
                <a:gd name="T31" fmla="*/ 383 h 724"/>
                <a:gd name="T32" fmla="*/ 336 w 580"/>
                <a:gd name="T33" fmla="*/ 357 h 724"/>
                <a:gd name="T34" fmla="*/ 336 w 580"/>
                <a:gd name="T35" fmla="*/ 325 h 724"/>
                <a:gd name="T36" fmla="*/ 330 w 580"/>
                <a:gd name="T37" fmla="*/ 284 h 724"/>
                <a:gd name="T38" fmla="*/ 358 w 580"/>
                <a:gd name="T39" fmla="*/ 242 h 724"/>
                <a:gd name="T40" fmla="*/ 342 w 580"/>
                <a:gd name="T41" fmla="*/ 193 h 724"/>
                <a:gd name="T42" fmla="*/ 353 w 580"/>
                <a:gd name="T43" fmla="*/ 209 h 724"/>
                <a:gd name="T44" fmla="*/ 362 w 580"/>
                <a:gd name="T45" fmla="*/ 207 h 724"/>
                <a:gd name="T46" fmla="*/ 323 w 580"/>
                <a:gd name="T47" fmla="*/ 209 h 724"/>
                <a:gd name="T48" fmla="*/ 250 w 580"/>
                <a:gd name="T49" fmla="*/ 208 h 724"/>
                <a:gd name="T50" fmla="*/ 224 w 580"/>
                <a:gd name="T51" fmla="*/ 173 h 724"/>
                <a:gd name="T52" fmla="*/ 226 w 580"/>
                <a:gd name="T53" fmla="*/ 182 h 724"/>
                <a:gd name="T54" fmla="*/ 244 w 580"/>
                <a:gd name="T55" fmla="*/ 162 h 724"/>
                <a:gd name="T56" fmla="*/ 215 w 580"/>
                <a:gd name="T57" fmla="*/ 229 h 724"/>
                <a:gd name="T58" fmla="*/ 253 w 580"/>
                <a:gd name="T59" fmla="*/ 286 h 724"/>
                <a:gd name="T60" fmla="*/ 246 w 580"/>
                <a:gd name="T61" fmla="*/ 328 h 724"/>
                <a:gd name="T62" fmla="*/ 244 w 580"/>
                <a:gd name="T63" fmla="*/ 357 h 724"/>
                <a:gd name="T64" fmla="*/ 204 w 580"/>
                <a:gd name="T65" fmla="*/ 383 h 724"/>
                <a:gd name="T66" fmla="*/ 207 w 580"/>
                <a:gd name="T67" fmla="*/ 286 h 724"/>
                <a:gd name="T68" fmla="*/ 127 w 580"/>
                <a:gd name="T69" fmla="*/ 298 h 724"/>
                <a:gd name="T70" fmla="*/ 159 w 580"/>
                <a:gd name="T71" fmla="*/ 385 h 724"/>
                <a:gd name="T72" fmla="*/ 133 w 580"/>
                <a:gd name="T73" fmla="*/ 384 h 724"/>
                <a:gd name="T74" fmla="*/ 112 w 580"/>
                <a:gd name="T75" fmla="*/ 352 h 724"/>
                <a:gd name="T76" fmla="*/ 109 w 580"/>
                <a:gd name="T77" fmla="*/ 296 h 724"/>
                <a:gd name="T78" fmla="*/ 123 w 580"/>
                <a:gd name="T79" fmla="*/ 242 h 724"/>
                <a:gd name="T80" fmla="*/ 112 w 580"/>
                <a:gd name="T81" fmla="*/ 265 h 724"/>
                <a:gd name="T82" fmla="*/ 116 w 580"/>
                <a:gd name="T83" fmla="*/ 258 h 724"/>
                <a:gd name="T84" fmla="*/ 115 w 580"/>
                <a:gd name="T85" fmla="*/ 250 h 724"/>
                <a:gd name="T86" fmla="*/ 101 w 580"/>
                <a:gd name="T87" fmla="*/ 269 h 724"/>
                <a:gd name="T88" fmla="*/ 46 w 580"/>
                <a:gd name="T89" fmla="*/ 270 h 724"/>
                <a:gd name="T90" fmla="*/ 23 w 580"/>
                <a:gd name="T91" fmla="*/ 254 h 724"/>
                <a:gd name="T92" fmla="*/ 20 w 580"/>
                <a:gd name="T93" fmla="*/ 259 h 724"/>
                <a:gd name="T94" fmla="*/ 35 w 580"/>
                <a:gd name="T95" fmla="*/ 257 h 724"/>
                <a:gd name="T96" fmla="*/ 1 w 580"/>
                <a:gd name="T97" fmla="*/ 267 h 724"/>
                <a:gd name="T98" fmla="*/ 49 w 580"/>
                <a:gd name="T99" fmla="*/ 304 h 724"/>
                <a:gd name="T100" fmla="*/ 60 w 580"/>
                <a:gd name="T101" fmla="*/ 359 h 724"/>
                <a:gd name="T102" fmla="*/ 102 w 580"/>
                <a:gd name="T103" fmla="*/ 557 h 724"/>
                <a:gd name="T104" fmla="*/ 80 w 580"/>
                <a:gd name="T105" fmla="*/ 615 h 724"/>
                <a:gd name="T106" fmla="*/ 468 w 580"/>
                <a:gd name="T107" fmla="*/ 667 h 724"/>
                <a:gd name="T108" fmla="*/ 538 w 580"/>
                <a:gd name="T109" fmla="*/ 482 h 724"/>
                <a:gd name="T110" fmla="*/ 514 w 580"/>
                <a:gd name="T111" fmla="*/ 358 h 724"/>
                <a:gd name="T112" fmla="*/ 531 w 580"/>
                <a:gd name="T113" fmla="*/ 304 h 724"/>
                <a:gd name="T114" fmla="*/ 570 w 580"/>
                <a:gd name="T115" fmla="*/ 28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0" h="724">
                  <a:moveTo>
                    <a:pt x="577" y="251"/>
                  </a:moveTo>
                  <a:cubicBezTo>
                    <a:pt x="575" y="248"/>
                    <a:pt x="569" y="246"/>
                    <a:pt x="564" y="245"/>
                  </a:cubicBezTo>
                  <a:cubicBezTo>
                    <a:pt x="560" y="244"/>
                    <a:pt x="555" y="245"/>
                    <a:pt x="552" y="247"/>
                  </a:cubicBezTo>
                  <a:cubicBezTo>
                    <a:pt x="548" y="249"/>
                    <a:pt x="546" y="255"/>
                    <a:pt x="546" y="257"/>
                  </a:cubicBezTo>
                  <a:cubicBezTo>
                    <a:pt x="545" y="260"/>
                    <a:pt x="546" y="263"/>
                    <a:pt x="548" y="265"/>
                  </a:cubicBezTo>
                  <a:cubicBezTo>
                    <a:pt x="550" y="268"/>
                    <a:pt x="554" y="268"/>
                    <a:pt x="557" y="268"/>
                  </a:cubicBezTo>
                  <a:cubicBezTo>
                    <a:pt x="558" y="268"/>
                    <a:pt x="562" y="267"/>
                    <a:pt x="563" y="264"/>
                  </a:cubicBezTo>
                  <a:cubicBezTo>
                    <a:pt x="564" y="262"/>
                    <a:pt x="561" y="259"/>
                    <a:pt x="560" y="259"/>
                  </a:cubicBezTo>
                  <a:cubicBezTo>
                    <a:pt x="560" y="260"/>
                    <a:pt x="561" y="262"/>
                    <a:pt x="560" y="263"/>
                  </a:cubicBezTo>
                  <a:cubicBezTo>
                    <a:pt x="558" y="264"/>
                    <a:pt x="556" y="264"/>
                    <a:pt x="555" y="263"/>
                  </a:cubicBezTo>
                  <a:cubicBezTo>
                    <a:pt x="554" y="263"/>
                    <a:pt x="552" y="262"/>
                    <a:pt x="553" y="259"/>
                  </a:cubicBezTo>
                  <a:cubicBezTo>
                    <a:pt x="553" y="257"/>
                    <a:pt x="555" y="255"/>
                    <a:pt x="558" y="254"/>
                  </a:cubicBezTo>
                  <a:cubicBezTo>
                    <a:pt x="560" y="254"/>
                    <a:pt x="567" y="256"/>
                    <a:pt x="568" y="258"/>
                  </a:cubicBezTo>
                  <a:cubicBezTo>
                    <a:pt x="569" y="261"/>
                    <a:pt x="567" y="267"/>
                    <a:pt x="564" y="270"/>
                  </a:cubicBezTo>
                  <a:cubicBezTo>
                    <a:pt x="562" y="272"/>
                    <a:pt x="550" y="275"/>
                    <a:pt x="545" y="274"/>
                  </a:cubicBezTo>
                  <a:cubicBezTo>
                    <a:pt x="541" y="274"/>
                    <a:pt x="536" y="271"/>
                    <a:pt x="535" y="270"/>
                  </a:cubicBezTo>
                  <a:cubicBezTo>
                    <a:pt x="533" y="268"/>
                    <a:pt x="531" y="263"/>
                    <a:pt x="528" y="244"/>
                  </a:cubicBezTo>
                  <a:cubicBezTo>
                    <a:pt x="525" y="224"/>
                    <a:pt x="515" y="123"/>
                    <a:pt x="515" y="123"/>
                  </a:cubicBezTo>
                  <a:cubicBezTo>
                    <a:pt x="515" y="123"/>
                    <a:pt x="491" y="250"/>
                    <a:pt x="489" y="254"/>
                  </a:cubicBezTo>
                  <a:cubicBezTo>
                    <a:pt x="488" y="258"/>
                    <a:pt x="482" y="267"/>
                    <a:pt x="479" y="269"/>
                  </a:cubicBezTo>
                  <a:cubicBezTo>
                    <a:pt x="477" y="270"/>
                    <a:pt x="472" y="271"/>
                    <a:pt x="469" y="270"/>
                  </a:cubicBezTo>
                  <a:cubicBezTo>
                    <a:pt x="466" y="269"/>
                    <a:pt x="459" y="267"/>
                    <a:pt x="457" y="264"/>
                  </a:cubicBezTo>
                  <a:cubicBezTo>
                    <a:pt x="456" y="262"/>
                    <a:pt x="456" y="256"/>
                    <a:pt x="458" y="254"/>
                  </a:cubicBezTo>
                  <a:cubicBezTo>
                    <a:pt x="459" y="251"/>
                    <a:pt x="464" y="250"/>
                    <a:pt x="465" y="250"/>
                  </a:cubicBezTo>
                  <a:cubicBezTo>
                    <a:pt x="466" y="250"/>
                    <a:pt x="471" y="250"/>
                    <a:pt x="472" y="252"/>
                  </a:cubicBezTo>
                  <a:cubicBezTo>
                    <a:pt x="473" y="253"/>
                    <a:pt x="473" y="256"/>
                    <a:pt x="472" y="258"/>
                  </a:cubicBezTo>
                  <a:cubicBezTo>
                    <a:pt x="470" y="260"/>
                    <a:pt x="468" y="260"/>
                    <a:pt x="467" y="260"/>
                  </a:cubicBezTo>
                  <a:cubicBezTo>
                    <a:pt x="466" y="260"/>
                    <a:pt x="465" y="259"/>
                    <a:pt x="464" y="258"/>
                  </a:cubicBezTo>
                  <a:cubicBezTo>
                    <a:pt x="464" y="256"/>
                    <a:pt x="465" y="255"/>
                    <a:pt x="465" y="255"/>
                  </a:cubicBezTo>
                  <a:cubicBezTo>
                    <a:pt x="465" y="254"/>
                    <a:pt x="463" y="255"/>
                    <a:pt x="462" y="256"/>
                  </a:cubicBezTo>
                  <a:cubicBezTo>
                    <a:pt x="461" y="258"/>
                    <a:pt x="462" y="260"/>
                    <a:pt x="462" y="262"/>
                  </a:cubicBezTo>
                  <a:cubicBezTo>
                    <a:pt x="463" y="263"/>
                    <a:pt x="465" y="264"/>
                    <a:pt x="468" y="265"/>
                  </a:cubicBezTo>
                  <a:cubicBezTo>
                    <a:pt x="471" y="266"/>
                    <a:pt x="475" y="266"/>
                    <a:pt x="477" y="265"/>
                  </a:cubicBezTo>
                  <a:cubicBezTo>
                    <a:pt x="480" y="263"/>
                    <a:pt x="483" y="258"/>
                    <a:pt x="482" y="254"/>
                  </a:cubicBezTo>
                  <a:cubicBezTo>
                    <a:pt x="481" y="249"/>
                    <a:pt x="479" y="246"/>
                    <a:pt x="476" y="244"/>
                  </a:cubicBezTo>
                  <a:cubicBezTo>
                    <a:pt x="473" y="242"/>
                    <a:pt x="464" y="240"/>
                    <a:pt x="458" y="242"/>
                  </a:cubicBezTo>
                  <a:cubicBezTo>
                    <a:pt x="452" y="244"/>
                    <a:pt x="446" y="247"/>
                    <a:pt x="445" y="252"/>
                  </a:cubicBezTo>
                  <a:cubicBezTo>
                    <a:pt x="444" y="256"/>
                    <a:pt x="445" y="265"/>
                    <a:pt x="448" y="269"/>
                  </a:cubicBezTo>
                  <a:cubicBezTo>
                    <a:pt x="450" y="274"/>
                    <a:pt x="462" y="281"/>
                    <a:pt x="466" y="284"/>
                  </a:cubicBezTo>
                  <a:cubicBezTo>
                    <a:pt x="470" y="287"/>
                    <a:pt x="471" y="296"/>
                    <a:pt x="471" y="296"/>
                  </a:cubicBezTo>
                  <a:cubicBezTo>
                    <a:pt x="473" y="313"/>
                    <a:pt x="473" y="313"/>
                    <a:pt x="473" y="313"/>
                  </a:cubicBezTo>
                  <a:cubicBezTo>
                    <a:pt x="465" y="312"/>
                    <a:pt x="465" y="312"/>
                    <a:pt x="465" y="312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9" y="352"/>
                    <a:pt x="469" y="352"/>
                    <a:pt x="469" y="352"/>
                  </a:cubicBezTo>
                  <a:cubicBezTo>
                    <a:pt x="466" y="377"/>
                    <a:pt x="466" y="377"/>
                    <a:pt x="466" y="377"/>
                  </a:cubicBezTo>
                  <a:cubicBezTo>
                    <a:pt x="463" y="369"/>
                    <a:pt x="463" y="369"/>
                    <a:pt x="463" y="369"/>
                  </a:cubicBezTo>
                  <a:cubicBezTo>
                    <a:pt x="452" y="369"/>
                    <a:pt x="452" y="369"/>
                    <a:pt x="452" y="369"/>
                  </a:cubicBezTo>
                  <a:cubicBezTo>
                    <a:pt x="448" y="384"/>
                    <a:pt x="448" y="384"/>
                    <a:pt x="448" y="384"/>
                  </a:cubicBezTo>
                  <a:cubicBezTo>
                    <a:pt x="435" y="386"/>
                    <a:pt x="435" y="386"/>
                    <a:pt x="435" y="386"/>
                  </a:cubicBezTo>
                  <a:cubicBezTo>
                    <a:pt x="431" y="367"/>
                    <a:pt x="431" y="367"/>
                    <a:pt x="431" y="367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2" y="385"/>
                    <a:pt x="422" y="385"/>
                    <a:pt x="422" y="385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1" y="378"/>
                    <a:pt x="411" y="371"/>
                    <a:pt x="412" y="363"/>
                  </a:cubicBezTo>
                  <a:cubicBezTo>
                    <a:pt x="414" y="335"/>
                    <a:pt x="425" y="307"/>
                    <a:pt x="431" y="294"/>
                  </a:cubicBezTo>
                  <a:cubicBezTo>
                    <a:pt x="454" y="298"/>
                    <a:pt x="454" y="298"/>
                    <a:pt x="454" y="298"/>
                  </a:cubicBezTo>
                  <a:cubicBezTo>
                    <a:pt x="454" y="298"/>
                    <a:pt x="439" y="286"/>
                    <a:pt x="427" y="255"/>
                  </a:cubicBezTo>
                  <a:cubicBezTo>
                    <a:pt x="419" y="232"/>
                    <a:pt x="414" y="164"/>
                    <a:pt x="414" y="164"/>
                  </a:cubicBezTo>
                  <a:cubicBezTo>
                    <a:pt x="414" y="164"/>
                    <a:pt x="406" y="215"/>
                    <a:pt x="398" y="238"/>
                  </a:cubicBezTo>
                  <a:cubicBezTo>
                    <a:pt x="389" y="260"/>
                    <a:pt x="373" y="286"/>
                    <a:pt x="373" y="286"/>
                  </a:cubicBezTo>
                  <a:cubicBezTo>
                    <a:pt x="389" y="288"/>
                    <a:pt x="389" y="288"/>
                    <a:pt x="389" y="288"/>
                  </a:cubicBezTo>
                  <a:cubicBezTo>
                    <a:pt x="389" y="306"/>
                    <a:pt x="389" y="341"/>
                    <a:pt x="386" y="356"/>
                  </a:cubicBezTo>
                  <a:cubicBezTo>
                    <a:pt x="384" y="363"/>
                    <a:pt x="381" y="373"/>
                    <a:pt x="378" y="383"/>
                  </a:cubicBezTo>
                  <a:cubicBezTo>
                    <a:pt x="377" y="383"/>
                    <a:pt x="377" y="383"/>
                    <a:pt x="377" y="383"/>
                  </a:cubicBezTo>
                  <a:cubicBezTo>
                    <a:pt x="374" y="366"/>
                    <a:pt x="374" y="366"/>
                    <a:pt x="374" y="366"/>
                  </a:cubicBezTo>
                  <a:cubicBezTo>
                    <a:pt x="361" y="366"/>
                    <a:pt x="361" y="366"/>
                    <a:pt x="361" y="366"/>
                  </a:cubicBezTo>
                  <a:cubicBezTo>
                    <a:pt x="358" y="373"/>
                    <a:pt x="358" y="373"/>
                    <a:pt x="358" y="373"/>
                  </a:cubicBezTo>
                  <a:cubicBezTo>
                    <a:pt x="336" y="357"/>
                    <a:pt x="336" y="357"/>
                    <a:pt x="336" y="357"/>
                  </a:cubicBezTo>
                  <a:cubicBezTo>
                    <a:pt x="321" y="357"/>
                    <a:pt x="321" y="357"/>
                    <a:pt x="321" y="357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4" y="338"/>
                    <a:pt x="324" y="338"/>
                    <a:pt x="324" y="338"/>
                  </a:cubicBezTo>
                  <a:cubicBezTo>
                    <a:pt x="336" y="325"/>
                    <a:pt x="336" y="325"/>
                    <a:pt x="336" y="325"/>
                  </a:cubicBezTo>
                  <a:cubicBezTo>
                    <a:pt x="345" y="285"/>
                    <a:pt x="345" y="285"/>
                    <a:pt x="345" y="285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0" y="303"/>
                    <a:pt x="330" y="303"/>
                    <a:pt x="330" y="303"/>
                  </a:cubicBezTo>
                  <a:cubicBezTo>
                    <a:pt x="330" y="284"/>
                    <a:pt x="330" y="284"/>
                    <a:pt x="330" y="284"/>
                  </a:cubicBezTo>
                  <a:cubicBezTo>
                    <a:pt x="325" y="285"/>
                    <a:pt x="325" y="285"/>
                    <a:pt x="325" y="285"/>
                  </a:cubicBezTo>
                  <a:cubicBezTo>
                    <a:pt x="325" y="285"/>
                    <a:pt x="327" y="253"/>
                    <a:pt x="329" y="249"/>
                  </a:cubicBezTo>
                  <a:cubicBezTo>
                    <a:pt x="330" y="246"/>
                    <a:pt x="334" y="243"/>
                    <a:pt x="337" y="242"/>
                  </a:cubicBezTo>
                  <a:cubicBezTo>
                    <a:pt x="340" y="241"/>
                    <a:pt x="352" y="243"/>
                    <a:pt x="358" y="242"/>
                  </a:cubicBezTo>
                  <a:cubicBezTo>
                    <a:pt x="364" y="241"/>
                    <a:pt x="374" y="237"/>
                    <a:pt x="378" y="232"/>
                  </a:cubicBezTo>
                  <a:cubicBezTo>
                    <a:pt x="382" y="227"/>
                    <a:pt x="382" y="217"/>
                    <a:pt x="380" y="209"/>
                  </a:cubicBezTo>
                  <a:cubicBezTo>
                    <a:pt x="379" y="202"/>
                    <a:pt x="366" y="193"/>
                    <a:pt x="361" y="191"/>
                  </a:cubicBezTo>
                  <a:cubicBezTo>
                    <a:pt x="357" y="190"/>
                    <a:pt x="345" y="189"/>
                    <a:pt x="342" y="193"/>
                  </a:cubicBezTo>
                  <a:cubicBezTo>
                    <a:pt x="338" y="196"/>
                    <a:pt x="335" y="201"/>
                    <a:pt x="336" y="206"/>
                  </a:cubicBezTo>
                  <a:cubicBezTo>
                    <a:pt x="337" y="211"/>
                    <a:pt x="342" y="214"/>
                    <a:pt x="346" y="215"/>
                  </a:cubicBezTo>
                  <a:cubicBezTo>
                    <a:pt x="347" y="215"/>
                    <a:pt x="350" y="215"/>
                    <a:pt x="352" y="214"/>
                  </a:cubicBezTo>
                  <a:cubicBezTo>
                    <a:pt x="354" y="212"/>
                    <a:pt x="354" y="210"/>
                    <a:pt x="353" y="209"/>
                  </a:cubicBezTo>
                  <a:cubicBezTo>
                    <a:pt x="352" y="209"/>
                    <a:pt x="352" y="212"/>
                    <a:pt x="349" y="211"/>
                  </a:cubicBezTo>
                  <a:cubicBezTo>
                    <a:pt x="346" y="211"/>
                    <a:pt x="345" y="208"/>
                    <a:pt x="345" y="206"/>
                  </a:cubicBezTo>
                  <a:cubicBezTo>
                    <a:pt x="345" y="205"/>
                    <a:pt x="348" y="202"/>
                    <a:pt x="351" y="201"/>
                  </a:cubicBezTo>
                  <a:cubicBezTo>
                    <a:pt x="355" y="201"/>
                    <a:pt x="361" y="205"/>
                    <a:pt x="362" y="207"/>
                  </a:cubicBezTo>
                  <a:cubicBezTo>
                    <a:pt x="363" y="208"/>
                    <a:pt x="364" y="216"/>
                    <a:pt x="362" y="219"/>
                  </a:cubicBezTo>
                  <a:cubicBezTo>
                    <a:pt x="360" y="222"/>
                    <a:pt x="355" y="225"/>
                    <a:pt x="351" y="225"/>
                  </a:cubicBezTo>
                  <a:cubicBezTo>
                    <a:pt x="346" y="226"/>
                    <a:pt x="340" y="224"/>
                    <a:pt x="336" y="222"/>
                  </a:cubicBezTo>
                  <a:cubicBezTo>
                    <a:pt x="332" y="220"/>
                    <a:pt x="326" y="214"/>
                    <a:pt x="323" y="209"/>
                  </a:cubicBezTo>
                  <a:cubicBezTo>
                    <a:pt x="321" y="204"/>
                    <a:pt x="321" y="193"/>
                    <a:pt x="319" y="184"/>
                  </a:cubicBezTo>
                  <a:cubicBezTo>
                    <a:pt x="318" y="174"/>
                    <a:pt x="295" y="0"/>
                    <a:pt x="295" y="0"/>
                  </a:cubicBezTo>
                  <a:cubicBezTo>
                    <a:pt x="295" y="0"/>
                    <a:pt x="272" y="148"/>
                    <a:pt x="265" y="178"/>
                  </a:cubicBezTo>
                  <a:cubicBezTo>
                    <a:pt x="258" y="204"/>
                    <a:pt x="254" y="206"/>
                    <a:pt x="250" y="208"/>
                  </a:cubicBezTo>
                  <a:cubicBezTo>
                    <a:pt x="246" y="210"/>
                    <a:pt x="239" y="212"/>
                    <a:pt x="232" y="211"/>
                  </a:cubicBezTo>
                  <a:cubicBezTo>
                    <a:pt x="226" y="209"/>
                    <a:pt x="218" y="203"/>
                    <a:pt x="215" y="198"/>
                  </a:cubicBezTo>
                  <a:cubicBezTo>
                    <a:pt x="213" y="192"/>
                    <a:pt x="214" y="182"/>
                    <a:pt x="215" y="180"/>
                  </a:cubicBezTo>
                  <a:cubicBezTo>
                    <a:pt x="217" y="178"/>
                    <a:pt x="220" y="174"/>
                    <a:pt x="224" y="173"/>
                  </a:cubicBezTo>
                  <a:cubicBezTo>
                    <a:pt x="227" y="171"/>
                    <a:pt x="235" y="172"/>
                    <a:pt x="237" y="174"/>
                  </a:cubicBezTo>
                  <a:cubicBezTo>
                    <a:pt x="239" y="176"/>
                    <a:pt x="239" y="183"/>
                    <a:pt x="237" y="185"/>
                  </a:cubicBezTo>
                  <a:cubicBezTo>
                    <a:pt x="235" y="187"/>
                    <a:pt x="230" y="188"/>
                    <a:pt x="228" y="186"/>
                  </a:cubicBezTo>
                  <a:cubicBezTo>
                    <a:pt x="226" y="184"/>
                    <a:pt x="226" y="182"/>
                    <a:pt x="226" y="182"/>
                  </a:cubicBezTo>
                  <a:cubicBezTo>
                    <a:pt x="225" y="181"/>
                    <a:pt x="223" y="187"/>
                    <a:pt x="225" y="190"/>
                  </a:cubicBezTo>
                  <a:cubicBezTo>
                    <a:pt x="226" y="193"/>
                    <a:pt x="231" y="193"/>
                    <a:pt x="234" y="193"/>
                  </a:cubicBezTo>
                  <a:cubicBezTo>
                    <a:pt x="238" y="194"/>
                    <a:pt x="244" y="191"/>
                    <a:pt x="246" y="186"/>
                  </a:cubicBezTo>
                  <a:cubicBezTo>
                    <a:pt x="248" y="180"/>
                    <a:pt x="248" y="167"/>
                    <a:pt x="244" y="162"/>
                  </a:cubicBezTo>
                  <a:cubicBezTo>
                    <a:pt x="240" y="158"/>
                    <a:pt x="232" y="155"/>
                    <a:pt x="224" y="156"/>
                  </a:cubicBezTo>
                  <a:cubicBezTo>
                    <a:pt x="216" y="157"/>
                    <a:pt x="204" y="163"/>
                    <a:pt x="201" y="168"/>
                  </a:cubicBezTo>
                  <a:cubicBezTo>
                    <a:pt x="197" y="173"/>
                    <a:pt x="193" y="193"/>
                    <a:pt x="194" y="203"/>
                  </a:cubicBezTo>
                  <a:cubicBezTo>
                    <a:pt x="196" y="213"/>
                    <a:pt x="207" y="225"/>
                    <a:pt x="215" y="229"/>
                  </a:cubicBezTo>
                  <a:cubicBezTo>
                    <a:pt x="222" y="233"/>
                    <a:pt x="238" y="234"/>
                    <a:pt x="242" y="234"/>
                  </a:cubicBezTo>
                  <a:cubicBezTo>
                    <a:pt x="247" y="234"/>
                    <a:pt x="252" y="238"/>
                    <a:pt x="253" y="240"/>
                  </a:cubicBezTo>
                  <a:cubicBezTo>
                    <a:pt x="254" y="241"/>
                    <a:pt x="260" y="285"/>
                    <a:pt x="260" y="285"/>
                  </a:cubicBezTo>
                  <a:cubicBezTo>
                    <a:pt x="253" y="286"/>
                    <a:pt x="253" y="286"/>
                    <a:pt x="253" y="286"/>
                  </a:cubicBezTo>
                  <a:cubicBezTo>
                    <a:pt x="251" y="299"/>
                    <a:pt x="251" y="299"/>
                    <a:pt x="251" y="299"/>
                  </a:cubicBezTo>
                  <a:cubicBezTo>
                    <a:pt x="249" y="286"/>
                    <a:pt x="249" y="286"/>
                    <a:pt x="249" y="286"/>
                  </a:cubicBezTo>
                  <a:cubicBezTo>
                    <a:pt x="239" y="285"/>
                    <a:pt x="239" y="285"/>
                    <a:pt x="239" y="285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57" y="338"/>
                    <a:pt x="257" y="338"/>
                    <a:pt x="257" y="338"/>
                  </a:cubicBezTo>
                  <a:cubicBezTo>
                    <a:pt x="259" y="338"/>
                    <a:pt x="259" y="338"/>
                    <a:pt x="259" y="338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44" y="357"/>
                    <a:pt x="244" y="357"/>
                    <a:pt x="244" y="357"/>
                  </a:cubicBezTo>
                  <a:cubicBezTo>
                    <a:pt x="244" y="357"/>
                    <a:pt x="234" y="364"/>
                    <a:pt x="222" y="373"/>
                  </a:cubicBezTo>
                  <a:cubicBezTo>
                    <a:pt x="219" y="366"/>
                    <a:pt x="219" y="366"/>
                    <a:pt x="219" y="366"/>
                  </a:cubicBezTo>
                  <a:cubicBezTo>
                    <a:pt x="206" y="366"/>
                    <a:pt x="206" y="366"/>
                    <a:pt x="206" y="366"/>
                  </a:cubicBezTo>
                  <a:cubicBezTo>
                    <a:pt x="204" y="383"/>
                    <a:pt x="204" y="383"/>
                    <a:pt x="204" y="383"/>
                  </a:cubicBezTo>
                  <a:cubicBezTo>
                    <a:pt x="202" y="383"/>
                    <a:pt x="202" y="383"/>
                    <a:pt x="202" y="383"/>
                  </a:cubicBezTo>
                  <a:cubicBezTo>
                    <a:pt x="199" y="373"/>
                    <a:pt x="196" y="363"/>
                    <a:pt x="195" y="356"/>
                  </a:cubicBezTo>
                  <a:cubicBezTo>
                    <a:pt x="191" y="341"/>
                    <a:pt x="191" y="306"/>
                    <a:pt x="192" y="288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191" y="260"/>
                    <a:pt x="183" y="238"/>
                  </a:cubicBezTo>
                  <a:cubicBezTo>
                    <a:pt x="174" y="215"/>
                    <a:pt x="167" y="164"/>
                    <a:pt x="167" y="164"/>
                  </a:cubicBezTo>
                  <a:cubicBezTo>
                    <a:pt x="167" y="164"/>
                    <a:pt x="162" y="232"/>
                    <a:pt x="153" y="255"/>
                  </a:cubicBezTo>
                  <a:cubicBezTo>
                    <a:pt x="142" y="286"/>
                    <a:pt x="127" y="298"/>
                    <a:pt x="127" y="298"/>
                  </a:cubicBezTo>
                  <a:cubicBezTo>
                    <a:pt x="150" y="294"/>
                    <a:pt x="150" y="294"/>
                    <a:pt x="150" y="294"/>
                  </a:cubicBezTo>
                  <a:cubicBezTo>
                    <a:pt x="155" y="307"/>
                    <a:pt x="166" y="335"/>
                    <a:pt x="168" y="363"/>
                  </a:cubicBezTo>
                  <a:cubicBezTo>
                    <a:pt x="169" y="371"/>
                    <a:pt x="169" y="378"/>
                    <a:pt x="16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57" y="366"/>
                    <a:pt x="157" y="366"/>
                    <a:pt x="157" y="366"/>
                  </a:cubicBezTo>
                  <a:cubicBezTo>
                    <a:pt x="149" y="367"/>
                    <a:pt x="149" y="367"/>
                    <a:pt x="149" y="367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33" y="384"/>
                    <a:pt x="133" y="384"/>
                    <a:pt x="133" y="384"/>
                  </a:cubicBezTo>
                  <a:cubicBezTo>
                    <a:pt x="129" y="369"/>
                    <a:pt x="129" y="369"/>
                    <a:pt x="129" y="369"/>
                  </a:cubicBezTo>
                  <a:cubicBezTo>
                    <a:pt x="117" y="369"/>
                    <a:pt x="117" y="369"/>
                    <a:pt x="117" y="369"/>
                  </a:cubicBezTo>
                  <a:cubicBezTo>
                    <a:pt x="115" y="377"/>
                    <a:pt x="115" y="377"/>
                    <a:pt x="115" y="377"/>
                  </a:cubicBezTo>
                  <a:cubicBezTo>
                    <a:pt x="112" y="352"/>
                    <a:pt x="112" y="352"/>
                    <a:pt x="112" y="352"/>
                  </a:cubicBezTo>
                  <a:cubicBezTo>
                    <a:pt x="116" y="351"/>
                    <a:pt x="116" y="351"/>
                    <a:pt x="116" y="351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08" y="313"/>
                    <a:pt x="108" y="313"/>
                    <a:pt x="108" y="313"/>
                  </a:cubicBezTo>
                  <a:cubicBezTo>
                    <a:pt x="109" y="296"/>
                    <a:pt x="109" y="296"/>
                    <a:pt x="109" y="296"/>
                  </a:cubicBezTo>
                  <a:cubicBezTo>
                    <a:pt x="109" y="296"/>
                    <a:pt x="111" y="287"/>
                    <a:pt x="114" y="284"/>
                  </a:cubicBezTo>
                  <a:cubicBezTo>
                    <a:pt x="118" y="281"/>
                    <a:pt x="130" y="274"/>
                    <a:pt x="133" y="269"/>
                  </a:cubicBezTo>
                  <a:cubicBezTo>
                    <a:pt x="135" y="265"/>
                    <a:pt x="137" y="256"/>
                    <a:pt x="135" y="252"/>
                  </a:cubicBezTo>
                  <a:cubicBezTo>
                    <a:pt x="134" y="247"/>
                    <a:pt x="129" y="244"/>
                    <a:pt x="123" y="242"/>
                  </a:cubicBezTo>
                  <a:cubicBezTo>
                    <a:pt x="117" y="240"/>
                    <a:pt x="108" y="242"/>
                    <a:pt x="105" y="244"/>
                  </a:cubicBezTo>
                  <a:cubicBezTo>
                    <a:pt x="101" y="246"/>
                    <a:pt x="99" y="249"/>
                    <a:pt x="98" y="254"/>
                  </a:cubicBezTo>
                  <a:cubicBezTo>
                    <a:pt x="97" y="258"/>
                    <a:pt x="101" y="263"/>
                    <a:pt x="103" y="265"/>
                  </a:cubicBezTo>
                  <a:cubicBezTo>
                    <a:pt x="106" y="266"/>
                    <a:pt x="110" y="266"/>
                    <a:pt x="112" y="265"/>
                  </a:cubicBezTo>
                  <a:cubicBezTo>
                    <a:pt x="115" y="264"/>
                    <a:pt x="118" y="263"/>
                    <a:pt x="118" y="262"/>
                  </a:cubicBezTo>
                  <a:cubicBezTo>
                    <a:pt x="119" y="260"/>
                    <a:pt x="119" y="258"/>
                    <a:pt x="118" y="256"/>
                  </a:cubicBezTo>
                  <a:cubicBezTo>
                    <a:pt x="117" y="255"/>
                    <a:pt x="115" y="254"/>
                    <a:pt x="115" y="255"/>
                  </a:cubicBezTo>
                  <a:cubicBezTo>
                    <a:pt x="115" y="255"/>
                    <a:pt x="116" y="256"/>
                    <a:pt x="116" y="258"/>
                  </a:cubicBezTo>
                  <a:cubicBezTo>
                    <a:pt x="116" y="259"/>
                    <a:pt x="115" y="260"/>
                    <a:pt x="113" y="260"/>
                  </a:cubicBezTo>
                  <a:cubicBezTo>
                    <a:pt x="112" y="260"/>
                    <a:pt x="110" y="260"/>
                    <a:pt x="109" y="258"/>
                  </a:cubicBezTo>
                  <a:cubicBezTo>
                    <a:pt x="107" y="256"/>
                    <a:pt x="107" y="253"/>
                    <a:pt x="109" y="252"/>
                  </a:cubicBezTo>
                  <a:cubicBezTo>
                    <a:pt x="110" y="250"/>
                    <a:pt x="114" y="250"/>
                    <a:pt x="115" y="250"/>
                  </a:cubicBezTo>
                  <a:cubicBezTo>
                    <a:pt x="117" y="250"/>
                    <a:pt x="122" y="251"/>
                    <a:pt x="123" y="254"/>
                  </a:cubicBezTo>
                  <a:cubicBezTo>
                    <a:pt x="124" y="256"/>
                    <a:pt x="125" y="262"/>
                    <a:pt x="123" y="264"/>
                  </a:cubicBezTo>
                  <a:cubicBezTo>
                    <a:pt x="122" y="267"/>
                    <a:pt x="114" y="269"/>
                    <a:pt x="112" y="270"/>
                  </a:cubicBezTo>
                  <a:cubicBezTo>
                    <a:pt x="109" y="271"/>
                    <a:pt x="104" y="270"/>
                    <a:pt x="101" y="269"/>
                  </a:cubicBezTo>
                  <a:cubicBezTo>
                    <a:pt x="98" y="267"/>
                    <a:pt x="93" y="258"/>
                    <a:pt x="91" y="254"/>
                  </a:cubicBezTo>
                  <a:cubicBezTo>
                    <a:pt x="90" y="250"/>
                    <a:pt x="65" y="123"/>
                    <a:pt x="65" y="123"/>
                  </a:cubicBezTo>
                  <a:cubicBezTo>
                    <a:pt x="65" y="123"/>
                    <a:pt x="55" y="224"/>
                    <a:pt x="53" y="244"/>
                  </a:cubicBezTo>
                  <a:cubicBezTo>
                    <a:pt x="50" y="263"/>
                    <a:pt x="47" y="268"/>
                    <a:pt x="46" y="270"/>
                  </a:cubicBezTo>
                  <a:cubicBezTo>
                    <a:pt x="44" y="271"/>
                    <a:pt x="40" y="274"/>
                    <a:pt x="35" y="274"/>
                  </a:cubicBezTo>
                  <a:cubicBezTo>
                    <a:pt x="30" y="275"/>
                    <a:pt x="18" y="272"/>
                    <a:pt x="16" y="270"/>
                  </a:cubicBezTo>
                  <a:cubicBezTo>
                    <a:pt x="14" y="267"/>
                    <a:pt x="11" y="261"/>
                    <a:pt x="13" y="258"/>
                  </a:cubicBezTo>
                  <a:cubicBezTo>
                    <a:pt x="14" y="256"/>
                    <a:pt x="20" y="254"/>
                    <a:pt x="23" y="254"/>
                  </a:cubicBezTo>
                  <a:cubicBezTo>
                    <a:pt x="25" y="255"/>
                    <a:pt x="28" y="257"/>
                    <a:pt x="28" y="259"/>
                  </a:cubicBezTo>
                  <a:cubicBezTo>
                    <a:pt x="28" y="262"/>
                    <a:pt x="26" y="263"/>
                    <a:pt x="25" y="263"/>
                  </a:cubicBezTo>
                  <a:cubicBezTo>
                    <a:pt x="24" y="264"/>
                    <a:pt x="22" y="264"/>
                    <a:pt x="21" y="263"/>
                  </a:cubicBezTo>
                  <a:cubicBezTo>
                    <a:pt x="19" y="262"/>
                    <a:pt x="21" y="260"/>
                    <a:pt x="20" y="259"/>
                  </a:cubicBezTo>
                  <a:cubicBezTo>
                    <a:pt x="20" y="259"/>
                    <a:pt x="16" y="262"/>
                    <a:pt x="18" y="264"/>
                  </a:cubicBezTo>
                  <a:cubicBezTo>
                    <a:pt x="19" y="267"/>
                    <a:pt x="23" y="268"/>
                    <a:pt x="24" y="268"/>
                  </a:cubicBezTo>
                  <a:cubicBezTo>
                    <a:pt x="26" y="268"/>
                    <a:pt x="31" y="268"/>
                    <a:pt x="33" y="265"/>
                  </a:cubicBezTo>
                  <a:cubicBezTo>
                    <a:pt x="35" y="263"/>
                    <a:pt x="35" y="260"/>
                    <a:pt x="35" y="257"/>
                  </a:cubicBezTo>
                  <a:cubicBezTo>
                    <a:pt x="35" y="255"/>
                    <a:pt x="32" y="249"/>
                    <a:pt x="29" y="247"/>
                  </a:cubicBezTo>
                  <a:cubicBezTo>
                    <a:pt x="26" y="245"/>
                    <a:pt x="21" y="244"/>
                    <a:pt x="16" y="245"/>
                  </a:cubicBezTo>
                  <a:cubicBezTo>
                    <a:pt x="11" y="246"/>
                    <a:pt x="6" y="248"/>
                    <a:pt x="3" y="251"/>
                  </a:cubicBezTo>
                  <a:cubicBezTo>
                    <a:pt x="1" y="254"/>
                    <a:pt x="0" y="262"/>
                    <a:pt x="1" y="267"/>
                  </a:cubicBezTo>
                  <a:cubicBezTo>
                    <a:pt x="2" y="273"/>
                    <a:pt x="6" y="279"/>
                    <a:pt x="11" y="282"/>
                  </a:cubicBezTo>
                  <a:cubicBezTo>
                    <a:pt x="15" y="285"/>
                    <a:pt x="31" y="287"/>
                    <a:pt x="32" y="288"/>
                  </a:cubicBezTo>
                  <a:cubicBezTo>
                    <a:pt x="34" y="288"/>
                    <a:pt x="41" y="291"/>
                    <a:pt x="42" y="293"/>
                  </a:cubicBezTo>
                  <a:cubicBezTo>
                    <a:pt x="43" y="294"/>
                    <a:pt x="49" y="304"/>
                    <a:pt x="49" y="304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45" y="319"/>
                    <a:pt x="45" y="319"/>
                    <a:pt x="45" y="319"/>
                  </a:cubicBezTo>
                  <a:cubicBezTo>
                    <a:pt x="60" y="359"/>
                    <a:pt x="60" y="359"/>
                    <a:pt x="60" y="359"/>
                  </a:cubicBezTo>
                  <a:cubicBezTo>
                    <a:pt x="67" y="358"/>
                    <a:pt x="67" y="358"/>
                    <a:pt x="67" y="358"/>
                  </a:cubicBezTo>
                  <a:cubicBezTo>
                    <a:pt x="74" y="379"/>
                    <a:pt x="74" y="379"/>
                    <a:pt x="74" y="379"/>
                  </a:cubicBezTo>
                  <a:cubicBezTo>
                    <a:pt x="84" y="422"/>
                    <a:pt x="115" y="556"/>
                    <a:pt x="116" y="562"/>
                  </a:cubicBezTo>
                  <a:cubicBezTo>
                    <a:pt x="110" y="561"/>
                    <a:pt x="105" y="560"/>
                    <a:pt x="102" y="557"/>
                  </a:cubicBezTo>
                  <a:cubicBezTo>
                    <a:pt x="85" y="546"/>
                    <a:pt x="43" y="482"/>
                    <a:pt x="43" y="482"/>
                  </a:cubicBezTo>
                  <a:cubicBezTo>
                    <a:pt x="43" y="482"/>
                    <a:pt x="64" y="545"/>
                    <a:pt x="68" y="575"/>
                  </a:cubicBezTo>
                  <a:cubicBezTo>
                    <a:pt x="70" y="585"/>
                    <a:pt x="64" y="626"/>
                    <a:pt x="64" y="62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91" y="630"/>
                    <a:pt x="107" y="654"/>
                    <a:pt x="113" y="667"/>
                  </a:cubicBezTo>
                  <a:cubicBezTo>
                    <a:pt x="119" y="681"/>
                    <a:pt x="133" y="724"/>
                    <a:pt x="133" y="724"/>
                  </a:cubicBezTo>
                  <a:cubicBezTo>
                    <a:pt x="448" y="724"/>
                    <a:pt x="448" y="724"/>
                    <a:pt x="448" y="724"/>
                  </a:cubicBezTo>
                  <a:cubicBezTo>
                    <a:pt x="448" y="724"/>
                    <a:pt x="461" y="681"/>
                    <a:pt x="468" y="667"/>
                  </a:cubicBezTo>
                  <a:cubicBezTo>
                    <a:pt x="473" y="654"/>
                    <a:pt x="490" y="630"/>
                    <a:pt x="500" y="615"/>
                  </a:cubicBezTo>
                  <a:cubicBezTo>
                    <a:pt x="516" y="626"/>
                    <a:pt x="516" y="626"/>
                    <a:pt x="516" y="626"/>
                  </a:cubicBezTo>
                  <a:cubicBezTo>
                    <a:pt x="516" y="626"/>
                    <a:pt x="511" y="585"/>
                    <a:pt x="512" y="575"/>
                  </a:cubicBezTo>
                  <a:cubicBezTo>
                    <a:pt x="517" y="545"/>
                    <a:pt x="538" y="482"/>
                    <a:pt x="538" y="482"/>
                  </a:cubicBezTo>
                  <a:cubicBezTo>
                    <a:pt x="538" y="482"/>
                    <a:pt x="495" y="546"/>
                    <a:pt x="479" y="557"/>
                  </a:cubicBezTo>
                  <a:cubicBezTo>
                    <a:pt x="475" y="560"/>
                    <a:pt x="470" y="561"/>
                    <a:pt x="465" y="562"/>
                  </a:cubicBezTo>
                  <a:cubicBezTo>
                    <a:pt x="466" y="556"/>
                    <a:pt x="497" y="422"/>
                    <a:pt x="507" y="379"/>
                  </a:cubicBezTo>
                  <a:cubicBezTo>
                    <a:pt x="514" y="358"/>
                    <a:pt x="514" y="358"/>
                    <a:pt x="514" y="358"/>
                  </a:cubicBezTo>
                  <a:cubicBezTo>
                    <a:pt x="521" y="359"/>
                    <a:pt x="521" y="359"/>
                    <a:pt x="521" y="359"/>
                  </a:cubicBezTo>
                  <a:cubicBezTo>
                    <a:pt x="536" y="319"/>
                    <a:pt x="536" y="319"/>
                    <a:pt x="536" y="319"/>
                  </a:cubicBezTo>
                  <a:cubicBezTo>
                    <a:pt x="526" y="318"/>
                    <a:pt x="526" y="318"/>
                    <a:pt x="526" y="318"/>
                  </a:cubicBezTo>
                  <a:cubicBezTo>
                    <a:pt x="531" y="304"/>
                    <a:pt x="531" y="304"/>
                    <a:pt x="531" y="304"/>
                  </a:cubicBezTo>
                  <a:cubicBezTo>
                    <a:pt x="531" y="304"/>
                    <a:pt x="531" y="304"/>
                    <a:pt x="531" y="304"/>
                  </a:cubicBezTo>
                  <a:cubicBezTo>
                    <a:pt x="531" y="304"/>
                    <a:pt x="537" y="294"/>
                    <a:pt x="538" y="293"/>
                  </a:cubicBezTo>
                  <a:cubicBezTo>
                    <a:pt x="539" y="291"/>
                    <a:pt x="547" y="288"/>
                    <a:pt x="548" y="288"/>
                  </a:cubicBezTo>
                  <a:cubicBezTo>
                    <a:pt x="549" y="287"/>
                    <a:pt x="565" y="285"/>
                    <a:pt x="570" y="282"/>
                  </a:cubicBezTo>
                  <a:cubicBezTo>
                    <a:pt x="574" y="279"/>
                    <a:pt x="579" y="273"/>
                    <a:pt x="579" y="267"/>
                  </a:cubicBezTo>
                  <a:cubicBezTo>
                    <a:pt x="580" y="262"/>
                    <a:pt x="579" y="254"/>
                    <a:pt x="577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5"/>
            <p:cNvSpPr/>
            <p:nvPr/>
          </p:nvSpPr>
          <p:spPr bwMode="auto">
            <a:xfrm>
              <a:off x="-1114425" y="7485063"/>
              <a:ext cx="107950" cy="236538"/>
            </a:xfrm>
            <a:custGeom>
              <a:avLst/>
              <a:gdLst>
                <a:gd name="T0" fmla="*/ 11 w 29"/>
                <a:gd name="T1" fmla="*/ 60 h 63"/>
                <a:gd name="T2" fmla="*/ 13 w 29"/>
                <a:gd name="T3" fmla="*/ 49 h 63"/>
                <a:gd name="T4" fmla="*/ 20 w 29"/>
                <a:gd name="T5" fmla="*/ 49 h 63"/>
                <a:gd name="T6" fmla="*/ 21 w 29"/>
                <a:gd name="T7" fmla="*/ 63 h 63"/>
                <a:gd name="T8" fmla="*/ 22 w 29"/>
                <a:gd name="T9" fmla="*/ 63 h 63"/>
                <a:gd name="T10" fmla="*/ 25 w 29"/>
                <a:gd name="T11" fmla="*/ 49 h 63"/>
                <a:gd name="T12" fmla="*/ 29 w 29"/>
                <a:gd name="T13" fmla="*/ 49 h 63"/>
                <a:gd name="T14" fmla="*/ 13 w 29"/>
                <a:gd name="T15" fmla="*/ 0 h 63"/>
                <a:gd name="T16" fmla="*/ 2 w 29"/>
                <a:gd name="T17" fmla="*/ 49 h 63"/>
                <a:gd name="T18" fmla="*/ 8 w 29"/>
                <a:gd name="T19" fmla="*/ 49 h 63"/>
                <a:gd name="T20" fmla="*/ 11 w 29"/>
                <a:gd name="T21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63">
                  <a:moveTo>
                    <a:pt x="11" y="6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1"/>
                    <a:pt x="26" y="0"/>
                    <a:pt x="13" y="0"/>
                  </a:cubicBezTo>
                  <a:cubicBezTo>
                    <a:pt x="0" y="0"/>
                    <a:pt x="1" y="30"/>
                    <a:pt x="2" y="49"/>
                  </a:cubicBezTo>
                  <a:cubicBezTo>
                    <a:pt x="8" y="49"/>
                    <a:pt x="8" y="49"/>
                    <a:pt x="8" y="49"/>
                  </a:cubicBezTo>
                  <a:lnTo>
                    <a:pt x="11" y="60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76"/>
            <p:cNvSpPr/>
            <p:nvPr/>
          </p:nvSpPr>
          <p:spPr bwMode="auto">
            <a:xfrm>
              <a:off x="-1517650" y="7785101"/>
              <a:ext cx="71438" cy="203200"/>
            </a:xfrm>
            <a:custGeom>
              <a:avLst/>
              <a:gdLst>
                <a:gd name="T0" fmla="*/ 12 w 19"/>
                <a:gd name="T1" fmla="*/ 54 h 54"/>
                <a:gd name="T2" fmla="*/ 8 w 19"/>
                <a:gd name="T3" fmla="*/ 0 h 54"/>
                <a:gd name="T4" fmla="*/ 19 w 19"/>
                <a:gd name="T5" fmla="*/ 52 h 54"/>
                <a:gd name="T6" fmla="*/ 12 w 1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4">
                  <a:moveTo>
                    <a:pt x="12" y="54"/>
                  </a:moveTo>
                  <a:cubicBezTo>
                    <a:pt x="12" y="54"/>
                    <a:pt x="0" y="0"/>
                    <a:pt x="8" y="0"/>
                  </a:cubicBezTo>
                  <a:cubicBezTo>
                    <a:pt x="17" y="0"/>
                    <a:pt x="19" y="52"/>
                    <a:pt x="19" y="52"/>
                  </a:cubicBezTo>
                  <a:lnTo>
                    <a:pt x="12" y="54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Freeform 1077"/>
            <p:cNvSpPr/>
            <p:nvPr/>
          </p:nvSpPr>
          <p:spPr bwMode="auto">
            <a:xfrm>
              <a:off x="-679450" y="7785101"/>
              <a:ext cx="76200" cy="203200"/>
            </a:xfrm>
            <a:custGeom>
              <a:avLst/>
              <a:gdLst>
                <a:gd name="T0" fmla="*/ 7 w 20"/>
                <a:gd name="T1" fmla="*/ 54 h 54"/>
                <a:gd name="T2" fmla="*/ 11 w 20"/>
                <a:gd name="T3" fmla="*/ 0 h 54"/>
                <a:gd name="T4" fmla="*/ 0 w 20"/>
                <a:gd name="T5" fmla="*/ 52 h 54"/>
                <a:gd name="T6" fmla="*/ 7 w 20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7" y="54"/>
                  </a:moveTo>
                  <a:cubicBezTo>
                    <a:pt x="7" y="54"/>
                    <a:pt x="20" y="0"/>
                    <a:pt x="11" y="0"/>
                  </a:cubicBezTo>
                  <a:cubicBezTo>
                    <a:pt x="2" y="0"/>
                    <a:pt x="0" y="52"/>
                    <a:pt x="0" y="52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Freeform 1078"/>
            <p:cNvSpPr/>
            <p:nvPr/>
          </p:nvSpPr>
          <p:spPr bwMode="auto">
            <a:xfrm>
              <a:off x="-619125" y="8331201"/>
              <a:ext cx="207963" cy="258763"/>
            </a:xfrm>
            <a:custGeom>
              <a:avLst/>
              <a:gdLst>
                <a:gd name="T0" fmla="*/ 0 w 55"/>
                <a:gd name="T1" fmla="*/ 63 h 69"/>
                <a:gd name="T2" fmla="*/ 31 w 55"/>
                <a:gd name="T3" fmla="*/ 5 h 69"/>
                <a:gd name="T4" fmla="*/ 39 w 55"/>
                <a:gd name="T5" fmla="*/ 69 h 69"/>
                <a:gd name="T6" fmla="*/ 0 w 55"/>
                <a:gd name="T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0" y="63"/>
                  </a:moveTo>
                  <a:cubicBezTo>
                    <a:pt x="0" y="63"/>
                    <a:pt x="7" y="0"/>
                    <a:pt x="31" y="5"/>
                  </a:cubicBezTo>
                  <a:cubicBezTo>
                    <a:pt x="55" y="11"/>
                    <a:pt x="39" y="69"/>
                    <a:pt x="39" y="69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079"/>
            <p:cNvSpPr/>
            <p:nvPr/>
          </p:nvSpPr>
          <p:spPr bwMode="auto">
            <a:xfrm>
              <a:off x="-1385888" y="8191501"/>
              <a:ext cx="150813" cy="166688"/>
            </a:xfrm>
            <a:custGeom>
              <a:avLst/>
              <a:gdLst>
                <a:gd name="T0" fmla="*/ 5 w 40"/>
                <a:gd name="T1" fmla="*/ 44 h 44"/>
                <a:gd name="T2" fmla="*/ 20 w 40"/>
                <a:gd name="T3" fmla="*/ 0 h 44"/>
                <a:gd name="T4" fmla="*/ 37 w 40"/>
                <a:gd name="T5" fmla="*/ 44 h 44"/>
                <a:gd name="T6" fmla="*/ 5 w 40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4">
                  <a:moveTo>
                    <a:pt x="5" y="44"/>
                  </a:moveTo>
                  <a:cubicBezTo>
                    <a:pt x="5" y="44"/>
                    <a:pt x="0" y="0"/>
                    <a:pt x="20" y="0"/>
                  </a:cubicBezTo>
                  <a:cubicBezTo>
                    <a:pt x="40" y="0"/>
                    <a:pt x="37" y="44"/>
                    <a:pt x="37" y="4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1080"/>
            <p:cNvSpPr/>
            <p:nvPr/>
          </p:nvSpPr>
          <p:spPr bwMode="auto">
            <a:xfrm>
              <a:off x="-1600200" y="8226426"/>
              <a:ext cx="150813" cy="131763"/>
            </a:xfrm>
            <a:custGeom>
              <a:avLst/>
              <a:gdLst>
                <a:gd name="T0" fmla="*/ 6 w 40"/>
                <a:gd name="T1" fmla="*/ 35 h 35"/>
                <a:gd name="T2" fmla="*/ 20 w 40"/>
                <a:gd name="T3" fmla="*/ 0 h 35"/>
                <a:gd name="T4" fmla="*/ 37 w 40"/>
                <a:gd name="T5" fmla="*/ 35 h 35"/>
                <a:gd name="T6" fmla="*/ 6 w 40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5">
                  <a:moveTo>
                    <a:pt x="6" y="35"/>
                  </a:moveTo>
                  <a:cubicBezTo>
                    <a:pt x="6" y="35"/>
                    <a:pt x="0" y="0"/>
                    <a:pt x="20" y="0"/>
                  </a:cubicBezTo>
                  <a:cubicBezTo>
                    <a:pt x="40" y="0"/>
                    <a:pt x="37" y="35"/>
                    <a:pt x="37" y="35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Freeform 1081"/>
            <p:cNvSpPr/>
            <p:nvPr/>
          </p:nvSpPr>
          <p:spPr bwMode="auto">
            <a:xfrm>
              <a:off x="-1179513" y="8226426"/>
              <a:ext cx="125413" cy="131763"/>
            </a:xfrm>
            <a:custGeom>
              <a:avLst/>
              <a:gdLst>
                <a:gd name="T0" fmla="*/ 4 w 33"/>
                <a:gd name="T1" fmla="*/ 35 h 35"/>
                <a:gd name="T2" fmla="*/ 16 w 33"/>
                <a:gd name="T3" fmla="*/ 0 h 35"/>
                <a:gd name="T4" fmla="*/ 30 w 33"/>
                <a:gd name="T5" fmla="*/ 35 h 35"/>
                <a:gd name="T6" fmla="*/ 4 w 33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5">
                  <a:moveTo>
                    <a:pt x="4" y="35"/>
                  </a:moveTo>
                  <a:cubicBezTo>
                    <a:pt x="4" y="35"/>
                    <a:pt x="0" y="0"/>
                    <a:pt x="16" y="0"/>
                  </a:cubicBezTo>
                  <a:cubicBezTo>
                    <a:pt x="33" y="0"/>
                    <a:pt x="30" y="35"/>
                    <a:pt x="30" y="35"/>
                  </a:cubicBezTo>
                  <a:lnTo>
                    <a:pt x="4" y="35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082"/>
            <p:cNvSpPr/>
            <p:nvPr/>
          </p:nvSpPr>
          <p:spPr bwMode="auto">
            <a:xfrm>
              <a:off x="-773113" y="8413751"/>
              <a:ext cx="123825" cy="146050"/>
            </a:xfrm>
            <a:custGeom>
              <a:avLst/>
              <a:gdLst>
                <a:gd name="T0" fmla="*/ 0 w 33"/>
                <a:gd name="T1" fmla="*/ 36 h 39"/>
                <a:gd name="T2" fmla="*/ 16 w 33"/>
                <a:gd name="T3" fmla="*/ 2 h 39"/>
                <a:gd name="T4" fmla="*/ 25 w 33"/>
                <a:gd name="T5" fmla="*/ 39 h 39"/>
                <a:gd name="T6" fmla="*/ 0 w 33"/>
                <a:gd name="T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9">
                  <a:moveTo>
                    <a:pt x="0" y="36"/>
                  </a:moveTo>
                  <a:cubicBezTo>
                    <a:pt x="0" y="36"/>
                    <a:pt x="0" y="0"/>
                    <a:pt x="16" y="2"/>
                  </a:cubicBezTo>
                  <a:cubicBezTo>
                    <a:pt x="33" y="4"/>
                    <a:pt x="25" y="39"/>
                    <a:pt x="25" y="39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083"/>
            <p:cNvSpPr/>
            <p:nvPr/>
          </p:nvSpPr>
          <p:spPr bwMode="auto">
            <a:xfrm>
              <a:off x="-1036638" y="8226426"/>
              <a:ext cx="125413" cy="131763"/>
            </a:xfrm>
            <a:custGeom>
              <a:avLst/>
              <a:gdLst>
                <a:gd name="T0" fmla="*/ 5 w 33"/>
                <a:gd name="T1" fmla="*/ 35 h 35"/>
                <a:gd name="T2" fmla="*/ 17 w 33"/>
                <a:gd name="T3" fmla="*/ 0 h 35"/>
                <a:gd name="T4" fmla="*/ 31 w 33"/>
                <a:gd name="T5" fmla="*/ 35 h 35"/>
                <a:gd name="T6" fmla="*/ 5 w 33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5">
                  <a:moveTo>
                    <a:pt x="5" y="35"/>
                  </a:moveTo>
                  <a:cubicBezTo>
                    <a:pt x="5" y="35"/>
                    <a:pt x="0" y="0"/>
                    <a:pt x="17" y="0"/>
                  </a:cubicBezTo>
                  <a:cubicBezTo>
                    <a:pt x="33" y="0"/>
                    <a:pt x="31" y="35"/>
                    <a:pt x="31" y="3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084"/>
            <p:cNvSpPr/>
            <p:nvPr/>
          </p:nvSpPr>
          <p:spPr bwMode="auto">
            <a:xfrm>
              <a:off x="-1311275" y="8477251"/>
              <a:ext cx="508000" cy="785813"/>
            </a:xfrm>
            <a:custGeom>
              <a:avLst/>
              <a:gdLst>
                <a:gd name="T0" fmla="*/ 0 w 135"/>
                <a:gd name="T1" fmla="*/ 209 h 209"/>
                <a:gd name="T2" fmla="*/ 26 w 135"/>
                <a:gd name="T3" fmla="*/ 40 h 209"/>
                <a:gd name="T4" fmla="*/ 120 w 135"/>
                <a:gd name="T5" fmla="*/ 82 h 209"/>
                <a:gd name="T6" fmla="*/ 132 w 135"/>
                <a:gd name="T7" fmla="*/ 209 h 209"/>
                <a:gd name="T8" fmla="*/ 0 w 135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09">
                  <a:moveTo>
                    <a:pt x="0" y="209"/>
                  </a:moveTo>
                  <a:cubicBezTo>
                    <a:pt x="0" y="209"/>
                    <a:pt x="4" y="73"/>
                    <a:pt x="26" y="40"/>
                  </a:cubicBezTo>
                  <a:cubicBezTo>
                    <a:pt x="49" y="7"/>
                    <a:pt x="105" y="0"/>
                    <a:pt x="120" y="82"/>
                  </a:cubicBezTo>
                  <a:cubicBezTo>
                    <a:pt x="135" y="163"/>
                    <a:pt x="132" y="209"/>
                    <a:pt x="132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085"/>
            <p:cNvSpPr/>
            <p:nvPr/>
          </p:nvSpPr>
          <p:spPr bwMode="auto">
            <a:xfrm>
              <a:off x="-1924051" y="7669213"/>
              <a:ext cx="131763" cy="109538"/>
            </a:xfrm>
            <a:custGeom>
              <a:avLst/>
              <a:gdLst>
                <a:gd name="T0" fmla="*/ 8 w 35"/>
                <a:gd name="T1" fmla="*/ 29 h 29"/>
                <a:gd name="T2" fmla="*/ 16 w 35"/>
                <a:gd name="T3" fmla="*/ 0 h 29"/>
                <a:gd name="T4" fmla="*/ 35 w 35"/>
                <a:gd name="T5" fmla="*/ 25 h 29"/>
                <a:gd name="T6" fmla="*/ 8 w 35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9">
                  <a:moveTo>
                    <a:pt x="8" y="29"/>
                  </a:moveTo>
                  <a:cubicBezTo>
                    <a:pt x="8" y="29"/>
                    <a:pt x="0" y="0"/>
                    <a:pt x="16" y="0"/>
                  </a:cubicBezTo>
                  <a:cubicBezTo>
                    <a:pt x="32" y="0"/>
                    <a:pt x="35" y="25"/>
                    <a:pt x="35" y="25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Freeform 1086"/>
            <p:cNvSpPr/>
            <p:nvPr/>
          </p:nvSpPr>
          <p:spPr bwMode="auto">
            <a:xfrm>
              <a:off x="-333375" y="7669213"/>
              <a:ext cx="136525" cy="109538"/>
            </a:xfrm>
            <a:custGeom>
              <a:avLst/>
              <a:gdLst>
                <a:gd name="T0" fmla="*/ 27 w 36"/>
                <a:gd name="T1" fmla="*/ 29 h 29"/>
                <a:gd name="T2" fmla="*/ 20 w 36"/>
                <a:gd name="T3" fmla="*/ 0 h 29"/>
                <a:gd name="T4" fmla="*/ 0 w 36"/>
                <a:gd name="T5" fmla="*/ 25 h 29"/>
                <a:gd name="T6" fmla="*/ 27 w 36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27" y="29"/>
                  </a:moveTo>
                  <a:cubicBezTo>
                    <a:pt x="27" y="29"/>
                    <a:pt x="36" y="0"/>
                    <a:pt x="20" y="0"/>
                  </a:cubicBezTo>
                  <a:cubicBezTo>
                    <a:pt x="4" y="0"/>
                    <a:pt x="0" y="25"/>
                    <a:pt x="0" y="25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Freeform 1087"/>
            <p:cNvSpPr/>
            <p:nvPr/>
          </p:nvSpPr>
          <p:spPr bwMode="auto">
            <a:xfrm>
              <a:off x="-476250" y="8910638"/>
              <a:ext cx="136525" cy="209550"/>
            </a:xfrm>
            <a:custGeom>
              <a:avLst/>
              <a:gdLst>
                <a:gd name="T0" fmla="*/ 0 w 36"/>
                <a:gd name="T1" fmla="*/ 51 h 56"/>
                <a:gd name="T2" fmla="*/ 28 w 36"/>
                <a:gd name="T3" fmla="*/ 3 h 56"/>
                <a:gd name="T4" fmla="*/ 9 w 36"/>
                <a:gd name="T5" fmla="*/ 56 h 56"/>
                <a:gd name="T6" fmla="*/ 0 w 36"/>
                <a:gd name="T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6">
                  <a:moveTo>
                    <a:pt x="0" y="51"/>
                  </a:moveTo>
                  <a:cubicBezTo>
                    <a:pt x="0" y="51"/>
                    <a:pt x="21" y="0"/>
                    <a:pt x="28" y="3"/>
                  </a:cubicBezTo>
                  <a:cubicBezTo>
                    <a:pt x="36" y="6"/>
                    <a:pt x="9" y="56"/>
                    <a:pt x="9" y="56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Freeform 1088"/>
            <p:cNvSpPr/>
            <p:nvPr/>
          </p:nvSpPr>
          <p:spPr bwMode="auto">
            <a:xfrm>
              <a:off x="-1781176" y="8910638"/>
              <a:ext cx="136525" cy="209550"/>
            </a:xfrm>
            <a:custGeom>
              <a:avLst/>
              <a:gdLst>
                <a:gd name="T0" fmla="*/ 36 w 36"/>
                <a:gd name="T1" fmla="*/ 51 h 56"/>
                <a:gd name="T2" fmla="*/ 7 w 36"/>
                <a:gd name="T3" fmla="*/ 3 h 56"/>
                <a:gd name="T4" fmla="*/ 26 w 36"/>
                <a:gd name="T5" fmla="*/ 56 h 56"/>
                <a:gd name="T6" fmla="*/ 36 w 36"/>
                <a:gd name="T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6">
                  <a:moveTo>
                    <a:pt x="36" y="51"/>
                  </a:moveTo>
                  <a:cubicBezTo>
                    <a:pt x="36" y="51"/>
                    <a:pt x="15" y="0"/>
                    <a:pt x="7" y="3"/>
                  </a:cubicBezTo>
                  <a:cubicBezTo>
                    <a:pt x="0" y="6"/>
                    <a:pt x="26" y="56"/>
                    <a:pt x="26" y="56"/>
                  </a:cubicBezTo>
                  <a:lnTo>
                    <a:pt x="36" y="51"/>
                  </a:lnTo>
                  <a:close/>
                </a:path>
              </a:pathLst>
            </a:custGeom>
            <a:solidFill>
              <a:srgbClr val="FD8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Freeform 1089"/>
            <p:cNvSpPr/>
            <p:nvPr/>
          </p:nvSpPr>
          <p:spPr bwMode="auto">
            <a:xfrm>
              <a:off x="-53975" y="7620001"/>
              <a:ext cx="950913" cy="1543050"/>
            </a:xfrm>
            <a:custGeom>
              <a:avLst/>
              <a:gdLst>
                <a:gd name="T0" fmla="*/ 190 w 253"/>
                <a:gd name="T1" fmla="*/ 193 h 410"/>
                <a:gd name="T2" fmla="*/ 178 w 253"/>
                <a:gd name="T3" fmla="*/ 91 h 410"/>
                <a:gd name="T4" fmla="*/ 195 w 253"/>
                <a:gd name="T5" fmla="*/ 64 h 410"/>
                <a:gd name="T6" fmla="*/ 201 w 253"/>
                <a:gd name="T7" fmla="*/ 74 h 410"/>
                <a:gd name="T8" fmla="*/ 188 w 253"/>
                <a:gd name="T9" fmla="*/ 88 h 410"/>
                <a:gd name="T10" fmla="*/ 208 w 253"/>
                <a:gd name="T11" fmla="*/ 87 h 410"/>
                <a:gd name="T12" fmla="*/ 211 w 253"/>
                <a:gd name="T13" fmla="*/ 64 h 410"/>
                <a:gd name="T14" fmla="*/ 190 w 253"/>
                <a:gd name="T15" fmla="*/ 57 h 410"/>
                <a:gd name="T16" fmla="*/ 166 w 253"/>
                <a:gd name="T17" fmla="*/ 91 h 410"/>
                <a:gd name="T18" fmla="*/ 157 w 253"/>
                <a:gd name="T19" fmla="*/ 96 h 410"/>
                <a:gd name="T20" fmla="*/ 134 w 253"/>
                <a:gd name="T21" fmla="*/ 65 h 410"/>
                <a:gd name="T22" fmla="*/ 108 w 253"/>
                <a:gd name="T23" fmla="*/ 25 h 410"/>
                <a:gd name="T24" fmla="*/ 115 w 253"/>
                <a:gd name="T25" fmla="*/ 33 h 410"/>
                <a:gd name="T26" fmla="*/ 115 w 253"/>
                <a:gd name="T27" fmla="*/ 2 h 410"/>
                <a:gd name="T28" fmla="*/ 87 w 253"/>
                <a:gd name="T29" fmla="*/ 39 h 410"/>
                <a:gd name="T30" fmla="*/ 93 w 253"/>
                <a:gd name="T31" fmla="*/ 56 h 410"/>
                <a:gd name="T32" fmla="*/ 69 w 253"/>
                <a:gd name="T33" fmla="*/ 59 h 410"/>
                <a:gd name="T34" fmla="*/ 43 w 253"/>
                <a:gd name="T35" fmla="*/ 83 h 410"/>
                <a:gd name="T36" fmla="*/ 44 w 253"/>
                <a:gd name="T37" fmla="*/ 94 h 410"/>
                <a:gd name="T38" fmla="*/ 67 w 253"/>
                <a:gd name="T39" fmla="*/ 112 h 410"/>
                <a:gd name="T40" fmla="*/ 71 w 253"/>
                <a:gd name="T41" fmla="*/ 117 h 410"/>
                <a:gd name="T42" fmla="*/ 63 w 253"/>
                <a:gd name="T43" fmla="*/ 77 h 410"/>
                <a:gd name="T44" fmla="*/ 108 w 253"/>
                <a:gd name="T45" fmla="*/ 74 h 410"/>
                <a:gd name="T46" fmla="*/ 151 w 253"/>
                <a:gd name="T47" fmla="*/ 125 h 410"/>
                <a:gd name="T48" fmla="*/ 170 w 253"/>
                <a:gd name="T49" fmla="*/ 180 h 410"/>
                <a:gd name="T50" fmla="*/ 141 w 253"/>
                <a:gd name="T51" fmla="*/ 183 h 410"/>
                <a:gd name="T52" fmla="*/ 124 w 253"/>
                <a:gd name="T53" fmla="*/ 162 h 410"/>
                <a:gd name="T54" fmla="*/ 71 w 253"/>
                <a:gd name="T55" fmla="*/ 154 h 410"/>
                <a:gd name="T56" fmla="*/ 86 w 253"/>
                <a:gd name="T57" fmla="*/ 148 h 410"/>
                <a:gd name="T58" fmla="*/ 65 w 253"/>
                <a:gd name="T59" fmla="*/ 142 h 410"/>
                <a:gd name="T60" fmla="*/ 68 w 253"/>
                <a:gd name="T61" fmla="*/ 175 h 410"/>
                <a:gd name="T62" fmla="*/ 80 w 253"/>
                <a:gd name="T63" fmla="*/ 180 h 410"/>
                <a:gd name="T64" fmla="*/ 77 w 253"/>
                <a:gd name="T65" fmla="*/ 189 h 410"/>
                <a:gd name="T66" fmla="*/ 124 w 253"/>
                <a:gd name="T67" fmla="*/ 203 h 410"/>
                <a:gd name="T68" fmla="*/ 100 w 253"/>
                <a:gd name="T69" fmla="*/ 214 h 410"/>
                <a:gd name="T70" fmla="*/ 107 w 253"/>
                <a:gd name="T71" fmla="*/ 181 h 410"/>
                <a:gd name="T72" fmla="*/ 143 w 253"/>
                <a:gd name="T73" fmla="*/ 206 h 410"/>
                <a:gd name="T74" fmla="*/ 170 w 253"/>
                <a:gd name="T75" fmla="*/ 194 h 410"/>
                <a:gd name="T76" fmla="*/ 156 w 253"/>
                <a:gd name="T77" fmla="*/ 298 h 410"/>
                <a:gd name="T78" fmla="*/ 142 w 253"/>
                <a:gd name="T79" fmla="*/ 245 h 410"/>
                <a:gd name="T80" fmla="*/ 151 w 253"/>
                <a:gd name="T81" fmla="*/ 230 h 410"/>
                <a:gd name="T82" fmla="*/ 111 w 253"/>
                <a:gd name="T83" fmla="*/ 255 h 410"/>
                <a:gd name="T84" fmla="*/ 123 w 253"/>
                <a:gd name="T85" fmla="*/ 297 h 410"/>
                <a:gd name="T86" fmla="*/ 62 w 253"/>
                <a:gd name="T87" fmla="*/ 284 h 410"/>
                <a:gd name="T88" fmla="*/ 47 w 253"/>
                <a:gd name="T89" fmla="*/ 238 h 410"/>
                <a:gd name="T90" fmla="*/ 76 w 253"/>
                <a:gd name="T91" fmla="*/ 228 h 410"/>
                <a:gd name="T92" fmla="*/ 20 w 253"/>
                <a:gd name="T93" fmla="*/ 227 h 410"/>
                <a:gd name="T94" fmla="*/ 15 w 253"/>
                <a:gd name="T95" fmla="*/ 233 h 410"/>
                <a:gd name="T96" fmla="*/ 41 w 253"/>
                <a:gd name="T97" fmla="*/ 270 h 410"/>
                <a:gd name="T98" fmla="*/ 48 w 253"/>
                <a:gd name="T99" fmla="*/ 316 h 410"/>
                <a:gd name="T100" fmla="*/ 75 w 253"/>
                <a:gd name="T101" fmla="*/ 359 h 410"/>
                <a:gd name="T102" fmla="*/ 79 w 253"/>
                <a:gd name="T103" fmla="*/ 330 h 410"/>
                <a:gd name="T104" fmla="*/ 104 w 253"/>
                <a:gd name="T105" fmla="*/ 316 h 410"/>
                <a:gd name="T106" fmla="*/ 175 w 253"/>
                <a:gd name="T107" fmla="*/ 398 h 410"/>
                <a:gd name="T108" fmla="*/ 163 w 253"/>
                <a:gd name="T109" fmla="*/ 387 h 410"/>
                <a:gd name="T110" fmla="*/ 202 w 253"/>
                <a:gd name="T111" fmla="*/ 376 h 410"/>
                <a:gd name="T112" fmla="*/ 245 w 253"/>
                <a:gd name="T113" fmla="*/ 39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3" h="410">
                  <a:moveTo>
                    <a:pt x="243" y="335"/>
                  </a:moveTo>
                  <a:cubicBezTo>
                    <a:pt x="243" y="334"/>
                    <a:pt x="237" y="335"/>
                    <a:pt x="219" y="326"/>
                  </a:cubicBezTo>
                  <a:cubicBezTo>
                    <a:pt x="202" y="317"/>
                    <a:pt x="190" y="195"/>
                    <a:pt x="190" y="193"/>
                  </a:cubicBezTo>
                  <a:cubicBezTo>
                    <a:pt x="191" y="177"/>
                    <a:pt x="194" y="157"/>
                    <a:pt x="183" y="143"/>
                  </a:cubicBezTo>
                  <a:cubicBezTo>
                    <a:pt x="179" y="138"/>
                    <a:pt x="173" y="130"/>
                    <a:pt x="173" y="123"/>
                  </a:cubicBezTo>
                  <a:cubicBezTo>
                    <a:pt x="174" y="112"/>
                    <a:pt x="173" y="100"/>
                    <a:pt x="178" y="91"/>
                  </a:cubicBezTo>
                  <a:cubicBezTo>
                    <a:pt x="181" y="86"/>
                    <a:pt x="184" y="81"/>
                    <a:pt x="187" y="76"/>
                  </a:cubicBezTo>
                  <a:cubicBezTo>
                    <a:pt x="187" y="74"/>
                    <a:pt x="187" y="73"/>
                    <a:pt x="187" y="71"/>
                  </a:cubicBezTo>
                  <a:cubicBezTo>
                    <a:pt x="188" y="68"/>
                    <a:pt x="192" y="64"/>
                    <a:pt x="195" y="64"/>
                  </a:cubicBezTo>
                  <a:cubicBezTo>
                    <a:pt x="197" y="64"/>
                    <a:pt x="198" y="65"/>
                    <a:pt x="199" y="66"/>
                  </a:cubicBezTo>
                  <a:cubicBezTo>
                    <a:pt x="201" y="68"/>
                    <a:pt x="202" y="72"/>
                    <a:pt x="201" y="75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199" y="76"/>
                    <a:pt x="201" y="80"/>
                    <a:pt x="199" y="82"/>
                  </a:cubicBezTo>
                  <a:cubicBezTo>
                    <a:pt x="196" y="84"/>
                    <a:pt x="193" y="80"/>
                    <a:pt x="190" y="80"/>
                  </a:cubicBezTo>
                  <a:cubicBezTo>
                    <a:pt x="186" y="81"/>
                    <a:pt x="186" y="86"/>
                    <a:pt x="188" y="88"/>
                  </a:cubicBezTo>
                  <a:cubicBezTo>
                    <a:pt x="191" y="91"/>
                    <a:pt x="194" y="90"/>
                    <a:pt x="197" y="91"/>
                  </a:cubicBezTo>
                  <a:cubicBezTo>
                    <a:pt x="199" y="91"/>
                    <a:pt x="202" y="93"/>
                    <a:pt x="204" y="92"/>
                  </a:cubicBezTo>
                  <a:cubicBezTo>
                    <a:pt x="206" y="92"/>
                    <a:pt x="207" y="89"/>
                    <a:pt x="208" y="87"/>
                  </a:cubicBezTo>
                  <a:cubicBezTo>
                    <a:pt x="209" y="84"/>
                    <a:pt x="211" y="82"/>
                    <a:pt x="213" y="80"/>
                  </a:cubicBezTo>
                  <a:cubicBezTo>
                    <a:pt x="218" y="75"/>
                    <a:pt x="216" y="69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0" y="62"/>
                    <a:pt x="211" y="60"/>
                    <a:pt x="209" y="60"/>
                  </a:cubicBezTo>
                  <a:cubicBezTo>
                    <a:pt x="205" y="59"/>
                    <a:pt x="202" y="57"/>
                    <a:pt x="198" y="57"/>
                  </a:cubicBezTo>
                  <a:cubicBezTo>
                    <a:pt x="195" y="57"/>
                    <a:pt x="193" y="57"/>
                    <a:pt x="190" y="57"/>
                  </a:cubicBezTo>
                  <a:cubicBezTo>
                    <a:pt x="184" y="58"/>
                    <a:pt x="179" y="59"/>
                    <a:pt x="176" y="65"/>
                  </a:cubicBezTo>
                  <a:cubicBezTo>
                    <a:pt x="173" y="70"/>
                    <a:pt x="172" y="76"/>
                    <a:pt x="170" y="81"/>
                  </a:cubicBezTo>
                  <a:cubicBezTo>
                    <a:pt x="168" y="84"/>
                    <a:pt x="167" y="88"/>
                    <a:pt x="166" y="91"/>
                  </a:cubicBezTo>
                  <a:cubicBezTo>
                    <a:pt x="165" y="93"/>
                    <a:pt x="164" y="94"/>
                    <a:pt x="162" y="96"/>
                  </a:cubicBezTo>
                  <a:cubicBezTo>
                    <a:pt x="161" y="97"/>
                    <a:pt x="160" y="97"/>
                    <a:pt x="159" y="96"/>
                  </a:cubicBezTo>
                  <a:cubicBezTo>
                    <a:pt x="158" y="96"/>
                    <a:pt x="158" y="96"/>
                    <a:pt x="157" y="96"/>
                  </a:cubicBezTo>
                  <a:cubicBezTo>
                    <a:pt x="156" y="95"/>
                    <a:pt x="156" y="94"/>
                    <a:pt x="155" y="93"/>
                  </a:cubicBezTo>
                  <a:cubicBezTo>
                    <a:pt x="152" y="88"/>
                    <a:pt x="151" y="82"/>
                    <a:pt x="148" y="77"/>
                  </a:cubicBezTo>
                  <a:cubicBezTo>
                    <a:pt x="144" y="73"/>
                    <a:pt x="139" y="69"/>
                    <a:pt x="134" y="65"/>
                  </a:cubicBezTo>
                  <a:cubicBezTo>
                    <a:pt x="124" y="57"/>
                    <a:pt x="113" y="52"/>
                    <a:pt x="103" y="43"/>
                  </a:cubicBezTo>
                  <a:cubicBezTo>
                    <a:pt x="103" y="42"/>
                    <a:pt x="102" y="41"/>
                    <a:pt x="101" y="40"/>
                  </a:cubicBezTo>
                  <a:cubicBezTo>
                    <a:pt x="103" y="35"/>
                    <a:pt x="105" y="30"/>
                    <a:pt x="108" y="25"/>
                  </a:cubicBezTo>
                  <a:cubicBezTo>
                    <a:pt x="111" y="21"/>
                    <a:pt x="113" y="17"/>
                    <a:pt x="116" y="14"/>
                  </a:cubicBezTo>
                  <a:cubicBezTo>
                    <a:pt x="121" y="16"/>
                    <a:pt x="126" y="20"/>
                    <a:pt x="132" y="19"/>
                  </a:cubicBezTo>
                  <a:cubicBezTo>
                    <a:pt x="128" y="23"/>
                    <a:pt x="113" y="28"/>
                    <a:pt x="115" y="33"/>
                  </a:cubicBezTo>
                  <a:cubicBezTo>
                    <a:pt x="116" y="37"/>
                    <a:pt x="129" y="38"/>
                    <a:pt x="132" y="38"/>
                  </a:cubicBezTo>
                  <a:cubicBezTo>
                    <a:pt x="141" y="37"/>
                    <a:pt x="147" y="24"/>
                    <a:pt x="143" y="16"/>
                  </a:cubicBezTo>
                  <a:cubicBezTo>
                    <a:pt x="139" y="8"/>
                    <a:pt x="124" y="0"/>
                    <a:pt x="115" y="2"/>
                  </a:cubicBezTo>
                  <a:cubicBezTo>
                    <a:pt x="110" y="3"/>
                    <a:pt x="108" y="3"/>
                    <a:pt x="104" y="7"/>
                  </a:cubicBezTo>
                  <a:cubicBezTo>
                    <a:pt x="101" y="10"/>
                    <a:pt x="98" y="14"/>
                    <a:pt x="95" y="17"/>
                  </a:cubicBezTo>
                  <a:cubicBezTo>
                    <a:pt x="92" y="22"/>
                    <a:pt x="82" y="33"/>
                    <a:pt x="87" y="39"/>
                  </a:cubicBezTo>
                  <a:cubicBezTo>
                    <a:pt x="86" y="40"/>
                    <a:pt x="86" y="41"/>
                    <a:pt x="86" y="41"/>
                  </a:cubicBezTo>
                  <a:cubicBezTo>
                    <a:pt x="87" y="46"/>
                    <a:pt x="89" y="50"/>
                    <a:pt x="91" y="53"/>
                  </a:cubicBezTo>
                  <a:cubicBezTo>
                    <a:pt x="92" y="54"/>
                    <a:pt x="92" y="55"/>
                    <a:pt x="93" y="56"/>
                  </a:cubicBezTo>
                  <a:cubicBezTo>
                    <a:pt x="93" y="56"/>
                    <a:pt x="93" y="57"/>
                    <a:pt x="93" y="57"/>
                  </a:cubicBezTo>
                  <a:cubicBezTo>
                    <a:pt x="88" y="58"/>
                    <a:pt x="83" y="58"/>
                    <a:pt x="79" y="58"/>
                  </a:cubicBezTo>
                  <a:cubicBezTo>
                    <a:pt x="75" y="58"/>
                    <a:pt x="72" y="59"/>
                    <a:pt x="69" y="59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2" y="60"/>
                    <a:pt x="59" y="60"/>
                    <a:pt x="56" y="60"/>
                  </a:cubicBezTo>
                  <a:cubicBezTo>
                    <a:pt x="47" y="60"/>
                    <a:pt x="45" y="75"/>
                    <a:pt x="43" y="83"/>
                  </a:cubicBezTo>
                  <a:cubicBezTo>
                    <a:pt x="43" y="84"/>
                    <a:pt x="43" y="84"/>
                    <a:pt x="43" y="85"/>
                  </a:cubicBezTo>
                  <a:cubicBezTo>
                    <a:pt x="43" y="87"/>
                    <a:pt x="44" y="92"/>
                    <a:pt x="44" y="93"/>
                  </a:cubicBezTo>
                  <a:cubicBezTo>
                    <a:pt x="44" y="93"/>
                    <a:pt x="44" y="93"/>
                    <a:pt x="44" y="94"/>
                  </a:cubicBezTo>
                  <a:cubicBezTo>
                    <a:pt x="43" y="98"/>
                    <a:pt x="45" y="102"/>
                    <a:pt x="49" y="104"/>
                  </a:cubicBezTo>
                  <a:cubicBezTo>
                    <a:pt x="50" y="104"/>
                    <a:pt x="51" y="105"/>
                    <a:pt x="52" y="105"/>
                  </a:cubicBezTo>
                  <a:cubicBezTo>
                    <a:pt x="57" y="110"/>
                    <a:pt x="62" y="110"/>
                    <a:pt x="67" y="112"/>
                  </a:cubicBezTo>
                  <a:cubicBezTo>
                    <a:pt x="68" y="113"/>
                    <a:pt x="69" y="113"/>
                    <a:pt x="69" y="113"/>
                  </a:cubicBezTo>
                  <a:cubicBezTo>
                    <a:pt x="69" y="113"/>
                    <a:pt x="69" y="113"/>
                    <a:pt x="70" y="113"/>
                  </a:cubicBezTo>
                  <a:cubicBezTo>
                    <a:pt x="70" y="114"/>
                    <a:pt x="71" y="116"/>
                    <a:pt x="71" y="117"/>
                  </a:cubicBezTo>
                  <a:cubicBezTo>
                    <a:pt x="72" y="123"/>
                    <a:pt x="80" y="114"/>
                    <a:pt x="75" y="107"/>
                  </a:cubicBezTo>
                  <a:cubicBezTo>
                    <a:pt x="72" y="103"/>
                    <a:pt x="65" y="102"/>
                    <a:pt x="60" y="100"/>
                  </a:cubicBezTo>
                  <a:cubicBezTo>
                    <a:pt x="51" y="94"/>
                    <a:pt x="54" y="81"/>
                    <a:pt x="63" y="77"/>
                  </a:cubicBezTo>
                  <a:cubicBezTo>
                    <a:pt x="64" y="77"/>
                    <a:pt x="64" y="76"/>
                    <a:pt x="65" y="76"/>
                  </a:cubicBezTo>
                  <a:cubicBezTo>
                    <a:pt x="69" y="76"/>
                    <a:pt x="73" y="76"/>
                    <a:pt x="77" y="76"/>
                  </a:cubicBezTo>
                  <a:cubicBezTo>
                    <a:pt x="88" y="76"/>
                    <a:pt x="98" y="75"/>
                    <a:pt x="108" y="74"/>
                  </a:cubicBezTo>
                  <a:cubicBezTo>
                    <a:pt x="119" y="74"/>
                    <a:pt x="127" y="83"/>
                    <a:pt x="133" y="91"/>
                  </a:cubicBezTo>
                  <a:cubicBezTo>
                    <a:pt x="134" y="92"/>
                    <a:pt x="135" y="93"/>
                    <a:pt x="136" y="94"/>
                  </a:cubicBezTo>
                  <a:cubicBezTo>
                    <a:pt x="143" y="102"/>
                    <a:pt x="145" y="116"/>
                    <a:pt x="151" y="125"/>
                  </a:cubicBezTo>
                  <a:cubicBezTo>
                    <a:pt x="155" y="132"/>
                    <a:pt x="160" y="136"/>
                    <a:pt x="162" y="144"/>
                  </a:cubicBezTo>
                  <a:cubicBezTo>
                    <a:pt x="165" y="151"/>
                    <a:pt x="169" y="159"/>
                    <a:pt x="171" y="167"/>
                  </a:cubicBezTo>
                  <a:cubicBezTo>
                    <a:pt x="173" y="172"/>
                    <a:pt x="173" y="175"/>
                    <a:pt x="170" y="180"/>
                  </a:cubicBezTo>
                  <a:cubicBezTo>
                    <a:pt x="169" y="181"/>
                    <a:pt x="156" y="190"/>
                    <a:pt x="156" y="190"/>
                  </a:cubicBezTo>
                  <a:cubicBezTo>
                    <a:pt x="155" y="190"/>
                    <a:pt x="155" y="189"/>
                    <a:pt x="154" y="189"/>
                  </a:cubicBezTo>
                  <a:cubicBezTo>
                    <a:pt x="149" y="189"/>
                    <a:pt x="144" y="186"/>
                    <a:pt x="141" y="183"/>
                  </a:cubicBezTo>
                  <a:cubicBezTo>
                    <a:pt x="140" y="182"/>
                    <a:pt x="139" y="180"/>
                    <a:pt x="138" y="179"/>
                  </a:cubicBezTo>
                  <a:cubicBezTo>
                    <a:pt x="138" y="179"/>
                    <a:pt x="137" y="178"/>
                    <a:pt x="137" y="178"/>
                  </a:cubicBezTo>
                  <a:cubicBezTo>
                    <a:pt x="135" y="171"/>
                    <a:pt x="129" y="166"/>
                    <a:pt x="124" y="162"/>
                  </a:cubicBezTo>
                  <a:cubicBezTo>
                    <a:pt x="116" y="155"/>
                    <a:pt x="107" y="166"/>
                    <a:pt x="101" y="170"/>
                  </a:cubicBezTo>
                  <a:cubicBezTo>
                    <a:pt x="98" y="172"/>
                    <a:pt x="95" y="173"/>
                    <a:pt x="93" y="174"/>
                  </a:cubicBezTo>
                  <a:cubicBezTo>
                    <a:pt x="86" y="178"/>
                    <a:pt x="64" y="163"/>
                    <a:pt x="71" y="154"/>
                  </a:cubicBezTo>
                  <a:cubicBezTo>
                    <a:pt x="76" y="148"/>
                    <a:pt x="89" y="162"/>
                    <a:pt x="90" y="151"/>
                  </a:cubicBezTo>
                  <a:cubicBezTo>
                    <a:pt x="90" y="149"/>
                    <a:pt x="88" y="148"/>
                    <a:pt x="86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48"/>
                    <a:pt x="85" y="148"/>
                    <a:pt x="85" y="148"/>
                  </a:cubicBezTo>
                  <a:cubicBezTo>
                    <a:pt x="82" y="147"/>
                    <a:pt x="79" y="144"/>
                    <a:pt x="76" y="143"/>
                  </a:cubicBezTo>
                  <a:cubicBezTo>
                    <a:pt x="74" y="143"/>
                    <a:pt x="66" y="139"/>
                    <a:pt x="65" y="142"/>
                  </a:cubicBezTo>
                  <a:cubicBezTo>
                    <a:pt x="63" y="148"/>
                    <a:pt x="55" y="153"/>
                    <a:pt x="55" y="160"/>
                  </a:cubicBezTo>
                  <a:cubicBezTo>
                    <a:pt x="55" y="165"/>
                    <a:pt x="59" y="166"/>
                    <a:pt x="62" y="169"/>
                  </a:cubicBezTo>
                  <a:cubicBezTo>
                    <a:pt x="65" y="171"/>
                    <a:pt x="65" y="174"/>
                    <a:pt x="68" y="175"/>
                  </a:cubicBezTo>
                  <a:cubicBezTo>
                    <a:pt x="69" y="175"/>
                    <a:pt x="69" y="175"/>
                    <a:pt x="70" y="176"/>
                  </a:cubicBezTo>
                  <a:cubicBezTo>
                    <a:pt x="71" y="177"/>
                    <a:pt x="74" y="178"/>
                    <a:pt x="76" y="178"/>
                  </a:cubicBezTo>
                  <a:cubicBezTo>
                    <a:pt x="77" y="179"/>
                    <a:pt x="78" y="180"/>
                    <a:pt x="80" y="180"/>
                  </a:cubicBezTo>
                  <a:cubicBezTo>
                    <a:pt x="81" y="181"/>
                    <a:pt x="83" y="181"/>
                    <a:pt x="84" y="182"/>
                  </a:cubicBezTo>
                  <a:cubicBezTo>
                    <a:pt x="83" y="183"/>
                    <a:pt x="82" y="184"/>
                    <a:pt x="81" y="186"/>
                  </a:cubicBezTo>
                  <a:cubicBezTo>
                    <a:pt x="80" y="187"/>
                    <a:pt x="79" y="188"/>
                    <a:pt x="77" y="189"/>
                  </a:cubicBezTo>
                  <a:cubicBezTo>
                    <a:pt x="74" y="191"/>
                    <a:pt x="74" y="195"/>
                    <a:pt x="75" y="199"/>
                  </a:cubicBezTo>
                  <a:cubicBezTo>
                    <a:pt x="78" y="209"/>
                    <a:pt x="89" y="224"/>
                    <a:pt x="102" y="223"/>
                  </a:cubicBezTo>
                  <a:cubicBezTo>
                    <a:pt x="112" y="222"/>
                    <a:pt x="129" y="216"/>
                    <a:pt x="124" y="203"/>
                  </a:cubicBezTo>
                  <a:cubicBezTo>
                    <a:pt x="123" y="200"/>
                    <a:pt x="119" y="194"/>
                    <a:pt x="115" y="195"/>
                  </a:cubicBezTo>
                  <a:cubicBezTo>
                    <a:pt x="111" y="196"/>
                    <a:pt x="110" y="203"/>
                    <a:pt x="109" y="206"/>
                  </a:cubicBezTo>
                  <a:cubicBezTo>
                    <a:pt x="107" y="209"/>
                    <a:pt x="104" y="215"/>
                    <a:pt x="100" y="214"/>
                  </a:cubicBezTo>
                  <a:cubicBezTo>
                    <a:pt x="94" y="212"/>
                    <a:pt x="92" y="199"/>
                    <a:pt x="95" y="194"/>
                  </a:cubicBezTo>
                  <a:cubicBezTo>
                    <a:pt x="99" y="190"/>
                    <a:pt x="103" y="186"/>
                    <a:pt x="106" y="182"/>
                  </a:cubicBezTo>
                  <a:cubicBezTo>
                    <a:pt x="106" y="182"/>
                    <a:pt x="107" y="181"/>
                    <a:pt x="107" y="181"/>
                  </a:cubicBezTo>
                  <a:cubicBezTo>
                    <a:pt x="109" y="180"/>
                    <a:pt x="111" y="180"/>
                    <a:pt x="113" y="178"/>
                  </a:cubicBezTo>
                  <a:cubicBezTo>
                    <a:pt x="116" y="176"/>
                    <a:pt x="133" y="194"/>
                    <a:pt x="134" y="195"/>
                  </a:cubicBezTo>
                  <a:cubicBezTo>
                    <a:pt x="136" y="199"/>
                    <a:pt x="139" y="203"/>
                    <a:pt x="143" y="206"/>
                  </a:cubicBezTo>
                  <a:cubicBezTo>
                    <a:pt x="145" y="207"/>
                    <a:pt x="147" y="207"/>
                    <a:pt x="148" y="205"/>
                  </a:cubicBezTo>
                  <a:cubicBezTo>
                    <a:pt x="149" y="204"/>
                    <a:pt x="157" y="204"/>
                    <a:pt x="159" y="203"/>
                  </a:cubicBezTo>
                  <a:cubicBezTo>
                    <a:pt x="163" y="201"/>
                    <a:pt x="166" y="196"/>
                    <a:pt x="170" y="194"/>
                  </a:cubicBezTo>
                  <a:cubicBezTo>
                    <a:pt x="173" y="196"/>
                    <a:pt x="166" y="268"/>
                    <a:pt x="183" y="313"/>
                  </a:cubicBezTo>
                  <a:cubicBezTo>
                    <a:pt x="184" y="317"/>
                    <a:pt x="186" y="321"/>
                    <a:pt x="187" y="324"/>
                  </a:cubicBezTo>
                  <a:cubicBezTo>
                    <a:pt x="176" y="317"/>
                    <a:pt x="165" y="307"/>
                    <a:pt x="156" y="298"/>
                  </a:cubicBezTo>
                  <a:cubicBezTo>
                    <a:pt x="145" y="287"/>
                    <a:pt x="129" y="272"/>
                    <a:pt x="128" y="256"/>
                  </a:cubicBezTo>
                  <a:cubicBezTo>
                    <a:pt x="127" y="247"/>
                    <a:pt x="133" y="237"/>
                    <a:pt x="139" y="232"/>
                  </a:cubicBezTo>
                  <a:cubicBezTo>
                    <a:pt x="138" y="233"/>
                    <a:pt x="144" y="243"/>
                    <a:pt x="142" y="245"/>
                  </a:cubicBezTo>
                  <a:cubicBezTo>
                    <a:pt x="141" y="249"/>
                    <a:pt x="136" y="248"/>
                    <a:pt x="135" y="253"/>
                  </a:cubicBezTo>
                  <a:cubicBezTo>
                    <a:pt x="134" y="258"/>
                    <a:pt x="153" y="254"/>
                    <a:pt x="155" y="253"/>
                  </a:cubicBezTo>
                  <a:cubicBezTo>
                    <a:pt x="162" y="247"/>
                    <a:pt x="155" y="236"/>
                    <a:pt x="151" y="230"/>
                  </a:cubicBezTo>
                  <a:cubicBezTo>
                    <a:pt x="147" y="225"/>
                    <a:pt x="141" y="218"/>
                    <a:pt x="133" y="221"/>
                  </a:cubicBezTo>
                  <a:cubicBezTo>
                    <a:pt x="125" y="223"/>
                    <a:pt x="122" y="233"/>
                    <a:pt x="118" y="240"/>
                  </a:cubicBezTo>
                  <a:cubicBezTo>
                    <a:pt x="115" y="245"/>
                    <a:pt x="111" y="249"/>
                    <a:pt x="111" y="255"/>
                  </a:cubicBezTo>
                  <a:cubicBezTo>
                    <a:pt x="110" y="263"/>
                    <a:pt x="116" y="271"/>
                    <a:pt x="119" y="277"/>
                  </a:cubicBezTo>
                  <a:cubicBezTo>
                    <a:pt x="122" y="284"/>
                    <a:pt x="124" y="291"/>
                    <a:pt x="127" y="297"/>
                  </a:cubicBezTo>
                  <a:cubicBezTo>
                    <a:pt x="126" y="297"/>
                    <a:pt x="124" y="297"/>
                    <a:pt x="123" y="297"/>
                  </a:cubicBezTo>
                  <a:cubicBezTo>
                    <a:pt x="119" y="295"/>
                    <a:pt x="113" y="294"/>
                    <a:pt x="109" y="295"/>
                  </a:cubicBezTo>
                  <a:cubicBezTo>
                    <a:pt x="98" y="296"/>
                    <a:pt x="87" y="295"/>
                    <a:pt x="78" y="291"/>
                  </a:cubicBezTo>
                  <a:cubicBezTo>
                    <a:pt x="72" y="289"/>
                    <a:pt x="66" y="287"/>
                    <a:pt x="62" y="284"/>
                  </a:cubicBezTo>
                  <a:cubicBezTo>
                    <a:pt x="57" y="280"/>
                    <a:pt x="59" y="275"/>
                    <a:pt x="58" y="270"/>
                  </a:cubicBezTo>
                  <a:cubicBezTo>
                    <a:pt x="58" y="265"/>
                    <a:pt x="55" y="262"/>
                    <a:pt x="53" y="258"/>
                  </a:cubicBezTo>
                  <a:cubicBezTo>
                    <a:pt x="51" y="252"/>
                    <a:pt x="47" y="244"/>
                    <a:pt x="47" y="238"/>
                  </a:cubicBezTo>
                  <a:cubicBezTo>
                    <a:pt x="48" y="231"/>
                    <a:pt x="59" y="224"/>
                    <a:pt x="65" y="228"/>
                  </a:cubicBezTo>
                  <a:cubicBezTo>
                    <a:pt x="70" y="231"/>
                    <a:pt x="67" y="242"/>
                    <a:pt x="70" y="244"/>
                  </a:cubicBezTo>
                  <a:cubicBezTo>
                    <a:pt x="76" y="246"/>
                    <a:pt x="77" y="230"/>
                    <a:pt x="76" y="228"/>
                  </a:cubicBezTo>
                  <a:cubicBezTo>
                    <a:pt x="73" y="220"/>
                    <a:pt x="63" y="215"/>
                    <a:pt x="55" y="216"/>
                  </a:cubicBezTo>
                  <a:cubicBezTo>
                    <a:pt x="42" y="218"/>
                    <a:pt x="41" y="243"/>
                    <a:pt x="24" y="232"/>
                  </a:cubicBezTo>
                  <a:cubicBezTo>
                    <a:pt x="21" y="230"/>
                    <a:pt x="22" y="229"/>
                    <a:pt x="20" y="227"/>
                  </a:cubicBezTo>
                  <a:cubicBezTo>
                    <a:pt x="14" y="222"/>
                    <a:pt x="7" y="225"/>
                    <a:pt x="1" y="231"/>
                  </a:cubicBezTo>
                  <a:cubicBezTo>
                    <a:pt x="0" y="232"/>
                    <a:pt x="1" y="235"/>
                    <a:pt x="3" y="235"/>
                  </a:cubicBezTo>
                  <a:cubicBezTo>
                    <a:pt x="8" y="234"/>
                    <a:pt x="10" y="231"/>
                    <a:pt x="15" y="233"/>
                  </a:cubicBezTo>
                  <a:cubicBezTo>
                    <a:pt x="18" y="234"/>
                    <a:pt x="21" y="238"/>
                    <a:pt x="24" y="240"/>
                  </a:cubicBezTo>
                  <a:cubicBezTo>
                    <a:pt x="31" y="244"/>
                    <a:pt x="35" y="247"/>
                    <a:pt x="37" y="255"/>
                  </a:cubicBezTo>
                  <a:cubicBezTo>
                    <a:pt x="38" y="260"/>
                    <a:pt x="40" y="265"/>
                    <a:pt x="41" y="270"/>
                  </a:cubicBezTo>
                  <a:cubicBezTo>
                    <a:pt x="42" y="277"/>
                    <a:pt x="42" y="286"/>
                    <a:pt x="46" y="291"/>
                  </a:cubicBezTo>
                  <a:cubicBezTo>
                    <a:pt x="50" y="296"/>
                    <a:pt x="57" y="297"/>
                    <a:pt x="56" y="303"/>
                  </a:cubicBezTo>
                  <a:cubicBezTo>
                    <a:pt x="55" y="309"/>
                    <a:pt x="51" y="312"/>
                    <a:pt x="48" y="316"/>
                  </a:cubicBezTo>
                  <a:cubicBezTo>
                    <a:pt x="44" y="321"/>
                    <a:pt x="44" y="326"/>
                    <a:pt x="43" y="331"/>
                  </a:cubicBezTo>
                  <a:cubicBezTo>
                    <a:pt x="42" y="338"/>
                    <a:pt x="41" y="340"/>
                    <a:pt x="47" y="345"/>
                  </a:cubicBezTo>
                  <a:cubicBezTo>
                    <a:pt x="54" y="351"/>
                    <a:pt x="65" y="362"/>
                    <a:pt x="75" y="359"/>
                  </a:cubicBezTo>
                  <a:cubicBezTo>
                    <a:pt x="84" y="356"/>
                    <a:pt x="106" y="342"/>
                    <a:pt x="95" y="331"/>
                  </a:cubicBezTo>
                  <a:cubicBezTo>
                    <a:pt x="92" y="328"/>
                    <a:pt x="84" y="318"/>
                    <a:pt x="79" y="320"/>
                  </a:cubicBezTo>
                  <a:cubicBezTo>
                    <a:pt x="76" y="321"/>
                    <a:pt x="77" y="328"/>
                    <a:pt x="79" y="330"/>
                  </a:cubicBezTo>
                  <a:cubicBezTo>
                    <a:pt x="86" y="347"/>
                    <a:pt x="65" y="346"/>
                    <a:pt x="56" y="338"/>
                  </a:cubicBezTo>
                  <a:cubicBezTo>
                    <a:pt x="61" y="328"/>
                    <a:pt x="63" y="314"/>
                    <a:pt x="75" y="312"/>
                  </a:cubicBezTo>
                  <a:cubicBezTo>
                    <a:pt x="84" y="310"/>
                    <a:pt x="95" y="314"/>
                    <a:pt x="104" y="316"/>
                  </a:cubicBezTo>
                  <a:cubicBezTo>
                    <a:pt x="120" y="319"/>
                    <a:pt x="130" y="334"/>
                    <a:pt x="147" y="337"/>
                  </a:cubicBezTo>
                  <a:cubicBezTo>
                    <a:pt x="152" y="338"/>
                    <a:pt x="129" y="364"/>
                    <a:pt x="127" y="368"/>
                  </a:cubicBezTo>
                  <a:cubicBezTo>
                    <a:pt x="118" y="381"/>
                    <a:pt x="164" y="410"/>
                    <a:pt x="175" y="398"/>
                  </a:cubicBezTo>
                  <a:cubicBezTo>
                    <a:pt x="182" y="391"/>
                    <a:pt x="184" y="380"/>
                    <a:pt x="175" y="374"/>
                  </a:cubicBezTo>
                  <a:cubicBezTo>
                    <a:pt x="172" y="372"/>
                    <a:pt x="157" y="366"/>
                    <a:pt x="161" y="375"/>
                  </a:cubicBezTo>
                  <a:cubicBezTo>
                    <a:pt x="162" y="378"/>
                    <a:pt x="175" y="386"/>
                    <a:pt x="163" y="387"/>
                  </a:cubicBezTo>
                  <a:cubicBezTo>
                    <a:pt x="157" y="388"/>
                    <a:pt x="147" y="378"/>
                    <a:pt x="143" y="374"/>
                  </a:cubicBezTo>
                  <a:cubicBezTo>
                    <a:pt x="151" y="361"/>
                    <a:pt x="165" y="354"/>
                    <a:pt x="179" y="362"/>
                  </a:cubicBezTo>
                  <a:cubicBezTo>
                    <a:pt x="187" y="366"/>
                    <a:pt x="193" y="372"/>
                    <a:pt x="202" y="376"/>
                  </a:cubicBezTo>
                  <a:cubicBezTo>
                    <a:pt x="205" y="378"/>
                    <a:pt x="210" y="379"/>
                    <a:pt x="214" y="379"/>
                  </a:cubicBezTo>
                  <a:cubicBezTo>
                    <a:pt x="219" y="379"/>
                    <a:pt x="224" y="376"/>
                    <a:pt x="229" y="378"/>
                  </a:cubicBezTo>
                  <a:cubicBezTo>
                    <a:pt x="235" y="379"/>
                    <a:pt x="240" y="387"/>
                    <a:pt x="245" y="391"/>
                  </a:cubicBezTo>
                  <a:cubicBezTo>
                    <a:pt x="253" y="398"/>
                    <a:pt x="243" y="335"/>
                    <a:pt x="243" y="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Rectangle 1092"/>
            <p:cNvSpPr>
              <a:spLocks noChangeArrowheads="1"/>
            </p:cNvSpPr>
            <p:nvPr/>
          </p:nvSpPr>
          <p:spPr bwMode="auto">
            <a:xfrm>
              <a:off x="-2113158" y="9332850"/>
              <a:ext cx="2014590" cy="46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DC922"/>
                  </a:solidFill>
                  <a:latin typeface="Calibri" panose="020F0502020204030204" pitchFamily="34" charset="0"/>
                </a:rPr>
                <a:t>HALL</a:t>
              </a: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FDC922"/>
                  </a:solidFill>
                  <a:effectLst/>
                  <a:latin typeface="Calibri" panose="020F0502020204030204" pitchFamily="34" charset="0"/>
                </a:rPr>
                <a:t>OWEEN</a:t>
              </a:r>
              <a:endParaRPr kumimoji="0" lang="zh-CN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88" name="Oval 1093"/>
            <p:cNvSpPr>
              <a:spLocks noChangeArrowheads="1"/>
            </p:cNvSpPr>
            <p:nvPr/>
          </p:nvSpPr>
          <p:spPr bwMode="auto">
            <a:xfrm>
              <a:off x="-3116263" y="6202363"/>
              <a:ext cx="4110039" cy="4113213"/>
            </a:xfrm>
            <a:prstGeom prst="ellipse">
              <a:avLst/>
            </a:prstGeom>
            <a:noFill/>
            <a:ln w="74613" cap="flat">
              <a:solidFill>
                <a:srgbClr val="FD8D0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368" name="图片 236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7570" y="1420436"/>
            <a:ext cx="1501200" cy="1501200"/>
          </a:xfrm>
          <a:prstGeom prst="rect">
            <a:avLst/>
          </a:prstGeom>
        </p:spPr>
      </p:pic>
      <p:grpSp>
        <p:nvGrpSpPr>
          <p:cNvPr id="2385" name="组合 2384"/>
          <p:cNvGrpSpPr/>
          <p:nvPr/>
        </p:nvGrpSpPr>
        <p:grpSpPr>
          <a:xfrm rot="5978269" flipV="1">
            <a:off x="5891548" y="5967881"/>
            <a:ext cx="513414" cy="539870"/>
            <a:chOff x="3965575" y="1887538"/>
            <a:chExt cx="985838" cy="1036638"/>
          </a:xfrm>
          <a:solidFill>
            <a:schemeClr val="bg1">
              <a:lumMod val="65000"/>
              <a:alpha val="50000"/>
            </a:schemeClr>
          </a:solidFill>
        </p:grpSpPr>
        <p:sp>
          <p:nvSpPr>
            <p:cNvPr id="2386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7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8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9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0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1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2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3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94" name="组合 2393"/>
          <p:cNvGrpSpPr/>
          <p:nvPr/>
        </p:nvGrpSpPr>
        <p:grpSpPr>
          <a:xfrm>
            <a:off x="7892898" y="4623496"/>
            <a:ext cx="768728" cy="808340"/>
            <a:chOff x="3965575" y="1887538"/>
            <a:chExt cx="985838" cy="1036638"/>
          </a:xfrm>
          <a:solidFill>
            <a:schemeClr val="bg1">
              <a:lumMod val="65000"/>
            </a:schemeClr>
          </a:solidFill>
        </p:grpSpPr>
        <p:sp>
          <p:nvSpPr>
            <p:cNvPr id="2395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6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7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8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9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0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1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2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403" name="组合 2402"/>
          <p:cNvGrpSpPr/>
          <p:nvPr/>
        </p:nvGrpSpPr>
        <p:grpSpPr>
          <a:xfrm>
            <a:off x="11042387" y="3281599"/>
            <a:ext cx="819298" cy="861516"/>
            <a:chOff x="3965575" y="1887538"/>
            <a:chExt cx="985838" cy="1036638"/>
          </a:xfrm>
          <a:solidFill>
            <a:schemeClr val="bg1">
              <a:lumMod val="65000"/>
              <a:alpha val="50000"/>
            </a:schemeClr>
          </a:solidFill>
        </p:grpSpPr>
        <p:sp>
          <p:nvSpPr>
            <p:cNvPr id="2404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5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6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7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8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9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0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1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12" name="组合 2411"/>
          <p:cNvGrpSpPr/>
          <p:nvPr/>
        </p:nvGrpSpPr>
        <p:grpSpPr>
          <a:xfrm>
            <a:off x="10762267" y="207732"/>
            <a:ext cx="879938" cy="925280"/>
            <a:chOff x="3965575" y="1887538"/>
            <a:chExt cx="985838" cy="1036638"/>
          </a:xfrm>
          <a:solidFill>
            <a:schemeClr val="bg1">
              <a:lumMod val="65000"/>
            </a:schemeClr>
          </a:solidFill>
        </p:grpSpPr>
        <p:sp>
          <p:nvSpPr>
            <p:cNvPr id="2413" name="Freeform 5"/>
            <p:cNvSpPr/>
            <p:nvPr/>
          </p:nvSpPr>
          <p:spPr bwMode="auto">
            <a:xfrm>
              <a:off x="4046538" y="1887538"/>
              <a:ext cx="403225" cy="449263"/>
            </a:xfrm>
            <a:custGeom>
              <a:avLst/>
              <a:gdLst>
                <a:gd name="T0" fmla="*/ 74 w 94"/>
                <a:gd name="T1" fmla="*/ 105 h 105"/>
                <a:gd name="T2" fmla="*/ 72 w 94"/>
                <a:gd name="T3" fmla="*/ 105 h 105"/>
                <a:gd name="T4" fmla="*/ 0 w 94"/>
                <a:gd name="T5" fmla="*/ 33 h 105"/>
                <a:gd name="T6" fmla="*/ 0 w 94"/>
                <a:gd name="T7" fmla="*/ 30 h 105"/>
                <a:gd name="T8" fmla="*/ 3 w 94"/>
                <a:gd name="T9" fmla="*/ 30 h 105"/>
                <a:gd name="T10" fmla="*/ 74 w 94"/>
                <a:gd name="T11" fmla="*/ 101 h 105"/>
                <a:gd name="T12" fmla="*/ 90 w 94"/>
                <a:gd name="T13" fmla="*/ 95 h 105"/>
                <a:gd name="T14" fmla="*/ 90 w 94"/>
                <a:gd name="T15" fmla="*/ 2 h 105"/>
                <a:gd name="T16" fmla="*/ 92 w 94"/>
                <a:gd name="T17" fmla="*/ 0 h 105"/>
                <a:gd name="T18" fmla="*/ 94 w 94"/>
                <a:gd name="T19" fmla="*/ 2 h 105"/>
                <a:gd name="T20" fmla="*/ 94 w 94"/>
                <a:gd name="T21" fmla="*/ 96 h 105"/>
                <a:gd name="T22" fmla="*/ 93 w 94"/>
                <a:gd name="T23" fmla="*/ 98 h 105"/>
                <a:gd name="T24" fmla="*/ 74 w 94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5">
                  <a:moveTo>
                    <a:pt x="74" y="105"/>
                  </a:moveTo>
                  <a:cubicBezTo>
                    <a:pt x="74" y="105"/>
                    <a:pt x="73" y="105"/>
                    <a:pt x="72" y="10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29"/>
                    <a:pt x="2" y="29"/>
                    <a:pt x="3" y="3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9" y="101"/>
                    <a:pt x="84" y="99"/>
                    <a:pt x="90" y="95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4" y="97"/>
                    <a:pt x="94" y="97"/>
                    <a:pt x="93" y="98"/>
                  </a:cubicBezTo>
                  <a:cubicBezTo>
                    <a:pt x="86" y="103"/>
                    <a:pt x="80" y="105"/>
                    <a:pt x="7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4" name="Freeform 6"/>
            <p:cNvSpPr>
              <a:spLocks noEditPoints="1"/>
            </p:cNvSpPr>
            <p:nvPr/>
          </p:nvSpPr>
          <p:spPr bwMode="auto">
            <a:xfrm>
              <a:off x="4429125" y="2290763"/>
              <a:ext cx="522288" cy="234950"/>
            </a:xfrm>
            <a:custGeom>
              <a:avLst/>
              <a:gdLst>
                <a:gd name="T0" fmla="*/ 29 w 122"/>
                <a:gd name="T1" fmla="*/ 55 h 55"/>
                <a:gd name="T2" fmla="*/ 27 w 122"/>
                <a:gd name="T3" fmla="*/ 54 h 55"/>
                <a:gd name="T4" fmla="*/ 14 w 122"/>
                <a:gd name="T5" fmla="*/ 33 h 55"/>
                <a:gd name="T6" fmla="*/ 13 w 122"/>
                <a:gd name="T7" fmla="*/ 31 h 55"/>
                <a:gd name="T8" fmla="*/ 1 w 122"/>
                <a:gd name="T9" fmla="*/ 1 h 55"/>
                <a:gd name="T10" fmla="*/ 4 w 122"/>
                <a:gd name="T11" fmla="*/ 0 h 55"/>
                <a:gd name="T12" fmla="*/ 5 w 122"/>
                <a:gd name="T13" fmla="*/ 3 h 55"/>
                <a:gd name="T14" fmla="*/ 15 w 122"/>
                <a:gd name="T15" fmla="*/ 28 h 55"/>
                <a:gd name="T16" fmla="*/ 22 w 122"/>
                <a:gd name="T17" fmla="*/ 11 h 55"/>
                <a:gd name="T18" fmla="*/ 24 w 122"/>
                <a:gd name="T19" fmla="*/ 9 h 55"/>
                <a:gd name="T20" fmla="*/ 26 w 122"/>
                <a:gd name="T21" fmla="*/ 11 h 55"/>
                <a:gd name="T22" fmla="*/ 31 w 122"/>
                <a:gd name="T23" fmla="*/ 29 h 55"/>
                <a:gd name="T24" fmla="*/ 120 w 122"/>
                <a:gd name="T25" fmla="*/ 29 h 55"/>
                <a:gd name="T26" fmla="*/ 122 w 122"/>
                <a:gd name="T27" fmla="*/ 31 h 55"/>
                <a:gd name="T28" fmla="*/ 119 w 122"/>
                <a:gd name="T29" fmla="*/ 33 h 55"/>
                <a:gd name="T30" fmla="*/ 30 w 122"/>
                <a:gd name="T31" fmla="*/ 33 h 55"/>
                <a:gd name="T32" fmla="*/ 31 w 122"/>
                <a:gd name="T33" fmla="*/ 53 h 55"/>
                <a:gd name="T34" fmla="*/ 29 w 122"/>
                <a:gd name="T35" fmla="*/ 55 h 55"/>
                <a:gd name="T36" fmla="*/ 19 w 122"/>
                <a:gd name="T37" fmla="*/ 33 h 55"/>
                <a:gd name="T38" fmla="*/ 27 w 122"/>
                <a:gd name="T39" fmla="*/ 46 h 55"/>
                <a:gd name="T40" fmla="*/ 26 w 122"/>
                <a:gd name="T41" fmla="*/ 33 h 55"/>
                <a:gd name="T42" fmla="*/ 19 w 122"/>
                <a:gd name="T43" fmla="*/ 33 h 55"/>
                <a:gd name="T44" fmla="*/ 19 w 122"/>
                <a:gd name="T45" fmla="*/ 29 h 55"/>
                <a:gd name="T46" fmla="*/ 25 w 122"/>
                <a:gd name="T47" fmla="*/ 29 h 55"/>
                <a:gd name="T48" fmla="*/ 23 w 122"/>
                <a:gd name="T49" fmla="*/ 18 h 55"/>
                <a:gd name="T50" fmla="*/ 19 w 122"/>
                <a:gd name="T5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5">
                  <a:moveTo>
                    <a:pt x="29" y="55"/>
                  </a:moveTo>
                  <a:cubicBezTo>
                    <a:pt x="28" y="55"/>
                    <a:pt x="28" y="55"/>
                    <a:pt x="27" y="5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0" y="28"/>
                    <a:pt x="0" y="4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1"/>
                    <a:pt x="5" y="3"/>
                  </a:cubicBezTo>
                  <a:cubicBezTo>
                    <a:pt x="5" y="5"/>
                    <a:pt x="12" y="23"/>
                    <a:pt x="15" y="28"/>
                  </a:cubicBezTo>
                  <a:cubicBezTo>
                    <a:pt x="17" y="25"/>
                    <a:pt x="20" y="17"/>
                    <a:pt x="22" y="11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2" y="30"/>
                    <a:pt x="122" y="31"/>
                  </a:cubicBezTo>
                  <a:cubicBezTo>
                    <a:pt x="122" y="32"/>
                    <a:pt x="121" y="33"/>
                    <a:pt x="11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lose/>
                  <a:moveTo>
                    <a:pt x="19" y="33"/>
                  </a:moveTo>
                  <a:cubicBezTo>
                    <a:pt x="27" y="46"/>
                    <a:pt x="27" y="46"/>
                    <a:pt x="27" y="46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19" y="33"/>
                  </a:lnTo>
                  <a:close/>
                  <a:moveTo>
                    <a:pt x="19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3"/>
                    <a:pt x="20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5" name="Freeform 7"/>
            <p:cNvSpPr/>
            <p:nvPr/>
          </p:nvSpPr>
          <p:spPr bwMode="auto">
            <a:xfrm>
              <a:off x="3965575" y="2319338"/>
              <a:ext cx="415925" cy="95250"/>
            </a:xfrm>
            <a:custGeom>
              <a:avLst/>
              <a:gdLst>
                <a:gd name="T0" fmla="*/ 89 w 97"/>
                <a:gd name="T1" fmla="*/ 22 h 22"/>
                <a:gd name="T2" fmla="*/ 2 w 97"/>
                <a:gd name="T3" fmla="*/ 22 h 22"/>
                <a:gd name="T4" fmla="*/ 0 w 97"/>
                <a:gd name="T5" fmla="*/ 20 h 22"/>
                <a:gd name="T6" fmla="*/ 2 w 97"/>
                <a:gd name="T7" fmla="*/ 18 h 22"/>
                <a:gd name="T8" fmla="*/ 87 w 97"/>
                <a:gd name="T9" fmla="*/ 18 h 22"/>
                <a:gd name="T10" fmla="*/ 91 w 97"/>
                <a:gd name="T11" fmla="*/ 2 h 22"/>
                <a:gd name="T12" fmla="*/ 93 w 97"/>
                <a:gd name="T13" fmla="*/ 0 h 22"/>
                <a:gd name="T14" fmla="*/ 95 w 97"/>
                <a:gd name="T15" fmla="*/ 2 h 22"/>
                <a:gd name="T16" fmla="*/ 90 w 97"/>
                <a:gd name="T17" fmla="*/ 21 h 22"/>
                <a:gd name="T18" fmla="*/ 89 w 97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2">
                  <a:moveTo>
                    <a:pt x="89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12"/>
                    <a:pt x="92" y="8"/>
                    <a:pt x="91" y="2"/>
                  </a:cubicBezTo>
                  <a:cubicBezTo>
                    <a:pt x="91" y="1"/>
                    <a:pt x="91" y="0"/>
                    <a:pt x="93" y="0"/>
                  </a:cubicBezTo>
                  <a:cubicBezTo>
                    <a:pt x="94" y="0"/>
                    <a:pt x="95" y="0"/>
                    <a:pt x="95" y="2"/>
                  </a:cubicBezTo>
                  <a:cubicBezTo>
                    <a:pt x="97" y="8"/>
                    <a:pt x="95" y="14"/>
                    <a:pt x="90" y="21"/>
                  </a:cubicBezTo>
                  <a:cubicBezTo>
                    <a:pt x="90" y="22"/>
                    <a:pt x="89" y="22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6" name="Freeform 8"/>
            <p:cNvSpPr/>
            <p:nvPr/>
          </p:nvSpPr>
          <p:spPr bwMode="auto">
            <a:xfrm>
              <a:off x="4081463" y="2290763"/>
              <a:ext cx="368300" cy="492125"/>
            </a:xfrm>
            <a:custGeom>
              <a:avLst/>
              <a:gdLst>
                <a:gd name="T0" fmla="*/ 2 w 86"/>
                <a:gd name="T1" fmla="*/ 115 h 115"/>
                <a:gd name="T2" fmla="*/ 0 w 86"/>
                <a:gd name="T3" fmla="*/ 115 h 115"/>
                <a:gd name="T4" fmla="*/ 0 w 86"/>
                <a:gd name="T5" fmla="*/ 112 h 115"/>
                <a:gd name="T6" fmla="*/ 71 w 86"/>
                <a:gd name="T7" fmla="*/ 41 h 115"/>
                <a:gd name="T8" fmla="*/ 60 w 86"/>
                <a:gd name="T9" fmla="*/ 29 h 115"/>
                <a:gd name="T10" fmla="*/ 60 w 86"/>
                <a:gd name="T11" fmla="*/ 27 h 115"/>
                <a:gd name="T12" fmla="*/ 61 w 86"/>
                <a:gd name="T13" fmla="*/ 25 h 115"/>
                <a:gd name="T14" fmla="*/ 82 w 86"/>
                <a:gd name="T15" fmla="*/ 1 h 115"/>
                <a:gd name="T16" fmla="*/ 85 w 86"/>
                <a:gd name="T17" fmla="*/ 1 h 115"/>
                <a:gd name="T18" fmla="*/ 86 w 86"/>
                <a:gd name="T19" fmla="*/ 3 h 115"/>
                <a:gd name="T20" fmla="*/ 64 w 86"/>
                <a:gd name="T21" fmla="*/ 28 h 115"/>
                <a:gd name="T22" fmla="*/ 75 w 86"/>
                <a:gd name="T23" fmla="*/ 40 h 115"/>
                <a:gd name="T24" fmla="*/ 75 w 86"/>
                <a:gd name="T25" fmla="*/ 43 h 115"/>
                <a:gd name="T26" fmla="*/ 3 w 86"/>
                <a:gd name="T27" fmla="*/ 115 h 115"/>
                <a:gd name="T28" fmla="*/ 2 w 86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5">
                  <a:moveTo>
                    <a:pt x="2" y="115"/>
                  </a:moveTo>
                  <a:cubicBezTo>
                    <a:pt x="2" y="115"/>
                    <a:pt x="1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0" y="27"/>
                  </a:cubicBezTo>
                  <a:cubicBezTo>
                    <a:pt x="60" y="27"/>
                    <a:pt x="60" y="26"/>
                    <a:pt x="61" y="25"/>
                  </a:cubicBezTo>
                  <a:cubicBezTo>
                    <a:pt x="68" y="22"/>
                    <a:pt x="75" y="12"/>
                    <a:pt x="82" y="1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6" y="3"/>
                    <a:pt x="86" y="3"/>
                  </a:cubicBezTo>
                  <a:cubicBezTo>
                    <a:pt x="79" y="13"/>
                    <a:pt x="72" y="23"/>
                    <a:pt x="64" y="2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1"/>
                    <a:pt x="76" y="42"/>
                    <a:pt x="75" y="4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2" y="115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7" name="Freeform 9"/>
            <p:cNvSpPr/>
            <p:nvPr/>
          </p:nvSpPr>
          <p:spPr bwMode="auto">
            <a:xfrm>
              <a:off x="4389438" y="2036763"/>
              <a:ext cx="438150" cy="887413"/>
            </a:xfrm>
            <a:custGeom>
              <a:avLst/>
              <a:gdLst>
                <a:gd name="T0" fmla="*/ 16 w 102"/>
                <a:gd name="T1" fmla="*/ 207 h 207"/>
                <a:gd name="T2" fmla="*/ 14 w 102"/>
                <a:gd name="T3" fmla="*/ 205 h 207"/>
                <a:gd name="T4" fmla="*/ 14 w 102"/>
                <a:gd name="T5" fmla="*/ 120 h 207"/>
                <a:gd name="T6" fmla="*/ 0 w 102"/>
                <a:gd name="T7" fmla="*/ 101 h 207"/>
                <a:gd name="T8" fmla="*/ 0 w 102"/>
                <a:gd name="T9" fmla="*/ 99 h 207"/>
                <a:gd name="T10" fmla="*/ 10 w 102"/>
                <a:gd name="T11" fmla="*/ 61 h 207"/>
                <a:gd name="T12" fmla="*/ 11 w 102"/>
                <a:gd name="T13" fmla="*/ 59 h 207"/>
                <a:gd name="T14" fmla="*/ 13 w 102"/>
                <a:gd name="T15" fmla="*/ 59 h 207"/>
                <a:gd name="T16" fmla="*/ 32 w 102"/>
                <a:gd name="T17" fmla="*/ 68 h 207"/>
                <a:gd name="T18" fmla="*/ 99 w 102"/>
                <a:gd name="T19" fmla="*/ 0 h 207"/>
                <a:gd name="T20" fmla="*/ 102 w 102"/>
                <a:gd name="T21" fmla="*/ 0 h 207"/>
                <a:gd name="T22" fmla="*/ 102 w 102"/>
                <a:gd name="T23" fmla="*/ 3 h 207"/>
                <a:gd name="T24" fmla="*/ 34 w 102"/>
                <a:gd name="T25" fmla="*/ 71 h 207"/>
                <a:gd name="T26" fmla="*/ 31 w 102"/>
                <a:gd name="T27" fmla="*/ 72 h 207"/>
                <a:gd name="T28" fmla="*/ 14 w 102"/>
                <a:gd name="T29" fmla="*/ 64 h 207"/>
                <a:gd name="T30" fmla="*/ 4 w 102"/>
                <a:gd name="T31" fmla="*/ 100 h 207"/>
                <a:gd name="T32" fmla="*/ 18 w 102"/>
                <a:gd name="T33" fmla="*/ 118 h 207"/>
                <a:gd name="T34" fmla="*/ 18 w 102"/>
                <a:gd name="T35" fmla="*/ 119 h 207"/>
                <a:gd name="T36" fmla="*/ 18 w 102"/>
                <a:gd name="T37" fmla="*/ 205 h 207"/>
                <a:gd name="T38" fmla="*/ 16 w 102"/>
                <a:gd name="T3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7">
                  <a:moveTo>
                    <a:pt x="16" y="207"/>
                  </a:moveTo>
                  <a:cubicBezTo>
                    <a:pt x="15" y="207"/>
                    <a:pt x="14" y="206"/>
                    <a:pt x="14" y="205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99"/>
                  </a:cubicBezTo>
                  <a:cubicBezTo>
                    <a:pt x="5" y="92"/>
                    <a:pt x="8" y="75"/>
                    <a:pt x="10" y="61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2"/>
                    <a:pt x="32" y="72"/>
                    <a:pt x="31" y="72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78"/>
                    <a:pt x="9" y="92"/>
                    <a:pt x="4" y="100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7" y="207"/>
                    <a:pt x="16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8" name="Freeform 10"/>
            <p:cNvSpPr/>
            <p:nvPr/>
          </p:nvSpPr>
          <p:spPr bwMode="auto">
            <a:xfrm>
              <a:off x="4449763" y="2508250"/>
              <a:ext cx="385763" cy="292100"/>
            </a:xfrm>
            <a:custGeom>
              <a:avLst/>
              <a:gdLst>
                <a:gd name="T0" fmla="*/ 88 w 90"/>
                <a:gd name="T1" fmla="*/ 68 h 68"/>
                <a:gd name="T2" fmla="*/ 86 w 90"/>
                <a:gd name="T3" fmla="*/ 68 h 68"/>
                <a:gd name="T4" fmla="*/ 24 w 90"/>
                <a:gd name="T5" fmla="*/ 4 h 68"/>
                <a:gd name="T6" fmla="*/ 3 w 90"/>
                <a:gd name="T7" fmla="*/ 11 h 68"/>
                <a:gd name="T8" fmla="*/ 0 w 90"/>
                <a:gd name="T9" fmla="*/ 10 h 68"/>
                <a:gd name="T10" fmla="*/ 2 w 90"/>
                <a:gd name="T11" fmla="*/ 7 h 68"/>
                <a:gd name="T12" fmla="*/ 24 w 90"/>
                <a:gd name="T13" fmla="*/ 0 h 68"/>
                <a:gd name="T14" fmla="*/ 26 w 90"/>
                <a:gd name="T15" fmla="*/ 1 h 68"/>
                <a:gd name="T16" fmla="*/ 90 w 90"/>
                <a:gd name="T17" fmla="*/ 65 h 68"/>
                <a:gd name="T18" fmla="*/ 90 w 90"/>
                <a:gd name="T19" fmla="*/ 68 h 68"/>
                <a:gd name="T20" fmla="*/ 88 w 9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8">
                  <a:moveTo>
                    <a:pt x="88" y="68"/>
                  </a:moveTo>
                  <a:cubicBezTo>
                    <a:pt x="88" y="68"/>
                    <a:pt x="87" y="68"/>
                    <a:pt x="86" y="6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6"/>
                    <a:pt x="90" y="67"/>
                    <a:pt x="90" y="68"/>
                  </a:cubicBezTo>
                  <a:cubicBezTo>
                    <a:pt x="89" y="68"/>
                    <a:pt x="88" y="68"/>
                    <a:pt x="8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9" name="Freeform 11"/>
            <p:cNvSpPr/>
            <p:nvPr/>
          </p:nvSpPr>
          <p:spPr bwMode="auto">
            <a:xfrm>
              <a:off x="4389438" y="2457450"/>
              <a:ext cx="142875" cy="25400"/>
            </a:xfrm>
            <a:custGeom>
              <a:avLst/>
              <a:gdLst>
                <a:gd name="T0" fmla="*/ 20 w 33"/>
                <a:gd name="T1" fmla="*/ 6 h 6"/>
                <a:gd name="T2" fmla="*/ 2 w 33"/>
                <a:gd name="T3" fmla="*/ 4 h 6"/>
                <a:gd name="T4" fmla="*/ 0 w 33"/>
                <a:gd name="T5" fmla="*/ 2 h 6"/>
                <a:gd name="T6" fmla="*/ 2 w 33"/>
                <a:gd name="T7" fmla="*/ 0 h 6"/>
                <a:gd name="T8" fmla="*/ 29 w 33"/>
                <a:gd name="T9" fmla="*/ 0 h 6"/>
                <a:gd name="T10" fmla="*/ 32 w 33"/>
                <a:gd name="T11" fmla="*/ 1 h 6"/>
                <a:gd name="T12" fmla="*/ 32 w 33"/>
                <a:gd name="T13" fmla="*/ 4 h 6"/>
                <a:gd name="T14" fmla="*/ 20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0" y="6"/>
                  </a:moveTo>
                  <a:cubicBezTo>
                    <a:pt x="14" y="6"/>
                    <a:pt x="8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2"/>
                    <a:pt x="24" y="4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28" y="6"/>
                    <a:pt x="24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0" name="Freeform 12"/>
            <p:cNvSpPr/>
            <p:nvPr/>
          </p:nvSpPr>
          <p:spPr bwMode="auto">
            <a:xfrm>
              <a:off x="3983038" y="1925638"/>
              <a:ext cx="960438" cy="968375"/>
            </a:xfrm>
            <a:custGeom>
              <a:avLst/>
              <a:gdLst>
                <a:gd name="T0" fmla="*/ 109 w 224"/>
                <a:gd name="T1" fmla="*/ 226 h 226"/>
                <a:gd name="T2" fmla="*/ 31 w 224"/>
                <a:gd name="T3" fmla="*/ 193 h 226"/>
                <a:gd name="T4" fmla="*/ 32 w 224"/>
                <a:gd name="T5" fmla="*/ 190 h 226"/>
                <a:gd name="T6" fmla="*/ 111 w 224"/>
                <a:gd name="T7" fmla="*/ 222 h 226"/>
                <a:gd name="T8" fmla="*/ 220 w 224"/>
                <a:gd name="T9" fmla="*/ 116 h 226"/>
                <a:gd name="T10" fmla="*/ 107 w 224"/>
                <a:gd name="T11" fmla="*/ 3 h 226"/>
                <a:gd name="T12" fmla="*/ 32 w 224"/>
                <a:gd name="T13" fmla="*/ 38 h 226"/>
                <a:gd name="T14" fmla="*/ 5 w 224"/>
                <a:gd name="T15" fmla="*/ 112 h 226"/>
                <a:gd name="T16" fmla="*/ 111 w 224"/>
                <a:gd name="T17" fmla="*/ 202 h 226"/>
                <a:gd name="T18" fmla="*/ 185 w 224"/>
                <a:gd name="T19" fmla="*/ 116 h 226"/>
                <a:gd name="T20" fmla="*/ 107 w 224"/>
                <a:gd name="T21" fmla="*/ 41 h 226"/>
                <a:gd name="T22" fmla="*/ 39 w 224"/>
                <a:gd name="T23" fmla="*/ 112 h 226"/>
                <a:gd name="T24" fmla="*/ 64 w 224"/>
                <a:gd name="T25" fmla="*/ 158 h 226"/>
                <a:gd name="T26" fmla="*/ 145 w 224"/>
                <a:gd name="T27" fmla="*/ 150 h 226"/>
                <a:gd name="T28" fmla="*/ 142 w 224"/>
                <a:gd name="T29" fmla="*/ 81 h 226"/>
                <a:gd name="T30" fmla="*/ 76 w 224"/>
                <a:gd name="T31" fmla="*/ 81 h 226"/>
                <a:gd name="T32" fmla="*/ 80 w 224"/>
                <a:gd name="T33" fmla="*/ 143 h 226"/>
                <a:gd name="T34" fmla="*/ 132 w 224"/>
                <a:gd name="T35" fmla="*/ 137 h 226"/>
                <a:gd name="T36" fmla="*/ 134 w 224"/>
                <a:gd name="T37" fmla="*/ 140 h 226"/>
                <a:gd name="T38" fmla="*/ 110 w 224"/>
                <a:gd name="T39" fmla="*/ 155 h 226"/>
                <a:gd name="T40" fmla="*/ 76 w 224"/>
                <a:gd name="T41" fmla="*/ 146 h 226"/>
                <a:gd name="T42" fmla="*/ 59 w 224"/>
                <a:gd name="T43" fmla="*/ 111 h 226"/>
                <a:gd name="T44" fmla="*/ 73 w 224"/>
                <a:gd name="T45" fmla="*/ 78 h 226"/>
                <a:gd name="T46" fmla="*/ 108 w 224"/>
                <a:gd name="T47" fmla="*/ 64 h 226"/>
                <a:gd name="T48" fmla="*/ 145 w 224"/>
                <a:gd name="T49" fmla="*/ 80 h 226"/>
                <a:gd name="T50" fmla="*/ 161 w 224"/>
                <a:gd name="T51" fmla="*/ 118 h 226"/>
                <a:gd name="T52" fmla="*/ 147 w 224"/>
                <a:gd name="T53" fmla="*/ 155 h 226"/>
                <a:gd name="T54" fmla="*/ 110 w 224"/>
                <a:gd name="T55" fmla="*/ 176 h 226"/>
                <a:gd name="T56" fmla="*/ 60 w 224"/>
                <a:gd name="T57" fmla="*/ 162 h 226"/>
                <a:gd name="T58" fmla="*/ 34 w 224"/>
                <a:gd name="T59" fmla="*/ 114 h 226"/>
                <a:gd name="T60" fmla="*/ 55 w 224"/>
                <a:gd name="T61" fmla="*/ 62 h 226"/>
                <a:gd name="T62" fmla="*/ 106 w 224"/>
                <a:gd name="T63" fmla="*/ 38 h 226"/>
                <a:gd name="T64" fmla="*/ 163 w 224"/>
                <a:gd name="T65" fmla="*/ 60 h 226"/>
                <a:gd name="T66" fmla="*/ 189 w 224"/>
                <a:gd name="T67" fmla="*/ 116 h 226"/>
                <a:gd name="T68" fmla="*/ 170 w 224"/>
                <a:gd name="T69" fmla="*/ 175 h 226"/>
                <a:gd name="T70" fmla="*/ 112 w 224"/>
                <a:gd name="T71" fmla="*/ 208 h 226"/>
                <a:gd name="T72" fmla="*/ 38 w 224"/>
                <a:gd name="T73" fmla="*/ 188 h 226"/>
                <a:gd name="T74" fmla="*/ 1 w 224"/>
                <a:gd name="T75" fmla="*/ 115 h 226"/>
                <a:gd name="T76" fmla="*/ 27 w 224"/>
                <a:gd name="T77" fmla="*/ 40 h 226"/>
                <a:gd name="T78" fmla="*/ 30 w 224"/>
                <a:gd name="T79" fmla="*/ 36 h 226"/>
                <a:gd name="T80" fmla="*/ 106 w 224"/>
                <a:gd name="T81" fmla="*/ 0 h 226"/>
                <a:gd name="T82" fmla="*/ 190 w 224"/>
                <a:gd name="T83" fmla="*/ 33 h 226"/>
                <a:gd name="T84" fmla="*/ 224 w 224"/>
                <a:gd name="T85" fmla="*/ 118 h 226"/>
                <a:gd name="T86" fmla="*/ 189 w 224"/>
                <a:gd name="T87" fmla="*/ 196 h 226"/>
                <a:gd name="T88" fmla="*/ 111 w 224"/>
                <a:gd name="T8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6">
                  <a:moveTo>
                    <a:pt x="111" y="226"/>
                  </a:moveTo>
                  <a:cubicBezTo>
                    <a:pt x="110" y="226"/>
                    <a:pt x="110" y="226"/>
                    <a:pt x="109" y="226"/>
                  </a:cubicBezTo>
                  <a:cubicBezTo>
                    <a:pt x="109" y="226"/>
                    <a:pt x="109" y="225"/>
                    <a:pt x="109" y="225"/>
                  </a:cubicBezTo>
                  <a:cubicBezTo>
                    <a:pt x="104" y="221"/>
                    <a:pt x="53" y="201"/>
                    <a:pt x="31" y="193"/>
                  </a:cubicBezTo>
                  <a:cubicBezTo>
                    <a:pt x="30" y="193"/>
                    <a:pt x="29" y="192"/>
                    <a:pt x="30" y="191"/>
                  </a:cubicBezTo>
                  <a:cubicBezTo>
                    <a:pt x="30" y="190"/>
                    <a:pt x="31" y="189"/>
                    <a:pt x="32" y="190"/>
                  </a:cubicBezTo>
                  <a:cubicBezTo>
                    <a:pt x="41" y="193"/>
                    <a:pt x="61" y="200"/>
                    <a:pt x="79" y="208"/>
                  </a:cubicBezTo>
                  <a:cubicBezTo>
                    <a:pt x="99" y="216"/>
                    <a:pt x="108" y="220"/>
                    <a:pt x="111" y="222"/>
                  </a:cubicBezTo>
                  <a:cubicBezTo>
                    <a:pt x="135" y="210"/>
                    <a:pt x="164" y="196"/>
                    <a:pt x="187" y="192"/>
                  </a:cubicBezTo>
                  <a:cubicBezTo>
                    <a:pt x="197" y="162"/>
                    <a:pt x="208" y="137"/>
                    <a:pt x="220" y="116"/>
                  </a:cubicBezTo>
                  <a:cubicBezTo>
                    <a:pt x="205" y="84"/>
                    <a:pt x="194" y="57"/>
                    <a:pt x="188" y="35"/>
                  </a:cubicBezTo>
                  <a:cubicBezTo>
                    <a:pt x="166" y="28"/>
                    <a:pt x="140" y="18"/>
                    <a:pt x="107" y="3"/>
                  </a:cubicBezTo>
                  <a:cubicBezTo>
                    <a:pt x="102" y="5"/>
                    <a:pt x="97" y="8"/>
                    <a:pt x="93" y="10"/>
                  </a:cubicBezTo>
                  <a:cubicBezTo>
                    <a:pt x="67" y="24"/>
                    <a:pt x="44" y="36"/>
                    <a:pt x="32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2" y="68"/>
                    <a:pt x="13" y="98"/>
                    <a:pt x="5" y="112"/>
                  </a:cubicBezTo>
                  <a:cubicBezTo>
                    <a:pt x="19" y="136"/>
                    <a:pt x="33" y="162"/>
                    <a:pt x="41" y="182"/>
                  </a:cubicBezTo>
                  <a:cubicBezTo>
                    <a:pt x="67" y="189"/>
                    <a:pt x="94" y="195"/>
                    <a:pt x="111" y="202"/>
                  </a:cubicBezTo>
                  <a:cubicBezTo>
                    <a:pt x="131" y="188"/>
                    <a:pt x="149" y="178"/>
                    <a:pt x="166" y="171"/>
                  </a:cubicBezTo>
                  <a:cubicBezTo>
                    <a:pt x="171" y="149"/>
                    <a:pt x="177" y="131"/>
                    <a:pt x="185" y="116"/>
                  </a:cubicBezTo>
                  <a:cubicBezTo>
                    <a:pt x="174" y="101"/>
                    <a:pt x="166" y="82"/>
                    <a:pt x="161" y="62"/>
                  </a:cubicBezTo>
                  <a:cubicBezTo>
                    <a:pt x="139" y="56"/>
                    <a:pt x="121" y="49"/>
                    <a:pt x="107" y="41"/>
                  </a:cubicBezTo>
                  <a:cubicBezTo>
                    <a:pt x="90" y="52"/>
                    <a:pt x="75" y="59"/>
                    <a:pt x="58" y="63"/>
                  </a:cubicBezTo>
                  <a:cubicBezTo>
                    <a:pt x="53" y="83"/>
                    <a:pt x="46" y="100"/>
                    <a:pt x="39" y="112"/>
                  </a:cubicBezTo>
                  <a:cubicBezTo>
                    <a:pt x="41" y="115"/>
                    <a:pt x="43" y="118"/>
                    <a:pt x="45" y="121"/>
                  </a:cubicBezTo>
                  <a:cubicBezTo>
                    <a:pt x="53" y="134"/>
                    <a:pt x="62" y="146"/>
                    <a:pt x="64" y="158"/>
                  </a:cubicBezTo>
                  <a:cubicBezTo>
                    <a:pt x="85" y="161"/>
                    <a:pt x="99" y="165"/>
                    <a:pt x="111" y="170"/>
                  </a:cubicBezTo>
                  <a:cubicBezTo>
                    <a:pt x="122" y="161"/>
                    <a:pt x="134" y="152"/>
                    <a:pt x="145" y="150"/>
                  </a:cubicBezTo>
                  <a:cubicBezTo>
                    <a:pt x="147" y="138"/>
                    <a:pt x="151" y="127"/>
                    <a:pt x="157" y="116"/>
                  </a:cubicBezTo>
                  <a:cubicBezTo>
                    <a:pt x="150" y="106"/>
                    <a:pt x="145" y="94"/>
                    <a:pt x="142" y="81"/>
                  </a:cubicBezTo>
                  <a:cubicBezTo>
                    <a:pt x="129" y="78"/>
                    <a:pt x="117" y="73"/>
                    <a:pt x="107" y="67"/>
                  </a:cubicBezTo>
                  <a:cubicBezTo>
                    <a:pt x="95" y="74"/>
                    <a:pt x="85" y="78"/>
                    <a:pt x="76" y="81"/>
                  </a:cubicBezTo>
                  <a:cubicBezTo>
                    <a:pt x="74" y="90"/>
                    <a:pt x="70" y="100"/>
                    <a:pt x="63" y="112"/>
                  </a:cubicBezTo>
                  <a:cubicBezTo>
                    <a:pt x="70" y="121"/>
                    <a:pt x="75" y="131"/>
                    <a:pt x="80" y="143"/>
                  </a:cubicBezTo>
                  <a:cubicBezTo>
                    <a:pt x="90" y="144"/>
                    <a:pt x="100" y="146"/>
                    <a:pt x="111" y="151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4" y="136"/>
                    <a:pt x="135" y="137"/>
                  </a:cubicBezTo>
                  <a:cubicBezTo>
                    <a:pt x="135" y="138"/>
                    <a:pt x="135" y="139"/>
                    <a:pt x="134" y="140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6"/>
                    <a:pt x="111" y="156"/>
                    <a:pt x="110" y="155"/>
                  </a:cubicBezTo>
                  <a:cubicBezTo>
                    <a:pt x="99" y="150"/>
                    <a:pt x="88" y="148"/>
                    <a:pt x="78" y="147"/>
                  </a:cubicBezTo>
                  <a:cubicBezTo>
                    <a:pt x="77" y="147"/>
                    <a:pt x="76" y="147"/>
                    <a:pt x="76" y="146"/>
                  </a:cubicBezTo>
                  <a:cubicBezTo>
                    <a:pt x="71" y="133"/>
                    <a:pt x="66" y="123"/>
                    <a:pt x="59" y="113"/>
                  </a:cubicBezTo>
                  <a:cubicBezTo>
                    <a:pt x="59" y="112"/>
                    <a:pt x="59" y="112"/>
                    <a:pt x="59" y="111"/>
                  </a:cubicBezTo>
                  <a:cubicBezTo>
                    <a:pt x="66" y="100"/>
                    <a:pt x="70" y="89"/>
                    <a:pt x="72" y="80"/>
                  </a:cubicBezTo>
                  <a:cubicBezTo>
                    <a:pt x="72" y="79"/>
                    <a:pt x="73" y="78"/>
                    <a:pt x="73" y="78"/>
                  </a:cubicBezTo>
                  <a:cubicBezTo>
                    <a:pt x="83" y="76"/>
                    <a:pt x="94" y="71"/>
                    <a:pt x="106" y="64"/>
                  </a:cubicBezTo>
                  <a:cubicBezTo>
                    <a:pt x="107" y="64"/>
                    <a:pt x="108" y="64"/>
                    <a:pt x="108" y="64"/>
                  </a:cubicBezTo>
                  <a:cubicBezTo>
                    <a:pt x="119" y="70"/>
                    <a:pt x="131" y="75"/>
                    <a:pt x="144" y="78"/>
                  </a:cubicBezTo>
                  <a:cubicBezTo>
                    <a:pt x="145" y="78"/>
                    <a:pt x="145" y="79"/>
                    <a:pt x="145" y="80"/>
                  </a:cubicBezTo>
                  <a:cubicBezTo>
                    <a:pt x="149" y="94"/>
                    <a:pt x="154" y="106"/>
                    <a:pt x="161" y="116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54" y="129"/>
                    <a:pt x="150" y="140"/>
                    <a:pt x="149" y="153"/>
                  </a:cubicBezTo>
                  <a:cubicBezTo>
                    <a:pt x="149" y="154"/>
                    <a:pt x="148" y="155"/>
                    <a:pt x="147" y="155"/>
                  </a:cubicBezTo>
                  <a:cubicBezTo>
                    <a:pt x="136" y="156"/>
                    <a:pt x="123" y="166"/>
                    <a:pt x="112" y="176"/>
                  </a:cubicBezTo>
                  <a:cubicBezTo>
                    <a:pt x="111" y="176"/>
                    <a:pt x="111" y="176"/>
                    <a:pt x="110" y="176"/>
                  </a:cubicBezTo>
                  <a:cubicBezTo>
                    <a:pt x="99" y="170"/>
                    <a:pt x="83" y="166"/>
                    <a:pt x="62" y="164"/>
                  </a:cubicBezTo>
                  <a:cubicBezTo>
                    <a:pt x="61" y="164"/>
                    <a:pt x="60" y="163"/>
                    <a:pt x="60" y="162"/>
                  </a:cubicBezTo>
                  <a:cubicBezTo>
                    <a:pt x="59" y="150"/>
                    <a:pt x="51" y="138"/>
                    <a:pt x="41" y="124"/>
                  </a:cubicBezTo>
                  <a:cubicBezTo>
                    <a:pt x="39" y="121"/>
                    <a:pt x="37" y="118"/>
                    <a:pt x="34" y="114"/>
                  </a:cubicBezTo>
                  <a:cubicBezTo>
                    <a:pt x="34" y="114"/>
                    <a:pt x="34" y="113"/>
                    <a:pt x="34" y="112"/>
                  </a:cubicBezTo>
                  <a:cubicBezTo>
                    <a:pt x="42" y="101"/>
                    <a:pt x="49" y="83"/>
                    <a:pt x="55" y="62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73" y="56"/>
                    <a:pt x="89" y="49"/>
                    <a:pt x="106" y="38"/>
                  </a:cubicBezTo>
                  <a:cubicBezTo>
                    <a:pt x="107" y="38"/>
                    <a:pt x="107" y="38"/>
                    <a:pt x="108" y="38"/>
                  </a:cubicBezTo>
                  <a:cubicBezTo>
                    <a:pt x="121" y="46"/>
                    <a:pt x="140" y="54"/>
                    <a:pt x="163" y="60"/>
                  </a:cubicBezTo>
                  <a:cubicBezTo>
                    <a:pt x="164" y="60"/>
                    <a:pt x="164" y="61"/>
                    <a:pt x="165" y="62"/>
                  </a:cubicBezTo>
                  <a:cubicBezTo>
                    <a:pt x="170" y="82"/>
                    <a:pt x="178" y="101"/>
                    <a:pt x="189" y="116"/>
                  </a:cubicBezTo>
                  <a:cubicBezTo>
                    <a:pt x="189" y="117"/>
                    <a:pt x="189" y="118"/>
                    <a:pt x="189" y="118"/>
                  </a:cubicBezTo>
                  <a:cubicBezTo>
                    <a:pt x="181" y="134"/>
                    <a:pt x="175" y="152"/>
                    <a:pt x="170" y="175"/>
                  </a:cubicBezTo>
                  <a:cubicBezTo>
                    <a:pt x="170" y="176"/>
                    <a:pt x="169" y="176"/>
                    <a:pt x="169" y="176"/>
                  </a:cubicBezTo>
                  <a:cubicBezTo>
                    <a:pt x="151" y="183"/>
                    <a:pt x="133" y="193"/>
                    <a:pt x="112" y="208"/>
                  </a:cubicBezTo>
                  <a:cubicBezTo>
                    <a:pt x="112" y="208"/>
                    <a:pt x="111" y="208"/>
                    <a:pt x="110" y="208"/>
                  </a:cubicBezTo>
                  <a:cubicBezTo>
                    <a:pt x="93" y="201"/>
                    <a:pt x="65" y="194"/>
                    <a:pt x="38" y="188"/>
                  </a:cubicBezTo>
                  <a:cubicBezTo>
                    <a:pt x="37" y="188"/>
                    <a:pt x="37" y="187"/>
                    <a:pt x="37" y="186"/>
                  </a:cubicBezTo>
                  <a:cubicBezTo>
                    <a:pt x="29" y="166"/>
                    <a:pt x="14" y="139"/>
                    <a:pt x="1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9" y="100"/>
                    <a:pt x="18" y="70"/>
                    <a:pt x="27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40" y="35"/>
                    <a:pt x="66" y="22"/>
                    <a:pt x="91" y="8"/>
                  </a:cubicBezTo>
                  <a:cubicBezTo>
                    <a:pt x="96" y="6"/>
                    <a:pt x="101" y="3"/>
                    <a:pt x="106" y="0"/>
                  </a:cubicBezTo>
                  <a:cubicBezTo>
                    <a:pt x="106" y="0"/>
                    <a:pt x="107" y="0"/>
                    <a:pt x="107" y="0"/>
                  </a:cubicBezTo>
                  <a:cubicBezTo>
                    <a:pt x="141" y="16"/>
                    <a:pt x="167" y="27"/>
                    <a:pt x="190" y="33"/>
                  </a:cubicBezTo>
                  <a:cubicBezTo>
                    <a:pt x="191" y="33"/>
                    <a:pt x="191" y="34"/>
                    <a:pt x="191" y="35"/>
                  </a:cubicBezTo>
                  <a:cubicBezTo>
                    <a:pt x="197" y="58"/>
                    <a:pt x="208" y="84"/>
                    <a:pt x="224" y="118"/>
                  </a:cubicBezTo>
                  <a:cubicBezTo>
                    <a:pt x="224" y="118"/>
                    <a:pt x="224" y="119"/>
                    <a:pt x="224" y="120"/>
                  </a:cubicBezTo>
                  <a:cubicBezTo>
                    <a:pt x="211" y="141"/>
                    <a:pt x="200" y="166"/>
                    <a:pt x="189" y="196"/>
                  </a:cubicBezTo>
                  <a:cubicBezTo>
                    <a:pt x="189" y="197"/>
                    <a:pt x="189" y="198"/>
                    <a:pt x="188" y="198"/>
                  </a:cubicBezTo>
                  <a:cubicBezTo>
                    <a:pt x="166" y="200"/>
                    <a:pt x="135" y="214"/>
                    <a:pt x="111" y="226"/>
                  </a:cubicBezTo>
                  <a:cubicBezTo>
                    <a:pt x="111" y="226"/>
                    <a:pt x="111" y="226"/>
                    <a:pt x="11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21" name="文本框 2420"/>
          <p:cNvSpPr txBox="1"/>
          <p:nvPr/>
        </p:nvSpPr>
        <p:spPr>
          <a:xfrm>
            <a:off x="-329412" y="2904991"/>
            <a:ext cx="45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点击输入简要文字内容，</a:t>
            </a:r>
            <a:endParaRPr lang="en-US" altLang="zh-CN" sz="1400" dirty="0"/>
          </a:p>
          <a:p>
            <a:pPr algn="ctr"/>
            <a:r>
              <a:rPr lang="zh-CN" altLang="en-US" sz="1400" dirty="0"/>
              <a:t>文字内容需概括精炼。</a:t>
            </a:r>
            <a:endParaRPr lang="zh-CN" altLang="en-US" sz="1400" dirty="0"/>
          </a:p>
        </p:txBody>
      </p:sp>
      <p:sp>
        <p:nvSpPr>
          <p:cNvPr id="2422" name="文本框 2421"/>
          <p:cNvSpPr txBox="1"/>
          <p:nvPr/>
        </p:nvSpPr>
        <p:spPr>
          <a:xfrm>
            <a:off x="1808328" y="5470074"/>
            <a:ext cx="45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点击输入简要文字内容，</a:t>
            </a:r>
            <a:endParaRPr lang="en-US" altLang="zh-CN" sz="1400" dirty="0"/>
          </a:p>
          <a:p>
            <a:pPr algn="ctr"/>
            <a:r>
              <a:rPr lang="zh-CN" altLang="en-US" sz="1400" dirty="0"/>
              <a:t>文字内容需概括精炼。</a:t>
            </a:r>
            <a:endParaRPr lang="zh-CN" altLang="en-US" sz="1400" dirty="0"/>
          </a:p>
        </p:txBody>
      </p:sp>
      <p:sp>
        <p:nvSpPr>
          <p:cNvPr id="2423" name="文本框 2422"/>
          <p:cNvSpPr txBox="1"/>
          <p:nvPr/>
        </p:nvSpPr>
        <p:spPr>
          <a:xfrm>
            <a:off x="5031282" y="3754823"/>
            <a:ext cx="45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点击输入简要文字内容，</a:t>
            </a:r>
            <a:endParaRPr lang="en-US" altLang="zh-CN" sz="1400"/>
          </a:p>
          <a:p>
            <a:pPr algn="ctr"/>
            <a:r>
              <a:rPr lang="zh-CN" altLang="en-US" sz="1400"/>
              <a:t>文字内容需概括精炼。</a:t>
            </a:r>
            <a:endParaRPr lang="zh-CN" altLang="en-US" sz="1400" dirty="0"/>
          </a:p>
        </p:txBody>
      </p:sp>
      <p:sp>
        <p:nvSpPr>
          <p:cNvPr id="2424" name="文本框 2423"/>
          <p:cNvSpPr txBox="1"/>
          <p:nvPr/>
        </p:nvSpPr>
        <p:spPr>
          <a:xfrm>
            <a:off x="7672169" y="5191413"/>
            <a:ext cx="45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点击输入简要文字内容，</a:t>
            </a:r>
            <a:endParaRPr lang="en-US" altLang="zh-CN" sz="1400"/>
          </a:p>
          <a:p>
            <a:pPr algn="ctr"/>
            <a:r>
              <a:rPr lang="zh-CN" altLang="en-US" sz="1400"/>
              <a:t>文字内容需概括精炼。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36104"/>
            <a:ext cx="12192000" cy="68237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234500" y="1484843"/>
            <a:ext cx="3646800" cy="3646800"/>
          </a:xfrm>
          <a:custGeom>
            <a:avLst/>
            <a:gdLst>
              <a:gd name="connsiteX0" fmla="*/ 1823401 w 3646800"/>
              <a:gd name="connsiteY0" fmla="*/ 0 h 3646800"/>
              <a:gd name="connsiteX1" fmla="*/ 3646800 w 3646800"/>
              <a:gd name="connsiteY1" fmla="*/ 1823400 h 3646800"/>
              <a:gd name="connsiteX2" fmla="*/ 1823401 w 3646800"/>
              <a:gd name="connsiteY2" fmla="*/ 3646800 h 3646800"/>
              <a:gd name="connsiteX3" fmla="*/ 0 w 3646800"/>
              <a:gd name="connsiteY3" fmla="*/ 1823400 h 3646800"/>
              <a:gd name="connsiteX4" fmla="*/ 1823401 w 3646800"/>
              <a:gd name="connsiteY4" fmla="*/ 0 h 364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800" h="3646800">
                <a:moveTo>
                  <a:pt x="1823401" y="0"/>
                </a:moveTo>
                <a:cubicBezTo>
                  <a:pt x="2830436" y="0"/>
                  <a:pt x="3646800" y="816364"/>
                  <a:pt x="3646800" y="1823400"/>
                </a:cubicBezTo>
                <a:cubicBezTo>
                  <a:pt x="3646800" y="2830436"/>
                  <a:pt x="2830436" y="3646800"/>
                  <a:pt x="1823401" y="3646800"/>
                </a:cubicBezTo>
                <a:cubicBezTo>
                  <a:pt x="816364" y="3646800"/>
                  <a:pt x="0" y="2830436"/>
                  <a:pt x="0" y="1823400"/>
                </a:cubicBezTo>
                <a:cubicBezTo>
                  <a:pt x="0" y="816364"/>
                  <a:pt x="816364" y="0"/>
                  <a:pt x="1823401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组合 48"/>
          <p:cNvGrpSpPr/>
          <p:nvPr/>
        </p:nvGrpSpPr>
        <p:grpSpPr>
          <a:xfrm>
            <a:off x="4007836" y="3434519"/>
            <a:ext cx="4100128" cy="1249228"/>
            <a:chOff x="4007836" y="3485319"/>
            <a:chExt cx="4100128" cy="1249228"/>
          </a:xfrm>
        </p:grpSpPr>
        <p:sp>
          <p:nvSpPr>
            <p:cNvPr id="42" name="文本框 41"/>
            <p:cNvSpPr txBox="1"/>
            <p:nvPr/>
          </p:nvSpPr>
          <p:spPr>
            <a:xfrm>
              <a:off x="4559300" y="3485319"/>
              <a:ext cx="299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C7435"/>
                  </a:solidFill>
                  <a:latin typeface="Showcard Gothic" panose="04020904020102020604" pitchFamily="82" charset="0"/>
                </a:rPr>
                <a:t>PART 2</a:t>
              </a:r>
              <a:endParaRPr lang="zh-CN" altLang="en-US" sz="5400" dirty="0">
                <a:solidFill>
                  <a:srgbClr val="EC7435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07836" y="4272882"/>
              <a:ext cx="4100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点击输入简要文字内容，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文字内容需概括精炼。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12192000" cy="68580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0" y="6791234"/>
            <a:ext cx="12192000" cy="68580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05600" y="1814400"/>
            <a:ext cx="1728000" cy="172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32512" y="0"/>
            <a:ext cx="6059488" cy="6858000"/>
          </a:xfrm>
          <a:prstGeom prst="rect">
            <a:avLst/>
          </a:prstGeom>
          <a:blipFill dpi="0" rotWithShape="0">
            <a:blip r:embed="rId2" cstate="email"/>
            <a:srcRect/>
            <a:tile tx="0" ty="0" sx="50000" sy="50000" flip="none" algn="ctr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929974" y="1244376"/>
            <a:ext cx="2259935" cy="4369248"/>
            <a:chOff x="4877597" y="1291770"/>
            <a:chExt cx="2259935" cy="4369248"/>
          </a:xfrm>
        </p:grpSpPr>
        <p:sp>
          <p:nvSpPr>
            <p:cNvPr id="3" name="等腰三角形 2"/>
            <p:cNvSpPr/>
            <p:nvPr/>
          </p:nvSpPr>
          <p:spPr>
            <a:xfrm>
              <a:off x="6032554" y="1291770"/>
              <a:ext cx="1104978" cy="1537062"/>
            </a:xfrm>
            <a:prstGeom prst="triangle">
              <a:avLst/>
            </a:prstGeom>
            <a:solidFill>
              <a:srgbClr val="EC7435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4981444" y="1910329"/>
              <a:ext cx="2156088" cy="2670902"/>
            </a:xfrm>
            <a:prstGeom prst="triangle">
              <a:avLst/>
            </a:prstGeom>
            <a:solidFill>
              <a:srgbClr val="EC743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5186310" y="3780522"/>
              <a:ext cx="1746356" cy="1880496"/>
            </a:xfrm>
            <a:prstGeom prst="triangle">
              <a:avLst/>
            </a:prstGeom>
            <a:solidFill>
              <a:srgbClr val="EC743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4877597" y="1316945"/>
              <a:ext cx="1104978" cy="1537062"/>
            </a:xfrm>
            <a:prstGeom prst="triangle">
              <a:avLst/>
            </a:prstGeom>
            <a:solidFill>
              <a:srgbClr val="EC7435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6798" y="2569095"/>
            <a:ext cx="4532369" cy="1857060"/>
            <a:chOff x="603885" y="2743266"/>
            <a:chExt cx="4532369" cy="1857060"/>
          </a:xfrm>
        </p:grpSpPr>
        <p:sp>
          <p:nvSpPr>
            <p:cNvPr id="11" name="圆角矩形 10"/>
            <p:cNvSpPr/>
            <p:nvPr/>
          </p:nvSpPr>
          <p:spPr>
            <a:xfrm>
              <a:off x="822053" y="2743266"/>
              <a:ext cx="3955142" cy="580572"/>
            </a:xfrm>
            <a:prstGeom prst="roundRect">
              <a:avLst/>
            </a:prstGeom>
            <a:solidFill>
              <a:srgbClr val="EC7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latin typeface="Showcard Gothic" panose="04020904020102020604" pitchFamily="82" charset="0"/>
                </a:rPr>
                <a:t>HALLOWEEN</a:t>
              </a:r>
              <a:endParaRPr lang="zh-CN" altLang="en-US" sz="4000" dirty="0">
                <a:latin typeface="Showcard Gothic" panose="04020904020102020604" pitchFamily="82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3885" y="3399997"/>
              <a:ext cx="4532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点击输入简要文字内容，文字内容需概括精炼。点击输入简要文字内容，文字内容需概括精炼。</a:t>
              </a:r>
              <a:endParaRPr lang="zh-CN" altLang="en-US"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36512" y="0"/>
            <a:ext cx="12192000" cy="6858000"/>
          </a:xfrm>
          <a:prstGeom prst="rect">
            <a:avLst/>
          </a:prstGeom>
        </p:spPr>
      </p:pic>
      <p:sp>
        <p:nvSpPr>
          <p:cNvPr id="8" name="五边形 7" descr="e7d195523061f1c0c44dd9a51f2190695a3d9b49f6096c0d8A730203F0FD3779792A84B57CD53FC19B3F4D2274F656C098C1821A216EAD5AB870BEFA503E03ABF8A19BDD19666C6B990B1C5B0B76AA39626186BB9AD928CFC42931481EE77FA1394C993A2AEF969D033E37F253EF00DD8C7E29AC75DE927DF5D1F1F918404587D5C0559D81E3513E4FB523EA1D3244129209CDC5BDABC9AD"/>
          <p:cNvSpPr/>
          <p:nvPr/>
        </p:nvSpPr>
        <p:spPr>
          <a:xfrm rot="10800000">
            <a:off x="1752600" y="476607"/>
            <a:ext cx="10439400" cy="5904786"/>
          </a:xfrm>
          <a:prstGeom prst="homePlate">
            <a:avLst/>
          </a:prstGeom>
          <a:solidFill>
            <a:srgbClr val="EC743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 descr="e7d195523061f1c0c44dd9a51f2190695a3d9b49f6096c0d8A730203F0FD3779792A84B57CD53FC19B3F4D2274F656C098C1821A216EAD5AB870BEFA503E03ABF8A19BDD19666C6B990B1C5B0B76AA39626186BB9AD928CFC42931481EE77FA1394C993A2AEF969D033E37F253EF00DD8C7E29AC75DE927DF5D1F1F918404587D5C0559D81E3513E4FB523EA1D3244129209CDC5BDABC9AD"/>
          <p:cNvGraphicFramePr/>
          <p:nvPr/>
        </p:nvGraphicFramePr>
        <p:xfrm>
          <a:off x="6396305" y="21185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782474" y="4922815"/>
            <a:ext cx="5303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点击输入简要文字内容，文字内容需概括精炼。点击输入简要文字内容，文字内容需概括精炼。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13" name="Freeform 87" descr="e7d195523061f1c0c44dd9a51f2190695a3d9b49f6096c0d8A730203F0FD3779792A84B57CD53FC19B3F4D2274F656C098C1821A216EAD5AB870BEFA503E03ABF8A19BDD19666C6B990B1C5B0B76AA39626186BB9AD928CFC42931481EE77FA1394C993A2AEF969D033E37F253EF00DD8C7E29AC75DE927DF5D1F1F918404587D5C0559D81E3513E4FB523EA1D3244129209CDC5BDABC9AD"/>
          <p:cNvSpPr>
            <a:spLocks noEditPoints="1"/>
          </p:cNvSpPr>
          <p:nvPr/>
        </p:nvSpPr>
        <p:spPr bwMode="auto">
          <a:xfrm>
            <a:off x="5911521" y="5121872"/>
            <a:ext cx="600610" cy="432882"/>
          </a:xfrm>
          <a:custGeom>
            <a:avLst/>
            <a:gdLst>
              <a:gd name="T0" fmla="*/ 147 w 377"/>
              <a:gd name="T1" fmla="*/ 205 h 235"/>
              <a:gd name="T2" fmla="*/ 147 w 377"/>
              <a:gd name="T3" fmla="*/ 218 h 235"/>
              <a:gd name="T4" fmla="*/ 230 w 377"/>
              <a:gd name="T5" fmla="*/ 218 h 235"/>
              <a:gd name="T6" fmla="*/ 230 w 377"/>
              <a:gd name="T7" fmla="*/ 205 h 235"/>
              <a:gd name="T8" fmla="*/ 147 w 377"/>
              <a:gd name="T9" fmla="*/ 205 h 235"/>
              <a:gd name="T10" fmla="*/ 60 w 377"/>
              <a:gd name="T11" fmla="*/ 23 h 235"/>
              <a:gd name="T12" fmla="*/ 60 w 377"/>
              <a:gd name="T13" fmla="*/ 177 h 235"/>
              <a:gd name="T14" fmla="*/ 317 w 377"/>
              <a:gd name="T15" fmla="*/ 177 h 235"/>
              <a:gd name="T16" fmla="*/ 317 w 377"/>
              <a:gd name="T17" fmla="*/ 23 h 235"/>
              <a:gd name="T18" fmla="*/ 60 w 377"/>
              <a:gd name="T19" fmla="*/ 23 h 235"/>
              <a:gd name="T20" fmla="*/ 53 w 377"/>
              <a:gd name="T21" fmla="*/ 0 h 235"/>
              <a:gd name="T22" fmla="*/ 324 w 377"/>
              <a:gd name="T23" fmla="*/ 0 h 235"/>
              <a:gd name="T24" fmla="*/ 331 w 377"/>
              <a:gd name="T25" fmla="*/ 2 h 235"/>
              <a:gd name="T26" fmla="*/ 336 w 377"/>
              <a:gd name="T27" fmla="*/ 4 h 235"/>
              <a:gd name="T28" fmla="*/ 340 w 377"/>
              <a:gd name="T29" fmla="*/ 11 h 235"/>
              <a:gd name="T30" fmla="*/ 340 w 377"/>
              <a:gd name="T31" fmla="*/ 18 h 235"/>
              <a:gd name="T32" fmla="*/ 340 w 377"/>
              <a:gd name="T33" fmla="*/ 189 h 235"/>
              <a:gd name="T34" fmla="*/ 377 w 377"/>
              <a:gd name="T35" fmla="*/ 189 h 235"/>
              <a:gd name="T36" fmla="*/ 377 w 377"/>
              <a:gd name="T37" fmla="*/ 218 h 235"/>
              <a:gd name="T38" fmla="*/ 375 w 377"/>
              <a:gd name="T39" fmla="*/ 225 h 235"/>
              <a:gd name="T40" fmla="*/ 370 w 377"/>
              <a:gd name="T41" fmla="*/ 230 h 235"/>
              <a:gd name="T42" fmla="*/ 366 w 377"/>
              <a:gd name="T43" fmla="*/ 235 h 235"/>
              <a:gd name="T44" fmla="*/ 359 w 377"/>
              <a:gd name="T45" fmla="*/ 235 h 235"/>
              <a:gd name="T46" fmla="*/ 18 w 377"/>
              <a:gd name="T47" fmla="*/ 235 h 235"/>
              <a:gd name="T48" fmla="*/ 11 w 377"/>
              <a:gd name="T49" fmla="*/ 235 h 235"/>
              <a:gd name="T50" fmla="*/ 7 w 377"/>
              <a:gd name="T51" fmla="*/ 230 h 235"/>
              <a:gd name="T52" fmla="*/ 2 w 377"/>
              <a:gd name="T53" fmla="*/ 225 h 235"/>
              <a:gd name="T54" fmla="*/ 0 w 377"/>
              <a:gd name="T55" fmla="*/ 218 h 235"/>
              <a:gd name="T56" fmla="*/ 0 w 377"/>
              <a:gd name="T57" fmla="*/ 189 h 235"/>
              <a:gd name="T58" fmla="*/ 37 w 377"/>
              <a:gd name="T59" fmla="*/ 189 h 235"/>
              <a:gd name="T60" fmla="*/ 37 w 377"/>
              <a:gd name="T61" fmla="*/ 18 h 235"/>
              <a:gd name="T62" fmla="*/ 37 w 377"/>
              <a:gd name="T63" fmla="*/ 11 h 235"/>
              <a:gd name="T64" fmla="*/ 41 w 377"/>
              <a:gd name="T65" fmla="*/ 4 h 235"/>
              <a:gd name="T66" fmla="*/ 46 w 377"/>
              <a:gd name="T67" fmla="*/ 2 h 235"/>
              <a:gd name="T68" fmla="*/ 53 w 377"/>
              <a:gd name="T69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7" h="235">
                <a:moveTo>
                  <a:pt x="147" y="205"/>
                </a:moveTo>
                <a:lnTo>
                  <a:pt x="147" y="218"/>
                </a:lnTo>
                <a:lnTo>
                  <a:pt x="230" y="218"/>
                </a:lnTo>
                <a:lnTo>
                  <a:pt x="230" y="205"/>
                </a:lnTo>
                <a:lnTo>
                  <a:pt x="147" y="205"/>
                </a:lnTo>
                <a:close/>
                <a:moveTo>
                  <a:pt x="60" y="23"/>
                </a:moveTo>
                <a:lnTo>
                  <a:pt x="60" y="177"/>
                </a:lnTo>
                <a:lnTo>
                  <a:pt x="317" y="177"/>
                </a:lnTo>
                <a:lnTo>
                  <a:pt x="317" y="23"/>
                </a:lnTo>
                <a:lnTo>
                  <a:pt x="60" y="23"/>
                </a:lnTo>
                <a:close/>
                <a:moveTo>
                  <a:pt x="53" y="0"/>
                </a:moveTo>
                <a:lnTo>
                  <a:pt x="324" y="0"/>
                </a:lnTo>
                <a:lnTo>
                  <a:pt x="331" y="2"/>
                </a:lnTo>
                <a:lnTo>
                  <a:pt x="336" y="4"/>
                </a:lnTo>
                <a:lnTo>
                  <a:pt x="340" y="11"/>
                </a:lnTo>
                <a:lnTo>
                  <a:pt x="340" y="18"/>
                </a:lnTo>
                <a:lnTo>
                  <a:pt x="340" y="189"/>
                </a:lnTo>
                <a:lnTo>
                  <a:pt x="377" y="189"/>
                </a:lnTo>
                <a:lnTo>
                  <a:pt x="377" y="218"/>
                </a:lnTo>
                <a:lnTo>
                  <a:pt x="375" y="225"/>
                </a:lnTo>
                <a:lnTo>
                  <a:pt x="370" y="230"/>
                </a:lnTo>
                <a:lnTo>
                  <a:pt x="366" y="235"/>
                </a:lnTo>
                <a:lnTo>
                  <a:pt x="359" y="235"/>
                </a:lnTo>
                <a:lnTo>
                  <a:pt x="18" y="235"/>
                </a:lnTo>
                <a:lnTo>
                  <a:pt x="11" y="235"/>
                </a:lnTo>
                <a:lnTo>
                  <a:pt x="7" y="230"/>
                </a:lnTo>
                <a:lnTo>
                  <a:pt x="2" y="225"/>
                </a:lnTo>
                <a:lnTo>
                  <a:pt x="0" y="218"/>
                </a:lnTo>
                <a:lnTo>
                  <a:pt x="0" y="189"/>
                </a:lnTo>
                <a:lnTo>
                  <a:pt x="37" y="189"/>
                </a:lnTo>
                <a:lnTo>
                  <a:pt x="37" y="18"/>
                </a:lnTo>
                <a:lnTo>
                  <a:pt x="37" y="11"/>
                </a:lnTo>
                <a:lnTo>
                  <a:pt x="41" y="4"/>
                </a:lnTo>
                <a:lnTo>
                  <a:pt x="46" y="2"/>
                </a:lnTo>
                <a:lnTo>
                  <a:pt x="53" y="0"/>
                </a:lnTo>
                <a:close/>
              </a:path>
            </a:pathLst>
          </a:custGeom>
          <a:solidFill>
            <a:srgbClr val="FFD03B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618226" y="5029227"/>
            <a:ext cx="116306" cy="618172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89858" y="391132"/>
            <a:ext cx="4033541" cy="655516"/>
          </a:xfrm>
          <a:prstGeom prst="roundRect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Showcard Gothic" panose="04020904020102020604" pitchFamily="82" charset="0"/>
              </a:rPr>
              <a:t>HALLOWEEN</a:t>
            </a:r>
            <a:endParaRPr lang="zh-CN" altLang="en-US" sz="4800" dirty="0">
              <a:latin typeface="Showcard Gothic" panose="04020904020102020604" pitchFamily="82" charset="0"/>
            </a:endParaRPr>
          </a:p>
        </p:txBody>
      </p:sp>
      <p:sp>
        <p:nvSpPr>
          <p:cNvPr id="17" name="椭圆 16"/>
          <p:cNvSpPr/>
          <p:nvPr/>
        </p:nvSpPr>
        <p:spPr>
          <a:xfrm rot="550430">
            <a:off x="4315164" y="127412"/>
            <a:ext cx="1283358" cy="1283358"/>
          </a:xfrm>
          <a:prstGeom prst="ellipse">
            <a:avLst/>
          </a:prstGeom>
          <a:solidFill>
            <a:srgbClr val="EC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566386" y="1030258"/>
            <a:ext cx="5303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点击输入简要文字内容，文字内容需概括精炼。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332584" y="105108"/>
            <a:ext cx="1145538" cy="1227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913</Words>
  <Application>WPS 演示</Application>
  <PresentationFormat>宽屏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Chiller</vt:lpstr>
      <vt:lpstr>Tempus Sans ITC</vt:lpstr>
      <vt:lpstr>Calibri</vt:lpstr>
      <vt:lpstr>思源黑体 CN Medium</vt:lpstr>
      <vt:lpstr>黑体</vt:lpstr>
      <vt:lpstr>Showcard Gothic</vt:lpstr>
      <vt:lpstr>Myriad Pro</vt:lpstr>
      <vt:lpstr>NumberOnly</vt:lpstr>
      <vt:lpstr>华文琥珀</vt:lpstr>
      <vt:lpstr>微软雅黑</vt:lpstr>
      <vt:lpstr>等线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2016-10-28T03:34:00Z</dcterms:created>
  <dcterms:modified xsi:type="dcterms:W3CDTF">2024-04-27T09:56:19Z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A66071F1AA3141AAAC64FD6D28269040_13</vt:lpwstr>
  </property>
  <property fmtid="{D5CDD505-2E9C-101B-9397-08002B2CF9AE}" pid="3" name="KSOProductBuildVer">
    <vt:lpwstr>2052-12.1.0.16417</vt:lpwstr>
  </property>
</Properties>
</file>