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5"/>
  </p:handoutMasterIdLst>
  <p:sldIdLst>
    <p:sldId id="317" r:id="rId3"/>
    <p:sldId id="318" r:id="rId4"/>
    <p:sldId id="319" r:id="rId6"/>
    <p:sldId id="308" r:id="rId7"/>
    <p:sldId id="285" r:id="rId8"/>
    <p:sldId id="283" r:id="rId9"/>
    <p:sldId id="309" r:id="rId10"/>
    <p:sldId id="286" r:id="rId11"/>
    <p:sldId id="320" r:id="rId12"/>
    <p:sldId id="288" r:id="rId13"/>
    <p:sldId id="311" r:id="rId14"/>
    <p:sldId id="293" r:id="rId15"/>
    <p:sldId id="289" r:id="rId16"/>
    <p:sldId id="316" r:id="rId17"/>
    <p:sldId id="321" r:id="rId18"/>
    <p:sldId id="296" r:id="rId19"/>
    <p:sldId id="305" r:id="rId20"/>
    <p:sldId id="290" r:id="rId21"/>
    <p:sldId id="315" r:id="rId22"/>
    <p:sldId id="300" r:id="rId23"/>
    <p:sldId id="314" r:id="rId24"/>
    <p:sldId id="284" r:id="rId25"/>
    <p:sldId id="322" r:id="rId26"/>
    <p:sldId id="302" r:id="rId27"/>
    <p:sldId id="307" r:id="rId28"/>
    <p:sldId id="292" r:id="rId29"/>
    <p:sldId id="312" r:id="rId30"/>
    <p:sldId id="304" r:id="rId31"/>
    <p:sldId id="313" r:id="rId32"/>
    <p:sldId id="323" r:id="rId33"/>
    <p:sldId id="347"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190"/>
    <a:srgbClr val="23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29" autoAdjust="0"/>
  </p:normalViewPr>
  <p:slideViewPr>
    <p:cSldViewPr snapToGrid="0" showGuides="1">
      <p:cViewPr>
        <p:scale>
          <a:sx n="60" d="100"/>
          <a:sy n="60" d="100"/>
        </p:scale>
        <p:origin x="702" y="6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2094"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B92E23-FB18-48DA-B851-26835C89D4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C969EA-65FE-4001-8238-8BE40CED39F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CB751-7D38-4F8E-AD8F-D7A2FA1BF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703F-46C3-4B5F-AC38-3D16164274E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showMasterSp="0">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755651-2D3E-47AA-BD97-D6D3D6645C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133A25-9DF7-4086-B282-FCFCA4AEF6B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7299A6B-0115-4F4D-82E6-9E49BB5B72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D833F-A95A-44FC-B0D7-486FA268457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5000">
        <p15:prstTrans prst="pageCurlDouble"/>
      </p:transition>
    </mc:Choice>
    <mc:Fallback>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Click to edit Master title style</a:t>
            </a:r>
            <a:endParaRPr lang="en-US" dirty="0"/>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6" name="Picture Placeholder 2"/>
          <p:cNvSpPr>
            <a:spLocks noGrp="1"/>
          </p:cNvSpPr>
          <p:nvPr>
            <p:ph type="pic" sz="quarter" idx="11" hasCustomPrompt="1"/>
          </p:nvPr>
        </p:nvSpPr>
        <p:spPr>
          <a:xfrm>
            <a:off x="1433247" y="2159870"/>
            <a:ext cx="4385662" cy="3359781"/>
          </a:xfrm>
          <a:prstGeom prst="roundRect">
            <a:avLst>
              <a:gd name="adj" fmla="val 1185"/>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endParaRPr lang="en-US"/>
          </a:p>
        </p:txBody>
      </p:sp>
      <p:sp>
        <p:nvSpPr>
          <p:cNvPr id="10" name="Picture Placeholder 2"/>
          <p:cNvSpPr>
            <a:spLocks noGrp="1"/>
          </p:cNvSpPr>
          <p:nvPr>
            <p:ph type="pic" sz="quarter" idx="12" hasCustomPrompt="1"/>
          </p:nvPr>
        </p:nvSpPr>
        <p:spPr>
          <a:xfrm>
            <a:off x="6303817" y="2159870"/>
            <a:ext cx="4385662" cy="3359781"/>
          </a:xfrm>
          <a:prstGeom prst="roundRect">
            <a:avLst>
              <a:gd name="adj" fmla="val 1185"/>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CC83-35BA-4C1F-939B-67709731346E}" type="slidenum">
              <a:rPr lang="zh-CN" altLang="en-US" smtClean="0"/>
            </a:fld>
            <a:endParaRPr lang="zh-CN" altLang="en-US"/>
          </a:p>
        </p:txBody>
      </p:sp>
      <p:sp>
        <p:nvSpPr>
          <p:cNvPr id="7" name="矩形 6"/>
          <p:cNvSpPr/>
          <p:nvPr userDrawn="1"/>
        </p:nvSpPr>
        <p:spPr>
          <a:xfrm>
            <a:off x="757989" y="649705"/>
            <a:ext cx="10732169" cy="5558590"/>
          </a:xfrm>
          <a:prstGeom prst="rect">
            <a:avLst/>
          </a:prstGeom>
          <a:solidFill>
            <a:schemeClr val="bg1">
              <a:alpha val="70000"/>
            </a:schemeClr>
          </a:solidFill>
          <a:ln>
            <a:noFill/>
          </a:ln>
          <a:effectLst>
            <a:outerShdw blurRad="419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图片包含 鲜花, 花瓶, 餐桌, 植物&#10;&#10;已生成极高可信度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r="60033" b="20000"/>
          <a:stretch>
            <a:fillRect/>
          </a:stretch>
        </p:blipFill>
        <p:spPr>
          <a:xfrm>
            <a:off x="1" y="0"/>
            <a:ext cx="1780674" cy="2004907"/>
          </a:xfrm>
          <a:prstGeom prst="rect">
            <a:avLst/>
          </a:prstGeom>
        </p:spPr>
      </p:pic>
      <p:pic>
        <p:nvPicPr>
          <p:cNvPr id="9" name="图片 8" descr="图片包含 鲜花, 花瓶, 餐桌, 植物&#10;&#10;已生成极高可信度的说明"/>
          <p:cNvPicPr>
            <a:picLocks noChangeAspect="1"/>
          </p:cNvPicPr>
          <p:nvPr userDrawn="1"/>
        </p:nvPicPr>
        <p:blipFill rotWithShape="1">
          <a:blip r:embed="rId3" cstate="print">
            <a:extLst>
              <a:ext uri="{28A0092B-C50C-407E-A947-70E740481C1C}">
                <a14:useLocalDpi xmlns:a14="http://schemas.microsoft.com/office/drawing/2010/main" val="0"/>
              </a:ext>
            </a:extLst>
          </a:blip>
          <a:srcRect l="68224" r="98" b="117"/>
          <a:stretch>
            <a:fillRect/>
          </a:stretch>
        </p:blipFill>
        <p:spPr>
          <a:xfrm>
            <a:off x="10330139" y="3609474"/>
            <a:ext cx="1861861" cy="3302242"/>
          </a:xfrm>
          <a:prstGeom prst="rect">
            <a:avLst/>
          </a:prstGeom>
        </p:spPr>
      </p:pic>
      <p:grpSp>
        <p:nvGrpSpPr>
          <p:cNvPr id="10" name="组合 9"/>
          <p:cNvGrpSpPr/>
          <p:nvPr userDrawn="1"/>
        </p:nvGrpSpPr>
        <p:grpSpPr>
          <a:xfrm>
            <a:off x="1185809" y="806116"/>
            <a:ext cx="945787" cy="716009"/>
            <a:chOff x="1491932" y="2237874"/>
            <a:chExt cx="1001239" cy="757989"/>
          </a:xfrm>
        </p:grpSpPr>
        <p:sp>
          <p:nvSpPr>
            <p:cNvPr id="11" name="Freeform 337"/>
            <p:cNvSpPr>
              <a:spLocks noEditPoints="1"/>
            </p:cNvSpPr>
            <p:nvPr/>
          </p:nvSpPr>
          <p:spPr bwMode="auto">
            <a:xfrm rot="18947338">
              <a:off x="1596209" y="2237874"/>
              <a:ext cx="771103" cy="757989"/>
            </a:xfrm>
            <a:custGeom>
              <a:avLst/>
              <a:gdLst>
                <a:gd name="T0" fmla="*/ 79 w 316"/>
                <a:gd name="T1" fmla="*/ 6 h 310"/>
                <a:gd name="T2" fmla="*/ 266 w 316"/>
                <a:gd name="T3" fmla="*/ 66 h 310"/>
                <a:gd name="T4" fmla="*/ 238 w 316"/>
                <a:gd name="T5" fmla="*/ 18 h 310"/>
                <a:gd name="T6" fmla="*/ 287 w 316"/>
                <a:gd name="T7" fmla="*/ 43 h 310"/>
                <a:gd name="T8" fmla="*/ 287 w 316"/>
                <a:gd name="T9" fmla="*/ 59 h 310"/>
                <a:gd name="T10" fmla="*/ 96 w 316"/>
                <a:gd name="T11" fmla="*/ 13 h 310"/>
                <a:gd name="T12" fmla="*/ 66 w 316"/>
                <a:gd name="T13" fmla="*/ 23 h 310"/>
                <a:gd name="T14" fmla="*/ 31 w 316"/>
                <a:gd name="T15" fmla="*/ 35 h 310"/>
                <a:gd name="T16" fmla="*/ 19 w 316"/>
                <a:gd name="T17" fmla="*/ 131 h 310"/>
                <a:gd name="T18" fmla="*/ 32 w 316"/>
                <a:gd name="T19" fmla="*/ 24 h 310"/>
                <a:gd name="T20" fmla="*/ 273 w 316"/>
                <a:gd name="T21" fmla="*/ 23 h 310"/>
                <a:gd name="T22" fmla="*/ 9 w 316"/>
                <a:gd name="T23" fmla="*/ 22 h 310"/>
                <a:gd name="T24" fmla="*/ 264 w 316"/>
                <a:gd name="T25" fmla="*/ 36 h 310"/>
                <a:gd name="T26" fmla="*/ 272 w 316"/>
                <a:gd name="T27" fmla="*/ 141 h 310"/>
                <a:gd name="T28" fmla="*/ 272 w 316"/>
                <a:gd name="T29" fmla="*/ 147 h 310"/>
                <a:gd name="T30" fmla="*/ 273 w 316"/>
                <a:gd name="T31" fmla="*/ 54 h 310"/>
                <a:gd name="T32" fmla="*/ 144 w 316"/>
                <a:gd name="T33" fmla="*/ 255 h 310"/>
                <a:gd name="T34" fmla="*/ 27 w 316"/>
                <a:gd name="T35" fmla="*/ 84 h 310"/>
                <a:gd name="T36" fmla="*/ 177 w 316"/>
                <a:gd name="T37" fmla="*/ 68 h 310"/>
                <a:gd name="T38" fmla="*/ 105 w 316"/>
                <a:gd name="T39" fmla="*/ 79 h 310"/>
                <a:gd name="T40" fmla="*/ 26 w 316"/>
                <a:gd name="T41" fmla="*/ 71 h 310"/>
                <a:gd name="T42" fmla="*/ 194 w 316"/>
                <a:gd name="T43" fmla="*/ 106 h 310"/>
                <a:gd name="T44" fmla="*/ 112 w 316"/>
                <a:gd name="T45" fmla="*/ 80 h 310"/>
                <a:gd name="T46" fmla="*/ 176 w 316"/>
                <a:gd name="T47" fmla="*/ 118 h 310"/>
                <a:gd name="T48" fmla="*/ 140 w 316"/>
                <a:gd name="T49" fmla="*/ 99 h 310"/>
                <a:gd name="T50" fmla="*/ 81 w 316"/>
                <a:gd name="T51" fmla="*/ 93 h 310"/>
                <a:gd name="T52" fmla="*/ 144 w 316"/>
                <a:gd name="T53" fmla="*/ 115 h 310"/>
                <a:gd name="T54" fmla="*/ 221 w 316"/>
                <a:gd name="T55" fmla="*/ 159 h 310"/>
                <a:gd name="T56" fmla="*/ 171 w 316"/>
                <a:gd name="T57" fmla="*/ 207 h 310"/>
                <a:gd name="T58" fmla="*/ 143 w 316"/>
                <a:gd name="T59" fmla="*/ 123 h 310"/>
                <a:gd name="T60" fmla="*/ 112 w 316"/>
                <a:gd name="T61" fmla="*/ 190 h 310"/>
                <a:gd name="T62" fmla="*/ 236 w 316"/>
                <a:gd name="T63" fmla="*/ 154 h 310"/>
                <a:gd name="T64" fmla="*/ 256 w 316"/>
                <a:gd name="T65" fmla="*/ 148 h 310"/>
                <a:gd name="T66" fmla="*/ 197 w 316"/>
                <a:gd name="T67" fmla="*/ 125 h 310"/>
                <a:gd name="T68" fmla="*/ 116 w 316"/>
                <a:gd name="T69" fmla="*/ 175 h 310"/>
                <a:gd name="T70" fmla="*/ 214 w 316"/>
                <a:gd name="T71" fmla="*/ 152 h 310"/>
                <a:gd name="T72" fmla="*/ 157 w 316"/>
                <a:gd name="T73" fmla="*/ 153 h 310"/>
                <a:gd name="T74" fmla="*/ 167 w 316"/>
                <a:gd name="T75" fmla="*/ 304 h 310"/>
                <a:gd name="T76" fmla="*/ 252 w 316"/>
                <a:gd name="T77" fmla="*/ 163 h 310"/>
                <a:gd name="T78" fmla="*/ 7 w 316"/>
                <a:gd name="T79" fmla="*/ 283 h 310"/>
                <a:gd name="T80" fmla="*/ 303 w 316"/>
                <a:gd name="T81" fmla="*/ 257 h 310"/>
                <a:gd name="T82" fmla="*/ 222 w 316"/>
                <a:gd name="T83" fmla="*/ 293 h 310"/>
                <a:gd name="T84" fmla="*/ 288 w 316"/>
                <a:gd name="T85" fmla="*/ 215 h 310"/>
                <a:gd name="T86" fmla="*/ 58 w 316"/>
                <a:gd name="T87" fmla="*/ 276 h 310"/>
                <a:gd name="T88" fmla="*/ 50 w 316"/>
                <a:gd name="T89" fmla="*/ 286 h 310"/>
                <a:gd name="T90" fmla="*/ 14 w 316"/>
                <a:gd name="T91" fmla="*/ 208 h 310"/>
                <a:gd name="T92" fmla="*/ 306 w 316"/>
                <a:gd name="T93" fmla="*/ 224 h 310"/>
                <a:gd name="T94" fmla="*/ 79 w 316"/>
                <a:gd name="T95" fmla="*/ 172 h 310"/>
                <a:gd name="T96" fmla="*/ 144 w 316"/>
                <a:gd name="T97" fmla="*/ 191 h 310"/>
                <a:gd name="T98" fmla="*/ 175 w 316"/>
                <a:gd name="T99" fmla="*/ 211 h 310"/>
                <a:gd name="T100" fmla="*/ 231 w 316"/>
                <a:gd name="T101" fmla="*/ 210 h 310"/>
                <a:gd name="T102" fmla="*/ 126 w 316"/>
                <a:gd name="T103" fmla="*/ 207 h 310"/>
                <a:gd name="T104" fmla="*/ 278 w 316"/>
                <a:gd name="T105" fmla="*/ 235 h 310"/>
                <a:gd name="T106" fmla="*/ 295 w 316"/>
                <a:gd name="T107" fmla="*/ 248 h 310"/>
                <a:gd name="T108" fmla="*/ 113 w 316"/>
                <a:gd name="T109" fmla="*/ 238 h 310"/>
                <a:gd name="T110" fmla="*/ 308 w 316"/>
                <a:gd name="T111" fmla="*/ 237 h 310"/>
                <a:gd name="T112" fmla="*/ 151 w 316"/>
                <a:gd name="T113" fmla="*/ 253 h 310"/>
                <a:gd name="T114" fmla="*/ 148 w 316"/>
                <a:gd name="T115" fmla="*/ 252 h 310"/>
                <a:gd name="T116" fmla="*/ 265 w 316"/>
                <a:gd name="T117" fmla="*/ 264 h 310"/>
                <a:gd name="T118" fmla="*/ 12 w 316"/>
                <a:gd name="T119" fmla="*/ 290 h 310"/>
                <a:gd name="T120" fmla="*/ 50 w 316"/>
                <a:gd name="T121" fmla="*/ 268 h 310"/>
                <a:gd name="T122" fmla="*/ 247 w 316"/>
                <a:gd name="T123" fmla="*/ 298 h 310"/>
                <a:gd name="T124" fmla="*/ 125 w 316"/>
                <a:gd name="T125" fmla="*/ 3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310">
                  <a:moveTo>
                    <a:pt x="151" y="5"/>
                  </a:moveTo>
                  <a:cubicBezTo>
                    <a:pt x="143" y="6"/>
                    <a:pt x="141" y="17"/>
                    <a:pt x="134" y="21"/>
                  </a:cubicBezTo>
                  <a:cubicBezTo>
                    <a:pt x="129" y="23"/>
                    <a:pt x="122" y="22"/>
                    <a:pt x="116" y="21"/>
                  </a:cubicBezTo>
                  <a:cubicBezTo>
                    <a:pt x="111" y="22"/>
                    <a:pt x="109" y="27"/>
                    <a:pt x="104" y="28"/>
                  </a:cubicBezTo>
                  <a:cubicBezTo>
                    <a:pt x="102" y="29"/>
                    <a:pt x="100" y="29"/>
                    <a:pt x="98" y="28"/>
                  </a:cubicBezTo>
                  <a:cubicBezTo>
                    <a:pt x="96" y="34"/>
                    <a:pt x="89" y="37"/>
                    <a:pt x="84" y="39"/>
                  </a:cubicBezTo>
                  <a:cubicBezTo>
                    <a:pt x="81" y="45"/>
                    <a:pt x="75" y="49"/>
                    <a:pt x="68" y="50"/>
                  </a:cubicBezTo>
                  <a:cubicBezTo>
                    <a:pt x="67" y="49"/>
                    <a:pt x="66" y="49"/>
                    <a:pt x="65" y="50"/>
                  </a:cubicBezTo>
                  <a:cubicBezTo>
                    <a:pt x="62" y="51"/>
                    <a:pt x="65" y="54"/>
                    <a:pt x="64" y="56"/>
                  </a:cubicBezTo>
                  <a:cubicBezTo>
                    <a:pt x="64" y="61"/>
                    <a:pt x="59" y="64"/>
                    <a:pt x="55" y="66"/>
                  </a:cubicBezTo>
                  <a:cubicBezTo>
                    <a:pt x="52" y="67"/>
                    <a:pt x="52" y="67"/>
                    <a:pt x="52" y="67"/>
                  </a:cubicBezTo>
                  <a:cubicBezTo>
                    <a:pt x="48" y="72"/>
                    <a:pt x="48" y="72"/>
                    <a:pt x="48" y="72"/>
                  </a:cubicBezTo>
                  <a:cubicBezTo>
                    <a:pt x="43" y="74"/>
                    <a:pt x="45" y="80"/>
                    <a:pt x="41" y="83"/>
                  </a:cubicBezTo>
                  <a:cubicBezTo>
                    <a:pt x="38" y="86"/>
                    <a:pt x="35" y="87"/>
                    <a:pt x="31" y="88"/>
                  </a:cubicBezTo>
                  <a:cubicBezTo>
                    <a:pt x="31" y="91"/>
                    <a:pt x="30" y="94"/>
                    <a:pt x="28" y="96"/>
                  </a:cubicBezTo>
                  <a:cubicBezTo>
                    <a:pt x="27" y="97"/>
                    <a:pt x="25" y="98"/>
                    <a:pt x="24" y="99"/>
                  </a:cubicBezTo>
                  <a:cubicBezTo>
                    <a:pt x="26" y="105"/>
                    <a:pt x="26" y="113"/>
                    <a:pt x="21" y="118"/>
                  </a:cubicBezTo>
                  <a:cubicBezTo>
                    <a:pt x="18" y="121"/>
                    <a:pt x="20" y="125"/>
                    <a:pt x="20" y="129"/>
                  </a:cubicBezTo>
                  <a:cubicBezTo>
                    <a:pt x="20" y="135"/>
                    <a:pt x="19" y="141"/>
                    <a:pt x="15" y="145"/>
                  </a:cubicBezTo>
                  <a:cubicBezTo>
                    <a:pt x="12" y="147"/>
                    <a:pt x="7" y="146"/>
                    <a:pt x="6" y="151"/>
                  </a:cubicBezTo>
                  <a:cubicBezTo>
                    <a:pt x="6" y="151"/>
                    <a:pt x="5" y="152"/>
                    <a:pt x="5" y="152"/>
                  </a:cubicBezTo>
                  <a:cubicBezTo>
                    <a:pt x="4" y="152"/>
                    <a:pt x="4" y="151"/>
                    <a:pt x="4" y="151"/>
                  </a:cubicBezTo>
                  <a:cubicBezTo>
                    <a:pt x="0" y="146"/>
                    <a:pt x="6" y="142"/>
                    <a:pt x="5" y="136"/>
                  </a:cubicBezTo>
                  <a:cubicBezTo>
                    <a:pt x="4" y="129"/>
                    <a:pt x="0" y="123"/>
                    <a:pt x="1" y="115"/>
                  </a:cubicBezTo>
                  <a:cubicBezTo>
                    <a:pt x="1" y="111"/>
                    <a:pt x="3" y="107"/>
                    <a:pt x="5" y="104"/>
                  </a:cubicBezTo>
                  <a:cubicBezTo>
                    <a:pt x="4" y="101"/>
                    <a:pt x="1" y="98"/>
                    <a:pt x="1" y="94"/>
                  </a:cubicBezTo>
                  <a:cubicBezTo>
                    <a:pt x="1" y="89"/>
                    <a:pt x="3" y="85"/>
                    <a:pt x="6" y="81"/>
                  </a:cubicBezTo>
                  <a:cubicBezTo>
                    <a:pt x="6" y="79"/>
                    <a:pt x="4" y="79"/>
                    <a:pt x="4" y="77"/>
                  </a:cubicBezTo>
                  <a:cubicBezTo>
                    <a:pt x="1" y="73"/>
                    <a:pt x="0" y="68"/>
                    <a:pt x="2" y="63"/>
                  </a:cubicBezTo>
                  <a:cubicBezTo>
                    <a:pt x="3" y="59"/>
                    <a:pt x="5" y="56"/>
                    <a:pt x="8" y="54"/>
                  </a:cubicBezTo>
                  <a:cubicBezTo>
                    <a:pt x="8" y="52"/>
                    <a:pt x="6" y="50"/>
                    <a:pt x="5" y="49"/>
                  </a:cubicBezTo>
                  <a:cubicBezTo>
                    <a:pt x="1" y="42"/>
                    <a:pt x="3" y="34"/>
                    <a:pt x="6" y="28"/>
                  </a:cubicBezTo>
                  <a:cubicBezTo>
                    <a:pt x="5" y="25"/>
                    <a:pt x="3" y="23"/>
                    <a:pt x="4" y="19"/>
                  </a:cubicBezTo>
                  <a:cubicBezTo>
                    <a:pt x="3" y="15"/>
                    <a:pt x="7" y="12"/>
                    <a:pt x="10" y="9"/>
                  </a:cubicBezTo>
                  <a:cubicBezTo>
                    <a:pt x="14" y="6"/>
                    <a:pt x="18" y="8"/>
                    <a:pt x="22" y="8"/>
                  </a:cubicBezTo>
                  <a:cubicBezTo>
                    <a:pt x="24" y="8"/>
                    <a:pt x="25" y="11"/>
                    <a:pt x="27" y="9"/>
                  </a:cubicBezTo>
                  <a:cubicBezTo>
                    <a:pt x="30" y="7"/>
                    <a:pt x="33" y="6"/>
                    <a:pt x="36" y="5"/>
                  </a:cubicBezTo>
                  <a:cubicBezTo>
                    <a:pt x="41" y="4"/>
                    <a:pt x="47" y="6"/>
                    <a:pt x="51" y="10"/>
                  </a:cubicBezTo>
                  <a:cubicBezTo>
                    <a:pt x="57" y="6"/>
                    <a:pt x="64" y="2"/>
                    <a:pt x="72" y="5"/>
                  </a:cubicBezTo>
                  <a:cubicBezTo>
                    <a:pt x="74" y="5"/>
                    <a:pt x="77" y="9"/>
                    <a:pt x="79" y="6"/>
                  </a:cubicBezTo>
                  <a:cubicBezTo>
                    <a:pt x="84" y="4"/>
                    <a:pt x="88" y="2"/>
                    <a:pt x="93" y="3"/>
                  </a:cubicBezTo>
                  <a:cubicBezTo>
                    <a:pt x="105" y="5"/>
                    <a:pt x="105" y="5"/>
                    <a:pt x="105" y="5"/>
                  </a:cubicBezTo>
                  <a:cubicBezTo>
                    <a:pt x="109" y="0"/>
                    <a:pt x="117" y="0"/>
                    <a:pt x="123" y="1"/>
                  </a:cubicBezTo>
                  <a:cubicBezTo>
                    <a:pt x="127" y="3"/>
                    <a:pt x="132" y="7"/>
                    <a:pt x="138" y="4"/>
                  </a:cubicBezTo>
                  <a:cubicBezTo>
                    <a:pt x="140" y="2"/>
                    <a:pt x="143" y="1"/>
                    <a:pt x="146" y="0"/>
                  </a:cubicBezTo>
                  <a:cubicBezTo>
                    <a:pt x="148" y="1"/>
                    <a:pt x="151" y="2"/>
                    <a:pt x="151" y="5"/>
                  </a:cubicBezTo>
                  <a:close/>
                  <a:moveTo>
                    <a:pt x="209" y="6"/>
                  </a:moveTo>
                  <a:cubicBezTo>
                    <a:pt x="213" y="8"/>
                    <a:pt x="215" y="3"/>
                    <a:pt x="218" y="3"/>
                  </a:cubicBezTo>
                  <a:cubicBezTo>
                    <a:pt x="222" y="0"/>
                    <a:pt x="227" y="3"/>
                    <a:pt x="231" y="5"/>
                  </a:cubicBezTo>
                  <a:cubicBezTo>
                    <a:pt x="234" y="5"/>
                    <a:pt x="237" y="6"/>
                    <a:pt x="239" y="8"/>
                  </a:cubicBezTo>
                  <a:cubicBezTo>
                    <a:pt x="242" y="8"/>
                    <a:pt x="244" y="5"/>
                    <a:pt x="246" y="5"/>
                  </a:cubicBezTo>
                  <a:cubicBezTo>
                    <a:pt x="253" y="4"/>
                    <a:pt x="259" y="6"/>
                    <a:pt x="263" y="10"/>
                  </a:cubicBezTo>
                  <a:cubicBezTo>
                    <a:pt x="266" y="7"/>
                    <a:pt x="270" y="4"/>
                    <a:pt x="275" y="4"/>
                  </a:cubicBezTo>
                  <a:cubicBezTo>
                    <a:pt x="279" y="4"/>
                    <a:pt x="283" y="6"/>
                    <a:pt x="287" y="8"/>
                  </a:cubicBezTo>
                  <a:cubicBezTo>
                    <a:pt x="289" y="9"/>
                    <a:pt x="290" y="7"/>
                    <a:pt x="292" y="7"/>
                  </a:cubicBezTo>
                  <a:cubicBezTo>
                    <a:pt x="297" y="6"/>
                    <a:pt x="301" y="6"/>
                    <a:pt x="305" y="8"/>
                  </a:cubicBezTo>
                  <a:cubicBezTo>
                    <a:pt x="309" y="12"/>
                    <a:pt x="311" y="16"/>
                    <a:pt x="311" y="21"/>
                  </a:cubicBezTo>
                  <a:cubicBezTo>
                    <a:pt x="311" y="24"/>
                    <a:pt x="307" y="27"/>
                    <a:pt x="310" y="30"/>
                  </a:cubicBezTo>
                  <a:cubicBezTo>
                    <a:pt x="313" y="35"/>
                    <a:pt x="314" y="43"/>
                    <a:pt x="311" y="50"/>
                  </a:cubicBezTo>
                  <a:cubicBezTo>
                    <a:pt x="311" y="51"/>
                    <a:pt x="309" y="52"/>
                    <a:pt x="308" y="53"/>
                  </a:cubicBezTo>
                  <a:cubicBezTo>
                    <a:pt x="309" y="57"/>
                    <a:pt x="312" y="59"/>
                    <a:pt x="313" y="62"/>
                  </a:cubicBezTo>
                  <a:cubicBezTo>
                    <a:pt x="314" y="68"/>
                    <a:pt x="312" y="73"/>
                    <a:pt x="308" y="77"/>
                  </a:cubicBezTo>
                  <a:cubicBezTo>
                    <a:pt x="309" y="79"/>
                    <a:pt x="311" y="80"/>
                    <a:pt x="311" y="81"/>
                  </a:cubicBezTo>
                  <a:cubicBezTo>
                    <a:pt x="315" y="86"/>
                    <a:pt x="315" y="93"/>
                    <a:pt x="313" y="98"/>
                  </a:cubicBezTo>
                  <a:cubicBezTo>
                    <a:pt x="312" y="99"/>
                    <a:pt x="312" y="100"/>
                    <a:pt x="312" y="101"/>
                  </a:cubicBezTo>
                  <a:cubicBezTo>
                    <a:pt x="312" y="101"/>
                    <a:pt x="312" y="101"/>
                    <a:pt x="312" y="101"/>
                  </a:cubicBezTo>
                  <a:cubicBezTo>
                    <a:pt x="312" y="102"/>
                    <a:pt x="313" y="104"/>
                    <a:pt x="313" y="105"/>
                  </a:cubicBezTo>
                  <a:cubicBezTo>
                    <a:pt x="314" y="109"/>
                    <a:pt x="315" y="115"/>
                    <a:pt x="313" y="119"/>
                  </a:cubicBezTo>
                  <a:cubicBezTo>
                    <a:pt x="311" y="123"/>
                    <a:pt x="310" y="127"/>
                    <a:pt x="310" y="132"/>
                  </a:cubicBezTo>
                  <a:cubicBezTo>
                    <a:pt x="311" y="135"/>
                    <a:pt x="314" y="138"/>
                    <a:pt x="315" y="141"/>
                  </a:cubicBezTo>
                  <a:cubicBezTo>
                    <a:pt x="314" y="144"/>
                    <a:pt x="316" y="148"/>
                    <a:pt x="313" y="149"/>
                  </a:cubicBezTo>
                  <a:cubicBezTo>
                    <a:pt x="311" y="147"/>
                    <a:pt x="309" y="144"/>
                    <a:pt x="305" y="144"/>
                  </a:cubicBezTo>
                  <a:cubicBezTo>
                    <a:pt x="301" y="141"/>
                    <a:pt x="296" y="137"/>
                    <a:pt x="296" y="131"/>
                  </a:cubicBezTo>
                  <a:cubicBezTo>
                    <a:pt x="297" y="123"/>
                    <a:pt x="299" y="115"/>
                    <a:pt x="294" y="109"/>
                  </a:cubicBezTo>
                  <a:cubicBezTo>
                    <a:pt x="291" y="106"/>
                    <a:pt x="289" y="103"/>
                    <a:pt x="289" y="99"/>
                  </a:cubicBezTo>
                  <a:cubicBezTo>
                    <a:pt x="286" y="98"/>
                    <a:pt x="284" y="95"/>
                    <a:pt x="282" y="92"/>
                  </a:cubicBezTo>
                  <a:cubicBezTo>
                    <a:pt x="281" y="91"/>
                    <a:pt x="283" y="86"/>
                    <a:pt x="279" y="86"/>
                  </a:cubicBezTo>
                  <a:cubicBezTo>
                    <a:pt x="274" y="86"/>
                    <a:pt x="271" y="82"/>
                    <a:pt x="269" y="78"/>
                  </a:cubicBezTo>
                  <a:cubicBezTo>
                    <a:pt x="268" y="75"/>
                    <a:pt x="267" y="72"/>
                    <a:pt x="268" y="69"/>
                  </a:cubicBezTo>
                  <a:cubicBezTo>
                    <a:pt x="268" y="68"/>
                    <a:pt x="267" y="67"/>
                    <a:pt x="266" y="66"/>
                  </a:cubicBezTo>
                  <a:cubicBezTo>
                    <a:pt x="262" y="67"/>
                    <a:pt x="258" y="65"/>
                    <a:pt x="256" y="62"/>
                  </a:cubicBezTo>
                  <a:cubicBezTo>
                    <a:pt x="254" y="60"/>
                    <a:pt x="253" y="57"/>
                    <a:pt x="253" y="55"/>
                  </a:cubicBezTo>
                  <a:cubicBezTo>
                    <a:pt x="251" y="53"/>
                    <a:pt x="248" y="51"/>
                    <a:pt x="247" y="48"/>
                  </a:cubicBezTo>
                  <a:cubicBezTo>
                    <a:pt x="246" y="48"/>
                    <a:pt x="245" y="48"/>
                    <a:pt x="243" y="48"/>
                  </a:cubicBezTo>
                  <a:cubicBezTo>
                    <a:pt x="240" y="47"/>
                    <a:pt x="237" y="46"/>
                    <a:pt x="234" y="44"/>
                  </a:cubicBezTo>
                  <a:cubicBezTo>
                    <a:pt x="232" y="41"/>
                    <a:pt x="230" y="38"/>
                    <a:pt x="229" y="35"/>
                  </a:cubicBezTo>
                  <a:cubicBezTo>
                    <a:pt x="228" y="34"/>
                    <a:pt x="226" y="34"/>
                    <a:pt x="225" y="33"/>
                  </a:cubicBezTo>
                  <a:cubicBezTo>
                    <a:pt x="222" y="33"/>
                    <a:pt x="220" y="31"/>
                    <a:pt x="218" y="28"/>
                  </a:cubicBezTo>
                  <a:cubicBezTo>
                    <a:pt x="217" y="28"/>
                    <a:pt x="215" y="29"/>
                    <a:pt x="213" y="29"/>
                  </a:cubicBezTo>
                  <a:cubicBezTo>
                    <a:pt x="205" y="31"/>
                    <a:pt x="199" y="25"/>
                    <a:pt x="192" y="22"/>
                  </a:cubicBezTo>
                  <a:cubicBezTo>
                    <a:pt x="189" y="20"/>
                    <a:pt x="185" y="24"/>
                    <a:pt x="182" y="22"/>
                  </a:cubicBezTo>
                  <a:cubicBezTo>
                    <a:pt x="181" y="22"/>
                    <a:pt x="180" y="20"/>
                    <a:pt x="179" y="21"/>
                  </a:cubicBezTo>
                  <a:cubicBezTo>
                    <a:pt x="173" y="19"/>
                    <a:pt x="169" y="13"/>
                    <a:pt x="166" y="8"/>
                  </a:cubicBezTo>
                  <a:cubicBezTo>
                    <a:pt x="165" y="6"/>
                    <a:pt x="161" y="8"/>
                    <a:pt x="162" y="5"/>
                  </a:cubicBezTo>
                  <a:cubicBezTo>
                    <a:pt x="166" y="3"/>
                    <a:pt x="171" y="1"/>
                    <a:pt x="175" y="4"/>
                  </a:cubicBezTo>
                  <a:cubicBezTo>
                    <a:pt x="181" y="9"/>
                    <a:pt x="188" y="3"/>
                    <a:pt x="194" y="1"/>
                  </a:cubicBezTo>
                  <a:cubicBezTo>
                    <a:pt x="199" y="1"/>
                    <a:pt x="205" y="2"/>
                    <a:pt x="209" y="6"/>
                  </a:cubicBezTo>
                  <a:close/>
                  <a:moveTo>
                    <a:pt x="136" y="6"/>
                  </a:moveTo>
                  <a:cubicBezTo>
                    <a:pt x="140" y="4"/>
                    <a:pt x="144" y="2"/>
                    <a:pt x="148" y="3"/>
                  </a:cubicBezTo>
                  <a:cubicBezTo>
                    <a:pt x="148" y="4"/>
                    <a:pt x="148" y="4"/>
                    <a:pt x="148" y="5"/>
                  </a:cubicBezTo>
                  <a:cubicBezTo>
                    <a:pt x="145" y="5"/>
                    <a:pt x="143" y="8"/>
                    <a:pt x="141" y="10"/>
                  </a:cubicBezTo>
                  <a:cubicBezTo>
                    <a:pt x="138" y="16"/>
                    <a:pt x="132" y="21"/>
                    <a:pt x="125" y="21"/>
                  </a:cubicBezTo>
                  <a:cubicBezTo>
                    <a:pt x="122" y="21"/>
                    <a:pt x="119" y="20"/>
                    <a:pt x="116" y="19"/>
                  </a:cubicBezTo>
                  <a:cubicBezTo>
                    <a:pt x="110" y="19"/>
                    <a:pt x="108" y="26"/>
                    <a:pt x="103" y="27"/>
                  </a:cubicBezTo>
                  <a:cubicBezTo>
                    <a:pt x="101" y="26"/>
                    <a:pt x="99" y="28"/>
                    <a:pt x="99" y="26"/>
                  </a:cubicBezTo>
                  <a:cubicBezTo>
                    <a:pt x="99" y="22"/>
                    <a:pt x="99" y="18"/>
                    <a:pt x="96" y="16"/>
                  </a:cubicBezTo>
                  <a:cubicBezTo>
                    <a:pt x="92" y="13"/>
                    <a:pt x="87" y="13"/>
                    <a:pt x="83" y="14"/>
                  </a:cubicBezTo>
                  <a:cubicBezTo>
                    <a:pt x="82" y="14"/>
                    <a:pt x="81" y="15"/>
                    <a:pt x="80" y="15"/>
                  </a:cubicBezTo>
                  <a:cubicBezTo>
                    <a:pt x="80" y="13"/>
                    <a:pt x="80" y="11"/>
                    <a:pt x="79" y="9"/>
                  </a:cubicBezTo>
                  <a:cubicBezTo>
                    <a:pt x="79" y="8"/>
                    <a:pt x="80" y="9"/>
                    <a:pt x="80" y="8"/>
                  </a:cubicBezTo>
                  <a:cubicBezTo>
                    <a:pt x="86" y="4"/>
                    <a:pt x="94" y="4"/>
                    <a:pt x="100" y="6"/>
                  </a:cubicBezTo>
                  <a:cubicBezTo>
                    <a:pt x="102" y="6"/>
                    <a:pt x="104" y="8"/>
                    <a:pt x="106" y="6"/>
                  </a:cubicBezTo>
                  <a:cubicBezTo>
                    <a:pt x="110" y="3"/>
                    <a:pt x="115" y="1"/>
                    <a:pt x="120" y="3"/>
                  </a:cubicBezTo>
                  <a:cubicBezTo>
                    <a:pt x="124" y="4"/>
                    <a:pt x="127" y="6"/>
                    <a:pt x="131" y="7"/>
                  </a:cubicBezTo>
                  <a:cubicBezTo>
                    <a:pt x="133" y="6"/>
                    <a:pt x="135" y="7"/>
                    <a:pt x="136" y="6"/>
                  </a:cubicBezTo>
                  <a:close/>
                  <a:moveTo>
                    <a:pt x="210" y="9"/>
                  </a:moveTo>
                  <a:cubicBezTo>
                    <a:pt x="214" y="10"/>
                    <a:pt x="216" y="5"/>
                    <a:pt x="219" y="5"/>
                  </a:cubicBezTo>
                  <a:cubicBezTo>
                    <a:pt x="223" y="2"/>
                    <a:pt x="226" y="5"/>
                    <a:pt x="230" y="6"/>
                  </a:cubicBezTo>
                  <a:cubicBezTo>
                    <a:pt x="231" y="8"/>
                    <a:pt x="235" y="7"/>
                    <a:pt x="237" y="9"/>
                  </a:cubicBezTo>
                  <a:cubicBezTo>
                    <a:pt x="240" y="11"/>
                    <a:pt x="237" y="15"/>
                    <a:pt x="238" y="18"/>
                  </a:cubicBezTo>
                  <a:cubicBezTo>
                    <a:pt x="239" y="21"/>
                    <a:pt x="241" y="23"/>
                    <a:pt x="243" y="25"/>
                  </a:cubicBezTo>
                  <a:cubicBezTo>
                    <a:pt x="246" y="26"/>
                    <a:pt x="250" y="27"/>
                    <a:pt x="252" y="24"/>
                  </a:cubicBezTo>
                  <a:cubicBezTo>
                    <a:pt x="253" y="24"/>
                    <a:pt x="253" y="22"/>
                    <a:pt x="252" y="22"/>
                  </a:cubicBezTo>
                  <a:cubicBezTo>
                    <a:pt x="252" y="21"/>
                    <a:pt x="250" y="20"/>
                    <a:pt x="249" y="21"/>
                  </a:cubicBezTo>
                  <a:cubicBezTo>
                    <a:pt x="248" y="22"/>
                    <a:pt x="249" y="22"/>
                    <a:pt x="249" y="23"/>
                  </a:cubicBezTo>
                  <a:cubicBezTo>
                    <a:pt x="247" y="24"/>
                    <a:pt x="244" y="24"/>
                    <a:pt x="243" y="22"/>
                  </a:cubicBezTo>
                  <a:cubicBezTo>
                    <a:pt x="240" y="19"/>
                    <a:pt x="239" y="14"/>
                    <a:pt x="241" y="11"/>
                  </a:cubicBezTo>
                  <a:cubicBezTo>
                    <a:pt x="244" y="7"/>
                    <a:pt x="248" y="7"/>
                    <a:pt x="252" y="7"/>
                  </a:cubicBezTo>
                  <a:cubicBezTo>
                    <a:pt x="256" y="8"/>
                    <a:pt x="260" y="9"/>
                    <a:pt x="263" y="12"/>
                  </a:cubicBezTo>
                  <a:cubicBezTo>
                    <a:pt x="262" y="14"/>
                    <a:pt x="262" y="14"/>
                    <a:pt x="262" y="14"/>
                  </a:cubicBezTo>
                  <a:cubicBezTo>
                    <a:pt x="257" y="11"/>
                    <a:pt x="250" y="7"/>
                    <a:pt x="244" y="12"/>
                  </a:cubicBezTo>
                  <a:cubicBezTo>
                    <a:pt x="243" y="14"/>
                    <a:pt x="243" y="16"/>
                    <a:pt x="243" y="18"/>
                  </a:cubicBezTo>
                  <a:cubicBezTo>
                    <a:pt x="244" y="19"/>
                    <a:pt x="245" y="20"/>
                    <a:pt x="246" y="20"/>
                  </a:cubicBezTo>
                  <a:cubicBezTo>
                    <a:pt x="246" y="20"/>
                    <a:pt x="247" y="21"/>
                    <a:pt x="247" y="20"/>
                  </a:cubicBezTo>
                  <a:cubicBezTo>
                    <a:pt x="246" y="18"/>
                    <a:pt x="244" y="16"/>
                    <a:pt x="245" y="14"/>
                  </a:cubicBezTo>
                  <a:cubicBezTo>
                    <a:pt x="246" y="13"/>
                    <a:pt x="246" y="13"/>
                    <a:pt x="247" y="12"/>
                  </a:cubicBezTo>
                  <a:cubicBezTo>
                    <a:pt x="253" y="11"/>
                    <a:pt x="258" y="14"/>
                    <a:pt x="262" y="16"/>
                  </a:cubicBezTo>
                  <a:cubicBezTo>
                    <a:pt x="263" y="22"/>
                    <a:pt x="265" y="29"/>
                    <a:pt x="271" y="31"/>
                  </a:cubicBezTo>
                  <a:cubicBezTo>
                    <a:pt x="274" y="31"/>
                    <a:pt x="277" y="30"/>
                    <a:pt x="279" y="28"/>
                  </a:cubicBezTo>
                  <a:cubicBezTo>
                    <a:pt x="281" y="26"/>
                    <a:pt x="281" y="24"/>
                    <a:pt x="281" y="21"/>
                  </a:cubicBezTo>
                  <a:cubicBezTo>
                    <a:pt x="281" y="20"/>
                    <a:pt x="279" y="20"/>
                    <a:pt x="278" y="20"/>
                  </a:cubicBezTo>
                  <a:cubicBezTo>
                    <a:pt x="277" y="20"/>
                    <a:pt x="277" y="20"/>
                    <a:pt x="277" y="21"/>
                  </a:cubicBezTo>
                  <a:cubicBezTo>
                    <a:pt x="277" y="23"/>
                    <a:pt x="280" y="25"/>
                    <a:pt x="277" y="26"/>
                  </a:cubicBezTo>
                  <a:cubicBezTo>
                    <a:pt x="275" y="28"/>
                    <a:pt x="273" y="29"/>
                    <a:pt x="270" y="28"/>
                  </a:cubicBezTo>
                  <a:cubicBezTo>
                    <a:pt x="265" y="25"/>
                    <a:pt x="264" y="19"/>
                    <a:pt x="265" y="14"/>
                  </a:cubicBezTo>
                  <a:cubicBezTo>
                    <a:pt x="267" y="10"/>
                    <a:pt x="267" y="10"/>
                    <a:pt x="267" y="10"/>
                  </a:cubicBezTo>
                  <a:cubicBezTo>
                    <a:pt x="271" y="7"/>
                    <a:pt x="271" y="7"/>
                    <a:pt x="271" y="7"/>
                  </a:cubicBezTo>
                  <a:cubicBezTo>
                    <a:pt x="277" y="6"/>
                    <a:pt x="283" y="8"/>
                    <a:pt x="287" y="11"/>
                  </a:cubicBezTo>
                  <a:cubicBezTo>
                    <a:pt x="290" y="14"/>
                    <a:pt x="291" y="8"/>
                    <a:pt x="293" y="9"/>
                  </a:cubicBezTo>
                  <a:cubicBezTo>
                    <a:pt x="298" y="9"/>
                    <a:pt x="305" y="8"/>
                    <a:pt x="308" y="14"/>
                  </a:cubicBezTo>
                  <a:cubicBezTo>
                    <a:pt x="309" y="17"/>
                    <a:pt x="309" y="23"/>
                    <a:pt x="307" y="26"/>
                  </a:cubicBezTo>
                  <a:cubicBezTo>
                    <a:pt x="306" y="28"/>
                    <a:pt x="308" y="29"/>
                    <a:pt x="309" y="31"/>
                  </a:cubicBezTo>
                  <a:cubicBezTo>
                    <a:pt x="312" y="37"/>
                    <a:pt x="312" y="44"/>
                    <a:pt x="309" y="49"/>
                  </a:cubicBezTo>
                  <a:cubicBezTo>
                    <a:pt x="307" y="52"/>
                    <a:pt x="304" y="54"/>
                    <a:pt x="302" y="54"/>
                  </a:cubicBezTo>
                  <a:cubicBezTo>
                    <a:pt x="297" y="54"/>
                    <a:pt x="292" y="53"/>
                    <a:pt x="290" y="48"/>
                  </a:cubicBezTo>
                  <a:cubicBezTo>
                    <a:pt x="289" y="45"/>
                    <a:pt x="289" y="40"/>
                    <a:pt x="291" y="38"/>
                  </a:cubicBezTo>
                  <a:cubicBezTo>
                    <a:pt x="292" y="38"/>
                    <a:pt x="294" y="39"/>
                    <a:pt x="295" y="38"/>
                  </a:cubicBezTo>
                  <a:cubicBezTo>
                    <a:pt x="296" y="38"/>
                    <a:pt x="297" y="37"/>
                    <a:pt x="296" y="36"/>
                  </a:cubicBezTo>
                  <a:cubicBezTo>
                    <a:pt x="295" y="34"/>
                    <a:pt x="293" y="35"/>
                    <a:pt x="291" y="35"/>
                  </a:cubicBezTo>
                  <a:cubicBezTo>
                    <a:pt x="288" y="36"/>
                    <a:pt x="287" y="40"/>
                    <a:pt x="287" y="43"/>
                  </a:cubicBezTo>
                  <a:cubicBezTo>
                    <a:pt x="287" y="47"/>
                    <a:pt x="289" y="53"/>
                    <a:pt x="294" y="55"/>
                  </a:cubicBezTo>
                  <a:cubicBezTo>
                    <a:pt x="297" y="57"/>
                    <a:pt x="302" y="57"/>
                    <a:pt x="305" y="55"/>
                  </a:cubicBezTo>
                  <a:cubicBezTo>
                    <a:pt x="308" y="56"/>
                    <a:pt x="308" y="59"/>
                    <a:pt x="310" y="62"/>
                  </a:cubicBezTo>
                  <a:cubicBezTo>
                    <a:pt x="312" y="66"/>
                    <a:pt x="311" y="71"/>
                    <a:pt x="308" y="74"/>
                  </a:cubicBezTo>
                  <a:cubicBezTo>
                    <a:pt x="306" y="78"/>
                    <a:pt x="301" y="78"/>
                    <a:pt x="298" y="77"/>
                  </a:cubicBezTo>
                  <a:cubicBezTo>
                    <a:pt x="295" y="75"/>
                    <a:pt x="294" y="72"/>
                    <a:pt x="295" y="69"/>
                  </a:cubicBezTo>
                  <a:cubicBezTo>
                    <a:pt x="295" y="68"/>
                    <a:pt x="297" y="68"/>
                    <a:pt x="297" y="68"/>
                  </a:cubicBezTo>
                  <a:cubicBezTo>
                    <a:pt x="299" y="67"/>
                    <a:pt x="300" y="66"/>
                    <a:pt x="299" y="65"/>
                  </a:cubicBezTo>
                  <a:cubicBezTo>
                    <a:pt x="298" y="63"/>
                    <a:pt x="296" y="64"/>
                    <a:pt x="295" y="65"/>
                  </a:cubicBezTo>
                  <a:cubicBezTo>
                    <a:pt x="292" y="67"/>
                    <a:pt x="292" y="72"/>
                    <a:pt x="294" y="75"/>
                  </a:cubicBezTo>
                  <a:cubicBezTo>
                    <a:pt x="294" y="77"/>
                    <a:pt x="296" y="79"/>
                    <a:pt x="298" y="79"/>
                  </a:cubicBezTo>
                  <a:cubicBezTo>
                    <a:pt x="301" y="81"/>
                    <a:pt x="305" y="77"/>
                    <a:pt x="308" y="80"/>
                  </a:cubicBezTo>
                  <a:cubicBezTo>
                    <a:pt x="311" y="84"/>
                    <a:pt x="313" y="88"/>
                    <a:pt x="312" y="94"/>
                  </a:cubicBezTo>
                  <a:cubicBezTo>
                    <a:pt x="312" y="98"/>
                    <a:pt x="306" y="101"/>
                    <a:pt x="311" y="105"/>
                  </a:cubicBezTo>
                  <a:cubicBezTo>
                    <a:pt x="315" y="113"/>
                    <a:pt x="309" y="122"/>
                    <a:pt x="308" y="130"/>
                  </a:cubicBezTo>
                  <a:cubicBezTo>
                    <a:pt x="308" y="135"/>
                    <a:pt x="313" y="139"/>
                    <a:pt x="313" y="144"/>
                  </a:cubicBezTo>
                  <a:cubicBezTo>
                    <a:pt x="311" y="144"/>
                    <a:pt x="310" y="143"/>
                    <a:pt x="309" y="143"/>
                  </a:cubicBezTo>
                  <a:cubicBezTo>
                    <a:pt x="305" y="142"/>
                    <a:pt x="301" y="139"/>
                    <a:pt x="299" y="135"/>
                  </a:cubicBezTo>
                  <a:cubicBezTo>
                    <a:pt x="297" y="129"/>
                    <a:pt x="300" y="123"/>
                    <a:pt x="299" y="116"/>
                  </a:cubicBezTo>
                  <a:cubicBezTo>
                    <a:pt x="299" y="110"/>
                    <a:pt x="292" y="107"/>
                    <a:pt x="291" y="101"/>
                  </a:cubicBezTo>
                  <a:cubicBezTo>
                    <a:pt x="292" y="98"/>
                    <a:pt x="295" y="100"/>
                    <a:pt x="297" y="98"/>
                  </a:cubicBezTo>
                  <a:cubicBezTo>
                    <a:pt x="299" y="97"/>
                    <a:pt x="302" y="94"/>
                    <a:pt x="303" y="91"/>
                  </a:cubicBezTo>
                  <a:cubicBezTo>
                    <a:pt x="302" y="90"/>
                    <a:pt x="302" y="87"/>
                    <a:pt x="300" y="87"/>
                  </a:cubicBezTo>
                  <a:cubicBezTo>
                    <a:pt x="298" y="86"/>
                    <a:pt x="297" y="88"/>
                    <a:pt x="297" y="89"/>
                  </a:cubicBezTo>
                  <a:cubicBezTo>
                    <a:pt x="297" y="90"/>
                    <a:pt x="298" y="91"/>
                    <a:pt x="299" y="91"/>
                  </a:cubicBezTo>
                  <a:cubicBezTo>
                    <a:pt x="299" y="91"/>
                    <a:pt x="300" y="91"/>
                    <a:pt x="300" y="92"/>
                  </a:cubicBezTo>
                  <a:cubicBezTo>
                    <a:pt x="300" y="95"/>
                    <a:pt x="297" y="96"/>
                    <a:pt x="294" y="97"/>
                  </a:cubicBezTo>
                  <a:cubicBezTo>
                    <a:pt x="290" y="97"/>
                    <a:pt x="286" y="95"/>
                    <a:pt x="284" y="92"/>
                  </a:cubicBezTo>
                  <a:cubicBezTo>
                    <a:pt x="282" y="89"/>
                    <a:pt x="285" y="86"/>
                    <a:pt x="282" y="85"/>
                  </a:cubicBezTo>
                  <a:cubicBezTo>
                    <a:pt x="278" y="85"/>
                    <a:pt x="276" y="83"/>
                    <a:pt x="273" y="81"/>
                  </a:cubicBezTo>
                  <a:cubicBezTo>
                    <a:pt x="271" y="78"/>
                    <a:pt x="269" y="74"/>
                    <a:pt x="270" y="70"/>
                  </a:cubicBezTo>
                  <a:cubicBezTo>
                    <a:pt x="273" y="67"/>
                    <a:pt x="268" y="66"/>
                    <a:pt x="268" y="64"/>
                  </a:cubicBezTo>
                  <a:cubicBezTo>
                    <a:pt x="266" y="60"/>
                    <a:pt x="265" y="54"/>
                    <a:pt x="269" y="50"/>
                  </a:cubicBezTo>
                  <a:cubicBezTo>
                    <a:pt x="272" y="48"/>
                    <a:pt x="277" y="49"/>
                    <a:pt x="281" y="51"/>
                  </a:cubicBezTo>
                  <a:cubicBezTo>
                    <a:pt x="283" y="53"/>
                    <a:pt x="284" y="56"/>
                    <a:pt x="284" y="58"/>
                  </a:cubicBezTo>
                  <a:cubicBezTo>
                    <a:pt x="284" y="60"/>
                    <a:pt x="284" y="61"/>
                    <a:pt x="283" y="62"/>
                  </a:cubicBezTo>
                  <a:cubicBezTo>
                    <a:pt x="282" y="64"/>
                    <a:pt x="281" y="60"/>
                    <a:pt x="279" y="62"/>
                  </a:cubicBezTo>
                  <a:cubicBezTo>
                    <a:pt x="278" y="63"/>
                    <a:pt x="279" y="64"/>
                    <a:pt x="279" y="65"/>
                  </a:cubicBezTo>
                  <a:cubicBezTo>
                    <a:pt x="280" y="66"/>
                    <a:pt x="281" y="66"/>
                    <a:pt x="281" y="66"/>
                  </a:cubicBezTo>
                  <a:cubicBezTo>
                    <a:pt x="283" y="64"/>
                    <a:pt x="286" y="62"/>
                    <a:pt x="287" y="59"/>
                  </a:cubicBezTo>
                  <a:cubicBezTo>
                    <a:pt x="286" y="57"/>
                    <a:pt x="287" y="53"/>
                    <a:pt x="285" y="51"/>
                  </a:cubicBezTo>
                  <a:cubicBezTo>
                    <a:pt x="281" y="48"/>
                    <a:pt x="276" y="45"/>
                    <a:pt x="271" y="47"/>
                  </a:cubicBezTo>
                  <a:cubicBezTo>
                    <a:pt x="270" y="46"/>
                    <a:pt x="270" y="46"/>
                    <a:pt x="270" y="45"/>
                  </a:cubicBezTo>
                  <a:cubicBezTo>
                    <a:pt x="271" y="41"/>
                    <a:pt x="271" y="37"/>
                    <a:pt x="269" y="34"/>
                  </a:cubicBezTo>
                  <a:cubicBezTo>
                    <a:pt x="267" y="30"/>
                    <a:pt x="263" y="30"/>
                    <a:pt x="259" y="29"/>
                  </a:cubicBezTo>
                  <a:cubicBezTo>
                    <a:pt x="257" y="29"/>
                    <a:pt x="255" y="30"/>
                    <a:pt x="254" y="31"/>
                  </a:cubicBezTo>
                  <a:cubicBezTo>
                    <a:pt x="253" y="32"/>
                    <a:pt x="253" y="34"/>
                    <a:pt x="254" y="35"/>
                  </a:cubicBezTo>
                  <a:cubicBezTo>
                    <a:pt x="254" y="37"/>
                    <a:pt x="255" y="37"/>
                    <a:pt x="256" y="37"/>
                  </a:cubicBezTo>
                  <a:cubicBezTo>
                    <a:pt x="259" y="35"/>
                    <a:pt x="255" y="33"/>
                    <a:pt x="258" y="32"/>
                  </a:cubicBezTo>
                  <a:cubicBezTo>
                    <a:pt x="261" y="32"/>
                    <a:pt x="263" y="32"/>
                    <a:pt x="265" y="34"/>
                  </a:cubicBezTo>
                  <a:cubicBezTo>
                    <a:pt x="268" y="36"/>
                    <a:pt x="269" y="39"/>
                    <a:pt x="269" y="42"/>
                  </a:cubicBezTo>
                  <a:cubicBezTo>
                    <a:pt x="268" y="47"/>
                    <a:pt x="264" y="51"/>
                    <a:pt x="260" y="53"/>
                  </a:cubicBezTo>
                  <a:cubicBezTo>
                    <a:pt x="256" y="54"/>
                    <a:pt x="252" y="52"/>
                    <a:pt x="250" y="49"/>
                  </a:cubicBezTo>
                  <a:cubicBezTo>
                    <a:pt x="249" y="48"/>
                    <a:pt x="248" y="46"/>
                    <a:pt x="247" y="45"/>
                  </a:cubicBezTo>
                  <a:cubicBezTo>
                    <a:pt x="243" y="47"/>
                    <a:pt x="239" y="45"/>
                    <a:pt x="235" y="42"/>
                  </a:cubicBezTo>
                  <a:cubicBezTo>
                    <a:pt x="233" y="39"/>
                    <a:pt x="231" y="37"/>
                    <a:pt x="231" y="33"/>
                  </a:cubicBezTo>
                  <a:cubicBezTo>
                    <a:pt x="230" y="31"/>
                    <a:pt x="228" y="33"/>
                    <a:pt x="227" y="32"/>
                  </a:cubicBezTo>
                  <a:cubicBezTo>
                    <a:pt x="224" y="31"/>
                    <a:pt x="222" y="30"/>
                    <a:pt x="220" y="27"/>
                  </a:cubicBezTo>
                  <a:cubicBezTo>
                    <a:pt x="220" y="25"/>
                    <a:pt x="220" y="23"/>
                    <a:pt x="222" y="22"/>
                  </a:cubicBezTo>
                  <a:cubicBezTo>
                    <a:pt x="223" y="20"/>
                    <a:pt x="224" y="20"/>
                    <a:pt x="226" y="20"/>
                  </a:cubicBezTo>
                  <a:cubicBezTo>
                    <a:pt x="227" y="20"/>
                    <a:pt x="228" y="22"/>
                    <a:pt x="230" y="21"/>
                  </a:cubicBezTo>
                  <a:cubicBezTo>
                    <a:pt x="230" y="20"/>
                    <a:pt x="230" y="19"/>
                    <a:pt x="230" y="19"/>
                  </a:cubicBezTo>
                  <a:cubicBezTo>
                    <a:pt x="228" y="17"/>
                    <a:pt x="226" y="17"/>
                    <a:pt x="223" y="17"/>
                  </a:cubicBezTo>
                  <a:cubicBezTo>
                    <a:pt x="220" y="18"/>
                    <a:pt x="218" y="22"/>
                    <a:pt x="217" y="26"/>
                  </a:cubicBezTo>
                  <a:cubicBezTo>
                    <a:pt x="214" y="28"/>
                    <a:pt x="209" y="28"/>
                    <a:pt x="205" y="26"/>
                  </a:cubicBezTo>
                  <a:cubicBezTo>
                    <a:pt x="200" y="24"/>
                    <a:pt x="195" y="19"/>
                    <a:pt x="190" y="19"/>
                  </a:cubicBezTo>
                  <a:cubicBezTo>
                    <a:pt x="184" y="22"/>
                    <a:pt x="177" y="19"/>
                    <a:pt x="173" y="15"/>
                  </a:cubicBezTo>
                  <a:cubicBezTo>
                    <a:pt x="171" y="12"/>
                    <a:pt x="169" y="9"/>
                    <a:pt x="167" y="6"/>
                  </a:cubicBezTo>
                  <a:cubicBezTo>
                    <a:pt x="167" y="4"/>
                    <a:pt x="170" y="5"/>
                    <a:pt x="171" y="5"/>
                  </a:cubicBezTo>
                  <a:cubicBezTo>
                    <a:pt x="175" y="6"/>
                    <a:pt x="178" y="9"/>
                    <a:pt x="183" y="8"/>
                  </a:cubicBezTo>
                  <a:cubicBezTo>
                    <a:pt x="187" y="8"/>
                    <a:pt x="190" y="4"/>
                    <a:pt x="195" y="3"/>
                  </a:cubicBezTo>
                  <a:cubicBezTo>
                    <a:pt x="201" y="3"/>
                    <a:pt x="206" y="6"/>
                    <a:pt x="210" y="9"/>
                  </a:cubicBezTo>
                  <a:close/>
                  <a:moveTo>
                    <a:pt x="135" y="9"/>
                  </a:moveTo>
                  <a:cubicBezTo>
                    <a:pt x="136" y="9"/>
                    <a:pt x="138" y="7"/>
                    <a:pt x="139" y="8"/>
                  </a:cubicBezTo>
                  <a:cubicBezTo>
                    <a:pt x="139" y="10"/>
                    <a:pt x="137" y="11"/>
                    <a:pt x="136" y="12"/>
                  </a:cubicBezTo>
                  <a:cubicBezTo>
                    <a:pt x="134" y="16"/>
                    <a:pt x="128" y="16"/>
                    <a:pt x="124" y="16"/>
                  </a:cubicBezTo>
                  <a:cubicBezTo>
                    <a:pt x="121" y="15"/>
                    <a:pt x="116" y="14"/>
                    <a:pt x="112" y="15"/>
                  </a:cubicBezTo>
                  <a:cubicBezTo>
                    <a:pt x="109" y="18"/>
                    <a:pt x="106" y="22"/>
                    <a:pt x="101" y="22"/>
                  </a:cubicBezTo>
                  <a:cubicBezTo>
                    <a:pt x="101" y="20"/>
                    <a:pt x="101" y="17"/>
                    <a:pt x="99" y="16"/>
                  </a:cubicBezTo>
                  <a:cubicBezTo>
                    <a:pt x="98" y="14"/>
                    <a:pt x="95" y="15"/>
                    <a:pt x="96" y="13"/>
                  </a:cubicBezTo>
                  <a:cubicBezTo>
                    <a:pt x="98" y="12"/>
                    <a:pt x="99" y="14"/>
                    <a:pt x="101" y="15"/>
                  </a:cubicBezTo>
                  <a:cubicBezTo>
                    <a:pt x="103" y="16"/>
                    <a:pt x="102" y="22"/>
                    <a:pt x="106" y="18"/>
                  </a:cubicBezTo>
                  <a:cubicBezTo>
                    <a:pt x="109" y="16"/>
                    <a:pt x="110" y="12"/>
                    <a:pt x="115" y="13"/>
                  </a:cubicBezTo>
                  <a:cubicBezTo>
                    <a:pt x="119" y="13"/>
                    <a:pt x="122" y="13"/>
                    <a:pt x="126" y="15"/>
                  </a:cubicBezTo>
                  <a:cubicBezTo>
                    <a:pt x="129" y="14"/>
                    <a:pt x="132" y="14"/>
                    <a:pt x="134" y="12"/>
                  </a:cubicBezTo>
                  <a:cubicBezTo>
                    <a:pt x="134" y="11"/>
                    <a:pt x="134" y="11"/>
                    <a:pt x="134" y="11"/>
                  </a:cubicBezTo>
                  <a:cubicBezTo>
                    <a:pt x="126" y="12"/>
                    <a:pt x="120" y="3"/>
                    <a:pt x="112" y="7"/>
                  </a:cubicBezTo>
                  <a:cubicBezTo>
                    <a:pt x="109" y="10"/>
                    <a:pt x="106" y="13"/>
                    <a:pt x="101" y="12"/>
                  </a:cubicBezTo>
                  <a:cubicBezTo>
                    <a:pt x="98" y="10"/>
                    <a:pt x="94" y="9"/>
                    <a:pt x="90" y="9"/>
                  </a:cubicBezTo>
                  <a:cubicBezTo>
                    <a:pt x="88" y="9"/>
                    <a:pt x="86" y="12"/>
                    <a:pt x="83" y="11"/>
                  </a:cubicBezTo>
                  <a:cubicBezTo>
                    <a:pt x="83" y="11"/>
                    <a:pt x="83" y="10"/>
                    <a:pt x="83" y="9"/>
                  </a:cubicBezTo>
                  <a:cubicBezTo>
                    <a:pt x="86" y="8"/>
                    <a:pt x="89" y="7"/>
                    <a:pt x="92" y="7"/>
                  </a:cubicBezTo>
                  <a:cubicBezTo>
                    <a:pt x="96" y="8"/>
                    <a:pt x="100" y="8"/>
                    <a:pt x="103" y="10"/>
                  </a:cubicBezTo>
                  <a:cubicBezTo>
                    <a:pt x="108" y="10"/>
                    <a:pt x="110" y="5"/>
                    <a:pt x="115" y="5"/>
                  </a:cubicBezTo>
                  <a:cubicBezTo>
                    <a:pt x="120" y="4"/>
                    <a:pt x="125" y="7"/>
                    <a:pt x="129" y="9"/>
                  </a:cubicBezTo>
                  <a:cubicBezTo>
                    <a:pt x="131" y="10"/>
                    <a:pt x="133" y="10"/>
                    <a:pt x="135" y="9"/>
                  </a:cubicBezTo>
                  <a:close/>
                  <a:moveTo>
                    <a:pt x="208" y="11"/>
                  </a:moveTo>
                  <a:cubicBezTo>
                    <a:pt x="214" y="12"/>
                    <a:pt x="217" y="6"/>
                    <a:pt x="223" y="7"/>
                  </a:cubicBezTo>
                  <a:cubicBezTo>
                    <a:pt x="227" y="7"/>
                    <a:pt x="232" y="6"/>
                    <a:pt x="234" y="11"/>
                  </a:cubicBezTo>
                  <a:cubicBezTo>
                    <a:pt x="234" y="16"/>
                    <a:pt x="235" y="21"/>
                    <a:pt x="239" y="25"/>
                  </a:cubicBezTo>
                  <a:cubicBezTo>
                    <a:pt x="242" y="28"/>
                    <a:pt x="247" y="28"/>
                    <a:pt x="251" y="28"/>
                  </a:cubicBezTo>
                  <a:cubicBezTo>
                    <a:pt x="253" y="27"/>
                    <a:pt x="254" y="24"/>
                    <a:pt x="256" y="24"/>
                  </a:cubicBezTo>
                  <a:cubicBezTo>
                    <a:pt x="256" y="25"/>
                    <a:pt x="256" y="26"/>
                    <a:pt x="256" y="27"/>
                  </a:cubicBezTo>
                  <a:cubicBezTo>
                    <a:pt x="253" y="30"/>
                    <a:pt x="249" y="31"/>
                    <a:pt x="245" y="30"/>
                  </a:cubicBezTo>
                  <a:cubicBezTo>
                    <a:pt x="239" y="29"/>
                    <a:pt x="235" y="23"/>
                    <a:pt x="233" y="18"/>
                  </a:cubicBezTo>
                  <a:cubicBezTo>
                    <a:pt x="230" y="15"/>
                    <a:pt x="226" y="14"/>
                    <a:pt x="222" y="16"/>
                  </a:cubicBezTo>
                  <a:cubicBezTo>
                    <a:pt x="218" y="17"/>
                    <a:pt x="215" y="20"/>
                    <a:pt x="214" y="24"/>
                  </a:cubicBezTo>
                  <a:cubicBezTo>
                    <a:pt x="209" y="27"/>
                    <a:pt x="202" y="23"/>
                    <a:pt x="197" y="20"/>
                  </a:cubicBezTo>
                  <a:cubicBezTo>
                    <a:pt x="194" y="17"/>
                    <a:pt x="189" y="16"/>
                    <a:pt x="184" y="17"/>
                  </a:cubicBezTo>
                  <a:cubicBezTo>
                    <a:pt x="180" y="18"/>
                    <a:pt x="175" y="15"/>
                    <a:pt x="173" y="11"/>
                  </a:cubicBezTo>
                  <a:cubicBezTo>
                    <a:pt x="172" y="11"/>
                    <a:pt x="172" y="10"/>
                    <a:pt x="172" y="9"/>
                  </a:cubicBezTo>
                  <a:cubicBezTo>
                    <a:pt x="174" y="7"/>
                    <a:pt x="176" y="10"/>
                    <a:pt x="178" y="10"/>
                  </a:cubicBezTo>
                  <a:cubicBezTo>
                    <a:pt x="184" y="10"/>
                    <a:pt x="188" y="7"/>
                    <a:pt x="193" y="6"/>
                  </a:cubicBezTo>
                  <a:cubicBezTo>
                    <a:pt x="199" y="5"/>
                    <a:pt x="204" y="7"/>
                    <a:pt x="208" y="11"/>
                  </a:cubicBezTo>
                  <a:close/>
                  <a:moveTo>
                    <a:pt x="77" y="10"/>
                  </a:moveTo>
                  <a:cubicBezTo>
                    <a:pt x="78" y="13"/>
                    <a:pt x="77" y="17"/>
                    <a:pt x="75" y="19"/>
                  </a:cubicBezTo>
                  <a:cubicBezTo>
                    <a:pt x="73" y="21"/>
                    <a:pt x="70" y="22"/>
                    <a:pt x="67" y="21"/>
                  </a:cubicBezTo>
                  <a:cubicBezTo>
                    <a:pt x="66" y="20"/>
                    <a:pt x="65" y="20"/>
                    <a:pt x="64" y="20"/>
                  </a:cubicBezTo>
                  <a:cubicBezTo>
                    <a:pt x="63" y="21"/>
                    <a:pt x="63" y="22"/>
                    <a:pt x="63" y="23"/>
                  </a:cubicBezTo>
                  <a:cubicBezTo>
                    <a:pt x="64" y="25"/>
                    <a:pt x="65" y="23"/>
                    <a:pt x="66" y="23"/>
                  </a:cubicBezTo>
                  <a:cubicBezTo>
                    <a:pt x="69" y="24"/>
                    <a:pt x="74" y="24"/>
                    <a:pt x="76" y="21"/>
                  </a:cubicBezTo>
                  <a:cubicBezTo>
                    <a:pt x="77" y="22"/>
                    <a:pt x="77" y="23"/>
                    <a:pt x="77" y="25"/>
                  </a:cubicBezTo>
                  <a:cubicBezTo>
                    <a:pt x="78" y="26"/>
                    <a:pt x="79" y="28"/>
                    <a:pt x="81" y="27"/>
                  </a:cubicBezTo>
                  <a:cubicBezTo>
                    <a:pt x="82" y="27"/>
                    <a:pt x="83" y="26"/>
                    <a:pt x="84" y="25"/>
                  </a:cubicBezTo>
                  <a:cubicBezTo>
                    <a:pt x="84" y="24"/>
                    <a:pt x="83" y="23"/>
                    <a:pt x="83" y="22"/>
                  </a:cubicBezTo>
                  <a:cubicBezTo>
                    <a:pt x="81" y="22"/>
                    <a:pt x="81" y="25"/>
                    <a:pt x="80" y="25"/>
                  </a:cubicBezTo>
                  <a:cubicBezTo>
                    <a:pt x="78" y="23"/>
                    <a:pt x="79" y="20"/>
                    <a:pt x="80" y="19"/>
                  </a:cubicBezTo>
                  <a:cubicBezTo>
                    <a:pt x="82" y="16"/>
                    <a:pt x="85" y="15"/>
                    <a:pt x="89" y="15"/>
                  </a:cubicBezTo>
                  <a:cubicBezTo>
                    <a:pt x="91" y="15"/>
                    <a:pt x="94" y="16"/>
                    <a:pt x="96" y="19"/>
                  </a:cubicBezTo>
                  <a:cubicBezTo>
                    <a:pt x="98" y="22"/>
                    <a:pt x="96" y="27"/>
                    <a:pt x="95" y="30"/>
                  </a:cubicBezTo>
                  <a:cubicBezTo>
                    <a:pt x="92" y="34"/>
                    <a:pt x="87" y="36"/>
                    <a:pt x="82" y="37"/>
                  </a:cubicBezTo>
                  <a:cubicBezTo>
                    <a:pt x="80" y="42"/>
                    <a:pt x="75" y="47"/>
                    <a:pt x="69" y="48"/>
                  </a:cubicBezTo>
                  <a:cubicBezTo>
                    <a:pt x="67" y="49"/>
                    <a:pt x="66" y="45"/>
                    <a:pt x="64" y="47"/>
                  </a:cubicBezTo>
                  <a:cubicBezTo>
                    <a:pt x="62" y="50"/>
                    <a:pt x="59" y="52"/>
                    <a:pt x="55" y="52"/>
                  </a:cubicBezTo>
                  <a:cubicBezTo>
                    <a:pt x="53" y="51"/>
                    <a:pt x="49" y="51"/>
                    <a:pt x="48" y="47"/>
                  </a:cubicBezTo>
                  <a:cubicBezTo>
                    <a:pt x="47" y="42"/>
                    <a:pt x="48" y="37"/>
                    <a:pt x="52" y="33"/>
                  </a:cubicBezTo>
                  <a:cubicBezTo>
                    <a:pt x="54" y="31"/>
                    <a:pt x="58" y="31"/>
                    <a:pt x="60" y="33"/>
                  </a:cubicBezTo>
                  <a:cubicBezTo>
                    <a:pt x="63" y="35"/>
                    <a:pt x="56" y="37"/>
                    <a:pt x="60" y="39"/>
                  </a:cubicBezTo>
                  <a:cubicBezTo>
                    <a:pt x="62" y="39"/>
                    <a:pt x="63" y="38"/>
                    <a:pt x="63" y="37"/>
                  </a:cubicBezTo>
                  <a:cubicBezTo>
                    <a:pt x="64" y="36"/>
                    <a:pt x="64" y="34"/>
                    <a:pt x="63" y="33"/>
                  </a:cubicBezTo>
                  <a:cubicBezTo>
                    <a:pt x="61" y="30"/>
                    <a:pt x="58" y="30"/>
                    <a:pt x="55" y="30"/>
                  </a:cubicBezTo>
                  <a:cubicBezTo>
                    <a:pt x="52" y="31"/>
                    <a:pt x="49" y="32"/>
                    <a:pt x="47" y="35"/>
                  </a:cubicBezTo>
                  <a:cubicBezTo>
                    <a:pt x="44" y="39"/>
                    <a:pt x="46" y="44"/>
                    <a:pt x="46" y="49"/>
                  </a:cubicBezTo>
                  <a:cubicBezTo>
                    <a:pt x="45" y="49"/>
                    <a:pt x="45" y="49"/>
                    <a:pt x="45" y="49"/>
                  </a:cubicBezTo>
                  <a:cubicBezTo>
                    <a:pt x="42" y="47"/>
                    <a:pt x="36" y="48"/>
                    <a:pt x="33" y="50"/>
                  </a:cubicBezTo>
                  <a:cubicBezTo>
                    <a:pt x="32" y="50"/>
                    <a:pt x="32" y="51"/>
                    <a:pt x="31" y="51"/>
                  </a:cubicBezTo>
                  <a:cubicBezTo>
                    <a:pt x="31" y="49"/>
                    <a:pt x="31" y="47"/>
                    <a:pt x="34" y="47"/>
                  </a:cubicBezTo>
                  <a:cubicBezTo>
                    <a:pt x="36" y="46"/>
                    <a:pt x="38" y="45"/>
                    <a:pt x="41" y="46"/>
                  </a:cubicBezTo>
                  <a:cubicBezTo>
                    <a:pt x="44" y="45"/>
                    <a:pt x="42" y="41"/>
                    <a:pt x="44" y="39"/>
                  </a:cubicBezTo>
                  <a:cubicBezTo>
                    <a:pt x="45" y="37"/>
                    <a:pt x="46" y="34"/>
                    <a:pt x="46" y="32"/>
                  </a:cubicBezTo>
                  <a:cubicBezTo>
                    <a:pt x="46" y="31"/>
                    <a:pt x="46" y="31"/>
                    <a:pt x="46" y="31"/>
                  </a:cubicBezTo>
                  <a:cubicBezTo>
                    <a:pt x="42" y="34"/>
                    <a:pt x="38" y="33"/>
                    <a:pt x="34" y="31"/>
                  </a:cubicBezTo>
                  <a:cubicBezTo>
                    <a:pt x="32" y="30"/>
                    <a:pt x="30" y="28"/>
                    <a:pt x="30" y="25"/>
                  </a:cubicBezTo>
                  <a:cubicBezTo>
                    <a:pt x="30" y="24"/>
                    <a:pt x="29" y="24"/>
                    <a:pt x="28" y="25"/>
                  </a:cubicBezTo>
                  <a:cubicBezTo>
                    <a:pt x="27" y="27"/>
                    <a:pt x="29" y="28"/>
                    <a:pt x="30" y="30"/>
                  </a:cubicBezTo>
                  <a:cubicBezTo>
                    <a:pt x="32" y="34"/>
                    <a:pt x="38" y="35"/>
                    <a:pt x="42" y="35"/>
                  </a:cubicBezTo>
                  <a:cubicBezTo>
                    <a:pt x="43" y="37"/>
                    <a:pt x="41" y="38"/>
                    <a:pt x="41" y="40"/>
                  </a:cubicBezTo>
                  <a:cubicBezTo>
                    <a:pt x="41" y="43"/>
                    <a:pt x="41" y="43"/>
                    <a:pt x="41" y="43"/>
                  </a:cubicBezTo>
                  <a:cubicBezTo>
                    <a:pt x="38" y="44"/>
                    <a:pt x="35" y="43"/>
                    <a:pt x="33" y="45"/>
                  </a:cubicBezTo>
                  <a:cubicBezTo>
                    <a:pt x="34" y="42"/>
                    <a:pt x="34" y="38"/>
                    <a:pt x="31" y="35"/>
                  </a:cubicBezTo>
                  <a:cubicBezTo>
                    <a:pt x="29" y="33"/>
                    <a:pt x="26" y="31"/>
                    <a:pt x="23" y="30"/>
                  </a:cubicBezTo>
                  <a:cubicBezTo>
                    <a:pt x="23" y="31"/>
                    <a:pt x="22" y="31"/>
                    <a:pt x="22" y="31"/>
                  </a:cubicBezTo>
                  <a:cubicBezTo>
                    <a:pt x="23" y="33"/>
                    <a:pt x="25" y="33"/>
                    <a:pt x="27" y="34"/>
                  </a:cubicBezTo>
                  <a:cubicBezTo>
                    <a:pt x="28" y="35"/>
                    <a:pt x="31" y="37"/>
                    <a:pt x="31" y="39"/>
                  </a:cubicBezTo>
                  <a:cubicBezTo>
                    <a:pt x="32" y="47"/>
                    <a:pt x="26" y="55"/>
                    <a:pt x="19" y="58"/>
                  </a:cubicBezTo>
                  <a:cubicBezTo>
                    <a:pt x="18" y="59"/>
                    <a:pt x="17" y="59"/>
                    <a:pt x="16" y="59"/>
                  </a:cubicBezTo>
                  <a:cubicBezTo>
                    <a:pt x="13" y="61"/>
                    <a:pt x="9" y="57"/>
                    <a:pt x="8" y="61"/>
                  </a:cubicBezTo>
                  <a:cubicBezTo>
                    <a:pt x="6" y="64"/>
                    <a:pt x="5" y="68"/>
                    <a:pt x="7" y="72"/>
                  </a:cubicBezTo>
                  <a:cubicBezTo>
                    <a:pt x="8" y="74"/>
                    <a:pt x="10" y="76"/>
                    <a:pt x="12" y="75"/>
                  </a:cubicBezTo>
                  <a:cubicBezTo>
                    <a:pt x="14" y="75"/>
                    <a:pt x="15" y="75"/>
                    <a:pt x="16" y="73"/>
                  </a:cubicBezTo>
                  <a:cubicBezTo>
                    <a:pt x="16" y="73"/>
                    <a:pt x="16" y="72"/>
                    <a:pt x="15" y="72"/>
                  </a:cubicBezTo>
                  <a:cubicBezTo>
                    <a:pt x="14" y="73"/>
                    <a:pt x="12" y="74"/>
                    <a:pt x="11" y="73"/>
                  </a:cubicBezTo>
                  <a:cubicBezTo>
                    <a:pt x="10" y="73"/>
                    <a:pt x="9" y="71"/>
                    <a:pt x="9" y="70"/>
                  </a:cubicBezTo>
                  <a:cubicBezTo>
                    <a:pt x="8" y="67"/>
                    <a:pt x="9" y="63"/>
                    <a:pt x="11" y="61"/>
                  </a:cubicBezTo>
                  <a:cubicBezTo>
                    <a:pt x="13" y="61"/>
                    <a:pt x="16" y="62"/>
                    <a:pt x="18" y="61"/>
                  </a:cubicBezTo>
                  <a:cubicBezTo>
                    <a:pt x="22" y="60"/>
                    <a:pt x="26" y="57"/>
                    <a:pt x="29" y="54"/>
                  </a:cubicBezTo>
                  <a:cubicBezTo>
                    <a:pt x="28" y="58"/>
                    <a:pt x="29" y="62"/>
                    <a:pt x="32" y="65"/>
                  </a:cubicBezTo>
                  <a:cubicBezTo>
                    <a:pt x="33" y="66"/>
                    <a:pt x="35" y="67"/>
                    <a:pt x="36" y="66"/>
                  </a:cubicBezTo>
                  <a:cubicBezTo>
                    <a:pt x="38" y="66"/>
                    <a:pt x="38" y="64"/>
                    <a:pt x="38" y="63"/>
                  </a:cubicBezTo>
                  <a:cubicBezTo>
                    <a:pt x="38" y="62"/>
                    <a:pt x="38" y="61"/>
                    <a:pt x="37" y="61"/>
                  </a:cubicBezTo>
                  <a:cubicBezTo>
                    <a:pt x="35" y="60"/>
                    <a:pt x="35" y="63"/>
                    <a:pt x="34" y="63"/>
                  </a:cubicBezTo>
                  <a:cubicBezTo>
                    <a:pt x="31" y="61"/>
                    <a:pt x="31" y="59"/>
                    <a:pt x="31" y="55"/>
                  </a:cubicBezTo>
                  <a:cubicBezTo>
                    <a:pt x="31" y="53"/>
                    <a:pt x="33" y="52"/>
                    <a:pt x="34" y="50"/>
                  </a:cubicBezTo>
                  <a:cubicBezTo>
                    <a:pt x="38" y="49"/>
                    <a:pt x="42" y="49"/>
                    <a:pt x="46" y="51"/>
                  </a:cubicBezTo>
                  <a:cubicBezTo>
                    <a:pt x="48" y="53"/>
                    <a:pt x="50" y="56"/>
                    <a:pt x="50" y="60"/>
                  </a:cubicBezTo>
                  <a:cubicBezTo>
                    <a:pt x="51" y="64"/>
                    <a:pt x="49" y="68"/>
                    <a:pt x="46" y="71"/>
                  </a:cubicBezTo>
                  <a:cubicBezTo>
                    <a:pt x="45" y="72"/>
                    <a:pt x="43" y="72"/>
                    <a:pt x="43" y="74"/>
                  </a:cubicBezTo>
                  <a:cubicBezTo>
                    <a:pt x="42" y="79"/>
                    <a:pt x="40" y="84"/>
                    <a:pt x="35" y="85"/>
                  </a:cubicBezTo>
                  <a:cubicBezTo>
                    <a:pt x="33" y="86"/>
                    <a:pt x="31" y="86"/>
                    <a:pt x="30" y="86"/>
                  </a:cubicBezTo>
                  <a:cubicBezTo>
                    <a:pt x="28" y="87"/>
                    <a:pt x="29" y="89"/>
                    <a:pt x="29" y="91"/>
                  </a:cubicBezTo>
                  <a:cubicBezTo>
                    <a:pt x="28" y="93"/>
                    <a:pt x="27" y="94"/>
                    <a:pt x="25" y="95"/>
                  </a:cubicBezTo>
                  <a:cubicBezTo>
                    <a:pt x="24" y="96"/>
                    <a:pt x="22" y="97"/>
                    <a:pt x="20" y="96"/>
                  </a:cubicBezTo>
                  <a:cubicBezTo>
                    <a:pt x="18" y="95"/>
                    <a:pt x="18" y="93"/>
                    <a:pt x="18" y="92"/>
                  </a:cubicBezTo>
                  <a:cubicBezTo>
                    <a:pt x="18" y="90"/>
                    <a:pt x="21" y="90"/>
                    <a:pt x="20" y="88"/>
                  </a:cubicBezTo>
                  <a:cubicBezTo>
                    <a:pt x="19" y="87"/>
                    <a:pt x="18" y="87"/>
                    <a:pt x="17" y="87"/>
                  </a:cubicBezTo>
                  <a:cubicBezTo>
                    <a:pt x="16" y="90"/>
                    <a:pt x="15" y="93"/>
                    <a:pt x="17" y="96"/>
                  </a:cubicBezTo>
                  <a:cubicBezTo>
                    <a:pt x="18" y="98"/>
                    <a:pt x="19" y="99"/>
                    <a:pt x="21" y="99"/>
                  </a:cubicBezTo>
                  <a:cubicBezTo>
                    <a:pt x="22" y="100"/>
                    <a:pt x="23" y="103"/>
                    <a:pt x="23" y="104"/>
                  </a:cubicBezTo>
                  <a:cubicBezTo>
                    <a:pt x="24" y="110"/>
                    <a:pt x="21" y="115"/>
                    <a:pt x="17" y="119"/>
                  </a:cubicBezTo>
                  <a:cubicBezTo>
                    <a:pt x="16" y="123"/>
                    <a:pt x="19" y="127"/>
                    <a:pt x="19" y="131"/>
                  </a:cubicBezTo>
                  <a:cubicBezTo>
                    <a:pt x="18" y="137"/>
                    <a:pt x="16" y="143"/>
                    <a:pt x="9" y="146"/>
                  </a:cubicBezTo>
                  <a:cubicBezTo>
                    <a:pt x="4" y="147"/>
                    <a:pt x="4" y="147"/>
                    <a:pt x="4" y="147"/>
                  </a:cubicBezTo>
                  <a:cubicBezTo>
                    <a:pt x="5" y="143"/>
                    <a:pt x="9" y="138"/>
                    <a:pt x="7" y="134"/>
                  </a:cubicBezTo>
                  <a:cubicBezTo>
                    <a:pt x="5" y="128"/>
                    <a:pt x="2" y="123"/>
                    <a:pt x="3" y="116"/>
                  </a:cubicBezTo>
                  <a:cubicBezTo>
                    <a:pt x="3" y="112"/>
                    <a:pt x="5" y="107"/>
                    <a:pt x="7" y="103"/>
                  </a:cubicBezTo>
                  <a:cubicBezTo>
                    <a:pt x="7" y="102"/>
                    <a:pt x="5" y="100"/>
                    <a:pt x="5" y="99"/>
                  </a:cubicBezTo>
                  <a:cubicBezTo>
                    <a:pt x="2" y="93"/>
                    <a:pt x="4" y="86"/>
                    <a:pt x="8" y="81"/>
                  </a:cubicBezTo>
                  <a:cubicBezTo>
                    <a:pt x="13" y="81"/>
                    <a:pt x="18" y="79"/>
                    <a:pt x="21" y="76"/>
                  </a:cubicBezTo>
                  <a:cubicBezTo>
                    <a:pt x="23" y="74"/>
                    <a:pt x="24" y="71"/>
                    <a:pt x="23" y="68"/>
                  </a:cubicBezTo>
                  <a:cubicBezTo>
                    <a:pt x="22" y="67"/>
                    <a:pt x="21" y="66"/>
                    <a:pt x="19" y="66"/>
                  </a:cubicBezTo>
                  <a:cubicBezTo>
                    <a:pt x="18" y="66"/>
                    <a:pt x="17" y="67"/>
                    <a:pt x="16" y="69"/>
                  </a:cubicBezTo>
                  <a:cubicBezTo>
                    <a:pt x="16" y="69"/>
                    <a:pt x="16" y="70"/>
                    <a:pt x="17" y="70"/>
                  </a:cubicBezTo>
                  <a:cubicBezTo>
                    <a:pt x="18" y="71"/>
                    <a:pt x="21" y="67"/>
                    <a:pt x="20" y="70"/>
                  </a:cubicBezTo>
                  <a:cubicBezTo>
                    <a:pt x="21" y="74"/>
                    <a:pt x="18" y="76"/>
                    <a:pt x="15" y="78"/>
                  </a:cubicBezTo>
                  <a:cubicBezTo>
                    <a:pt x="13" y="79"/>
                    <a:pt x="10" y="79"/>
                    <a:pt x="7" y="78"/>
                  </a:cubicBezTo>
                  <a:cubicBezTo>
                    <a:pt x="3" y="74"/>
                    <a:pt x="3" y="67"/>
                    <a:pt x="4" y="62"/>
                  </a:cubicBezTo>
                  <a:cubicBezTo>
                    <a:pt x="6" y="59"/>
                    <a:pt x="7" y="56"/>
                    <a:pt x="10" y="54"/>
                  </a:cubicBezTo>
                  <a:cubicBezTo>
                    <a:pt x="12" y="55"/>
                    <a:pt x="15" y="56"/>
                    <a:pt x="17" y="54"/>
                  </a:cubicBezTo>
                  <a:cubicBezTo>
                    <a:pt x="19" y="55"/>
                    <a:pt x="21" y="53"/>
                    <a:pt x="23" y="53"/>
                  </a:cubicBezTo>
                  <a:cubicBezTo>
                    <a:pt x="26" y="50"/>
                    <a:pt x="29" y="47"/>
                    <a:pt x="29" y="43"/>
                  </a:cubicBezTo>
                  <a:cubicBezTo>
                    <a:pt x="28" y="40"/>
                    <a:pt x="27" y="36"/>
                    <a:pt x="24" y="35"/>
                  </a:cubicBezTo>
                  <a:cubicBezTo>
                    <a:pt x="22" y="35"/>
                    <a:pt x="20" y="36"/>
                    <a:pt x="18" y="36"/>
                  </a:cubicBezTo>
                  <a:cubicBezTo>
                    <a:pt x="17" y="37"/>
                    <a:pt x="16" y="38"/>
                    <a:pt x="17" y="39"/>
                  </a:cubicBezTo>
                  <a:cubicBezTo>
                    <a:pt x="17" y="40"/>
                    <a:pt x="19" y="40"/>
                    <a:pt x="19" y="40"/>
                  </a:cubicBezTo>
                  <a:cubicBezTo>
                    <a:pt x="21" y="39"/>
                    <a:pt x="20" y="37"/>
                    <a:pt x="22" y="37"/>
                  </a:cubicBezTo>
                  <a:cubicBezTo>
                    <a:pt x="25" y="38"/>
                    <a:pt x="26" y="41"/>
                    <a:pt x="26" y="43"/>
                  </a:cubicBezTo>
                  <a:cubicBezTo>
                    <a:pt x="26" y="46"/>
                    <a:pt x="24" y="50"/>
                    <a:pt x="21" y="51"/>
                  </a:cubicBezTo>
                  <a:cubicBezTo>
                    <a:pt x="19" y="53"/>
                    <a:pt x="14" y="54"/>
                    <a:pt x="11" y="52"/>
                  </a:cubicBezTo>
                  <a:cubicBezTo>
                    <a:pt x="6" y="49"/>
                    <a:pt x="5" y="44"/>
                    <a:pt x="5" y="38"/>
                  </a:cubicBezTo>
                  <a:cubicBezTo>
                    <a:pt x="5" y="34"/>
                    <a:pt x="6" y="30"/>
                    <a:pt x="9" y="27"/>
                  </a:cubicBezTo>
                  <a:cubicBezTo>
                    <a:pt x="6" y="25"/>
                    <a:pt x="5" y="20"/>
                    <a:pt x="6" y="16"/>
                  </a:cubicBezTo>
                  <a:cubicBezTo>
                    <a:pt x="8" y="12"/>
                    <a:pt x="12" y="9"/>
                    <a:pt x="16" y="10"/>
                  </a:cubicBezTo>
                  <a:cubicBezTo>
                    <a:pt x="19" y="10"/>
                    <a:pt x="23" y="9"/>
                    <a:pt x="25" y="12"/>
                  </a:cubicBezTo>
                  <a:cubicBezTo>
                    <a:pt x="26" y="12"/>
                    <a:pt x="26" y="11"/>
                    <a:pt x="27" y="11"/>
                  </a:cubicBezTo>
                  <a:cubicBezTo>
                    <a:pt x="31" y="8"/>
                    <a:pt x="37" y="5"/>
                    <a:pt x="43" y="8"/>
                  </a:cubicBezTo>
                  <a:cubicBezTo>
                    <a:pt x="45" y="9"/>
                    <a:pt x="47" y="10"/>
                    <a:pt x="49" y="12"/>
                  </a:cubicBezTo>
                  <a:cubicBezTo>
                    <a:pt x="50" y="17"/>
                    <a:pt x="49" y="23"/>
                    <a:pt x="45" y="26"/>
                  </a:cubicBezTo>
                  <a:cubicBezTo>
                    <a:pt x="42" y="27"/>
                    <a:pt x="39" y="30"/>
                    <a:pt x="36" y="27"/>
                  </a:cubicBezTo>
                  <a:cubicBezTo>
                    <a:pt x="35" y="26"/>
                    <a:pt x="37" y="22"/>
                    <a:pt x="34" y="22"/>
                  </a:cubicBezTo>
                  <a:cubicBezTo>
                    <a:pt x="33" y="22"/>
                    <a:pt x="32" y="23"/>
                    <a:pt x="32" y="24"/>
                  </a:cubicBezTo>
                  <a:cubicBezTo>
                    <a:pt x="32" y="25"/>
                    <a:pt x="32" y="26"/>
                    <a:pt x="33" y="27"/>
                  </a:cubicBezTo>
                  <a:cubicBezTo>
                    <a:pt x="35" y="30"/>
                    <a:pt x="39" y="32"/>
                    <a:pt x="42" y="30"/>
                  </a:cubicBezTo>
                  <a:cubicBezTo>
                    <a:pt x="46" y="29"/>
                    <a:pt x="49" y="25"/>
                    <a:pt x="51" y="21"/>
                  </a:cubicBezTo>
                  <a:cubicBezTo>
                    <a:pt x="51" y="18"/>
                    <a:pt x="52" y="15"/>
                    <a:pt x="51" y="13"/>
                  </a:cubicBezTo>
                  <a:cubicBezTo>
                    <a:pt x="56" y="9"/>
                    <a:pt x="62" y="4"/>
                    <a:pt x="69" y="6"/>
                  </a:cubicBezTo>
                  <a:cubicBezTo>
                    <a:pt x="72" y="7"/>
                    <a:pt x="75" y="7"/>
                    <a:pt x="77" y="10"/>
                  </a:cubicBezTo>
                  <a:close/>
                  <a:moveTo>
                    <a:pt x="204" y="11"/>
                  </a:moveTo>
                  <a:cubicBezTo>
                    <a:pt x="206" y="12"/>
                    <a:pt x="208" y="14"/>
                    <a:pt x="210" y="13"/>
                  </a:cubicBezTo>
                  <a:cubicBezTo>
                    <a:pt x="214" y="13"/>
                    <a:pt x="217" y="10"/>
                    <a:pt x="220" y="9"/>
                  </a:cubicBezTo>
                  <a:cubicBezTo>
                    <a:pt x="224" y="9"/>
                    <a:pt x="228" y="9"/>
                    <a:pt x="231" y="11"/>
                  </a:cubicBezTo>
                  <a:cubicBezTo>
                    <a:pt x="233" y="12"/>
                    <a:pt x="232" y="13"/>
                    <a:pt x="232" y="14"/>
                  </a:cubicBezTo>
                  <a:cubicBezTo>
                    <a:pt x="229" y="13"/>
                    <a:pt x="224" y="12"/>
                    <a:pt x="220" y="14"/>
                  </a:cubicBezTo>
                  <a:cubicBezTo>
                    <a:pt x="217" y="16"/>
                    <a:pt x="214" y="18"/>
                    <a:pt x="213" y="22"/>
                  </a:cubicBezTo>
                  <a:cubicBezTo>
                    <a:pt x="205" y="24"/>
                    <a:pt x="199" y="17"/>
                    <a:pt x="192" y="15"/>
                  </a:cubicBezTo>
                  <a:cubicBezTo>
                    <a:pt x="187" y="14"/>
                    <a:pt x="180" y="17"/>
                    <a:pt x="176" y="12"/>
                  </a:cubicBezTo>
                  <a:cubicBezTo>
                    <a:pt x="184" y="13"/>
                    <a:pt x="189" y="9"/>
                    <a:pt x="196" y="8"/>
                  </a:cubicBezTo>
                  <a:cubicBezTo>
                    <a:pt x="199" y="9"/>
                    <a:pt x="202" y="8"/>
                    <a:pt x="204" y="11"/>
                  </a:cubicBezTo>
                  <a:close/>
                  <a:moveTo>
                    <a:pt x="289" y="15"/>
                  </a:moveTo>
                  <a:cubicBezTo>
                    <a:pt x="291" y="15"/>
                    <a:pt x="292" y="13"/>
                    <a:pt x="293" y="12"/>
                  </a:cubicBezTo>
                  <a:cubicBezTo>
                    <a:pt x="295" y="11"/>
                    <a:pt x="298" y="11"/>
                    <a:pt x="301" y="11"/>
                  </a:cubicBezTo>
                  <a:cubicBezTo>
                    <a:pt x="304" y="13"/>
                    <a:pt x="305" y="17"/>
                    <a:pt x="304" y="20"/>
                  </a:cubicBezTo>
                  <a:cubicBezTo>
                    <a:pt x="305" y="23"/>
                    <a:pt x="302" y="24"/>
                    <a:pt x="303" y="27"/>
                  </a:cubicBezTo>
                  <a:cubicBezTo>
                    <a:pt x="307" y="32"/>
                    <a:pt x="309" y="39"/>
                    <a:pt x="308" y="45"/>
                  </a:cubicBezTo>
                  <a:cubicBezTo>
                    <a:pt x="307" y="47"/>
                    <a:pt x="306" y="50"/>
                    <a:pt x="303" y="51"/>
                  </a:cubicBezTo>
                  <a:cubicBezTo>
                    <a:pt x="300" y="51"/>
                    <a:pt x="297" y="52"/>
                    <a:pt x="295" y="50"/>
                  </a:cubicBezTo>
                  <a:cubicBezTo>
                    <a:pt x="292" y="49"/>
                    <a:pt x="291" y="46"/>
                    <a:pt x="291" y="43"/>
                  </a:cubicBezTo>
                  <a:cubicBezTo>
                    <a:pt x="291" y="42"/>
                    <a:pt x="291" y="41"/>
                    <a:pt x="292" y="41"/>
                  </a:cubicBezTo>
                  <a:cubicBezTo>
                    <a:pt x="293" y="41"/>
                    <a:pt x="293" y="42"/>
                    <a:pt x="293" y="43"/>
                  </a:cubicBezTo>
                  <a:cubicBezTo>
                    <a:pt x="293" y="45"/>
                    <a:pt x="295" y="47"/>
                    <a:pt x="296" y="48"/>
                  </a:cubicBezTo>
                  <a:cubicBezTo>
                    <a:pt x="298" y="50"/>
                    <a:pt x="301" y="49"/>
                    <a:pt x="303" y="49"/>
                  </a:cubicBezTo>
                  <a:cubicBezTo>
                    <a:pt x="307" y="45"/>
                    <a:pt x="307" y="40"/>
                    <a:pt x="306" y="35"/>
                  </a:cubicBezTo>
                  <a:cubicBezTo>
                    <a:pt x="305" y="32"/>
                    <a:pt x="302" y="30"/>
                    <a:pt x="300" y="28"/>
                  </a:cubicBezTo>
                  <a:cubicBezTo>
                    <a:pt x="300" y="25"/>
                    <a:pt x="301" y="24"/>
                    <a:pt x="302" y="21"/>
                  </a:cubicBezTo>
                  <a:cubicBezTo>
                    <a:pt x="303" y="18"/>
                    <a:pt x="303" y="15"/>
                    <a:pt x="300" y="13"/>
                  </a:cubicBezTo>
                  <a:cubicBezTo>
                    <a:pt x="296" y="12"/>
                    <a:pt x="293" y="15"/>
                    <a:pt x="290" y="17"/>
                  </a:cubicBezTo>
                  <a:cubicBezTo>
                    <a:pt x="288" y="18"/>
                    <a:pt x="287" y="16"/>
                    <a:pt x="286" y="15"/>
                  </a:cubicBezTo>
                  <a:cubicBezTo>
                    <a:pt x="281" y="13"/>
                    <a:pt x="276" y="10"/>
                    <a:pt x="271" y="13"/>
                  </a:cubicBezTo>
                  <a:cubicBezTo>
                    <a:pt x="269" y="14"/>
                    <a:pt x="269" y="16"/>
                    <a:pt x="269" y="18"/>
                  </a:cubicBezTo>
                  <a:cubicBezTo>
                    <a:pt x="269" y="19"/>
                    <a:pt x="269" y="21"/>
                    <a:pt x="271" y="23"/>
                  </a:cubicBezTo>
                  <a:cubicBezTo>
                    <a:pt x="271" y="23"/>
                    <a:pt x="272" y="23"/>
                    <a:pt x="273" y="23"/>
                  </a:cubicBezTo>
                  <a:cubicBezTo>
                    <a:pt x="273" y="22"/>
                    <a:pt x="273" y="22"/>
                    <a:pt x="274" y="22"/>
                  </a:cubicBezTo>
                  <a:cubicBezTo>
                    <a:pt x="275" y="23"/>
                    <a:pt x="275" y="24"/>
                    <a:pt x="274" y="24"/>
                  </a:cubicBezTo>
                  <a:cubicBezTo>
                    <a:pt x="273" y="25"/>
                    <a:pt x="271" y="25"/>
                    <a:pt x="270" y="24"/>
                  </a:cubicBezTo>
                  <a:cubicBezTo>
                    <a:pt x="267" y="22"/>
                    <a:pt x="266" y="18"/>
                    <a:pt x="267" y="15"/>
                  </a:cubicBezTo>
                  <a:cubicBezTo>
                    <a:pt x="268" y="12"/>
                    <a:pt x="271" y="10"/>
                    <a:pt x="274" y="10"/>
                  </a:cubicBezTo>
                  <a:cubicBezTo>
                    <a:pt x="280" y="9"/>
                    <a:pt x="285" y="12"/>
                    <a:pt x="289" y="15"/>
                  </a:cubicBezTo>
                  <a:close/>
                  <a:moveTo>
                    <a:pt x="73" y="10"/>
                  </a:moveTo>
                  <a:cubicBezTo>
                    <a:pt x="75" y="11"/>
                    <a:pt x="75" y="13"/>
                    <a:pt x="75" y="15"/>
                  </a:cubicBezTo>
                  <a:cubicBezTo>
                    <a:pt x="75" y="17"/>
                    <a:pt x="73" y="18"/>
                    <a:pt x="71" y="19"/>
                  </a:cubicBezTo>
                  <a:cubicBezTo>
                    <a:pt x="70" y="20"/>
                    <a:pt x="68" y="20"/>
                    <a:pt x="67" y="19"/>
                  </a:cubicBezTo>
                  <a:cubicBezTo>
                    <a:pt x="67" y="19"/>
                    <a:pt x="66" y="18"/>
                    <a:pt x="67" y="17"/>
                  </a:cubicBezTo>
                  <a:cubicBezTo>
                    <a:pt x="68" y="17"/>
                    <a:pt x="70" y="19"/>
                    <a:pt x="71" y="17"/>
                  </a:cubicBezTo>
                  <a:cubicBezTo>
                    <a:pt x="73" y="16"/>
                    <a:pt x="73" y="14"/>
                    <a:pt x="72" y="13"/>
                  </a:cubicBezTo>
                  <a:cubicBezTo>
                    <a:pt x="70" y="9"/>
                    <a:pt x="65" y="9"/>
                    <a:pt x="61" y="10"/>
                  </a:cubicBezTo>
                  <a:cubicBezTo>
                    <a:pt x="59" y="11"/>
                    <a:pt x="57" y="13"/>
                    <a:pt x="56" y="15"/>
                  </a:cubicBezTo>
                  <a:cubicBezTo>
                    <a:pt x="55" y="15"/>
                    <a:pt x="54" y="16"/>
                    <a:pt x="54" y="15"/>
                  </a:cubicBezTo>
                  <a:cubicBezTo>
                    <a:pt x="54" y="14"/>
                    <a:pt x="54" y="14"/>
                    <a:pt x="54" y="14"/>
                  </a:cubicBezTo>
                  <a:cubicBezTo>
                    <a:pt x="59" y="9"/>
                    <a:pt x="67" y="6"/>
                    <a:pt x="73" y="10"/>
                  </a:cubicBezTo>
                  <a:close/>
                  <a:moveTo>
                    <a:pt x="45" y="13"/>
                  </a:moveTo>
                  <a:cubicBezTo>
                    <a:pt x="46" y="14"/>
                    <a:pt x="47" y="16"/>
                    <a:pt x="46" y="19"/>
                  </a:cubicBezTo>
                  <a:cubicBezTo>
                    <a:pt x="46" y="22"/>
                    <a:pt x="43" y="24"/>
                    <a:pt x="40" y="25"/>
                  </a:cubicBezTo>
                  <a:cubicBezTo>
                    <a:pt x="40" y="25"/>
                    <a:pt x="39" y="25"/>
                    <a:pt x="39" y="25"/>
                  </a:cubicBezTo>
                  <a:cubicBezTo>
                    <a:pt x="39" y="23"/>
                    <a:pt x="41" y="23"/>
                    <a:pt x="42" y="22"/>
                  </a:cubicBezTo>
                  <a:cubicBezTo>
                    <a:pt x="43" y="20"/>
                    <a:pt x="44" y="19"/>
                    <a:pt x="44" y="16"/>
                  </a:cubicBezTo>
                  <a:cubicBezTo>
                    <a:pt x="44" y="14"/>
                    <a:pt x="42" y="13"/>
                    <a:pt x="41" y="12"/>
                  </a:cubicBezTo>
                  <a:cubicBezTo>
                    <a:pt x="35" y="10"/>
                    <a:pt x="31" y="14"/>
                    <a:pt x="27" y="17"/>
                  </a:cubicBezTo>
                  <a:cubicBezTo>
                    <a:pt x="25" y="18"/>
                    <a:pt x="25" y="15"/>
                    <a:pt x="23" y="15"/>
                  </a:cubicBezTo>
                  <a:cubicBezTo>
                    <a:pt x="22" y="15"/>
                    <a:pt x="21" y="14"/>
                    <a:pt x="20" y="14"/>
                  </a:cubicBezTo>
                  <a:cubicBezTo>
                    <a:pt x="17" y="14"/>
                    <a:pt x="13" y="14"/>
                    <a:pt x="12" y="17"/>
                  </a:cubicBezTo>
                  <a:cubicBezTo>
                    <a:pt x="11" y="20"/>
                    <a:pt x="12" y="23"/>
                    <a:pt x="14" y="25"/>
                  </a:cubicBezTo>
                  <a:cubicBezTo>
                    <a:pt x="13" y="29"/>
                    <a:pt x="10" y="33"/>
                    <a:pt x="9" y="37"/>
                  </a:cubicBezTo>
                  <a:cubicBezTo>
                    <a:pt x="9" y="40"/>
                    <a:pt x="9" y="43"/>
                    <a:pt x="11" y="45"/>
                  </a:cubicBezTo>
                  <a:cubicBezTo>
                    <a:pt x="12" y="47"/>
                    <a:pt x="13" y="48"/>
                    <a:pt x="15" y="48"/>
                  </a:cubicBezTo>
                  <a:cubicBezTo>
                    <a:pt x="17" y="48"/>
                    <a:pt x="19" y="48"/>
                    <a:pt x="20" y="45"/>
                  </a:cubicBezTo>
                  <a:cubicBezTo>
                    <a:pt x="21" y="44"/>
                    <a:pt x="19" y="40"/>
                    <a:pt x="22" y="42"/>
                  </a:cubicBezTo>
                  <a:cubicBezTo>
                    <a:pt x="23" y="43"/>
                    <a:pt x="23" y="45"/>
                    <a:pt x="22" y="47"/>
                  </a:cubicBezTo>
                  <a:cubicBezTo>
                    <a:pt x="21" y="49"/>
                    <a:pt x="18" y="50"/>
                    <a:pt x="15" y="50"/>
                  </a:cubicBezTo>
                  <a:cubicBezTo>
                    <a:pt x="12" y="50"/>
                    <a:pt x="10" y="48"/>
                    <a:pt x="9" y="46"/>
                  </a:cubicBezTo>
                  <a:cubicBezTo>
                    <a:pt x="5" y="40"/>
                    <a:pt x="8" y="32"/>
                    <a:pt x="11" y="27"/>
                  </a:cubicBezTo>
                  <a:cubicBezTo>
                    <a:pt x="12" y="25"/>
                    <a:pt x="10" y="24"/>
                    <a:pt x="9" y="22"/>
                  </a:cubicBezTo>
                  <a:cubicBezTo>
                    <a:pt x="10" y="19"/>
                    <a:pt x="10" y="15"/>
                    <a:pt x="14" y="13"/>
                  </a:cubicBezTo>
                  <a:cubicBezTo>
                    <a:pt x="16" y="12"/>
                    <a:pt x="18" y="13"/>
                    <a:pt x="21" y="12"/>
                  </a:cubicBezTo>
                  <a:cubicBezTo>
                    <a:pt x="26" y="15"/>
                    <a:pt x="26" y="15"/>
                    <a:pt x="26" y="15"/>
                  </a:cubicBezTo>
                  <a:cubicBezTo>
                    <a:pt x="28" y="15"/>
                    <a:pt x="28" y="13"/>
                    <a:pt x="30" y="12"/>
                  </a:cubicBezTo>
                  <a:cubicBezTo>
                    <a:pt x="34" y="9"/>
                    <a:pt x="41" y="8"/>
                    <a:pt x="45" y="13"/>
                  </a:cubicBezTo>
                  <a:close/>
                  <a:moveTo>
                    <a:pt x="91" y="19"/>
                  </a:moveTo>
                  <a:cubicBezTo>
                    <a:pt x="93" y="21"/>
                    <a:pt x="94" y="23"/>
                    <a:pt x="93" y="26"/>
                  </a:cubicBezTo>
                  <a:cubicBezTo>
                    <a:pt x="93" y="30"/>
                    <a:pt x="89" y="33"/>
                    <a:pt x="85" y="34"/>
                  </a:cubicBezTo>
                  <a:cubicBezTo>
                    <a:pt x="83" y="35"/>
                    <a:pt x="79" y="34"/>
                    <a:pt x="79" y="37"/>
                  </a:cubicBezTo>
                  <a:cubicBezTo>
                    <a:pt x="78" y="40"/>
                    <a:pt x="75" y="42"/>
                    <a:pt x="72" y="44"/>
                  </a:cubicBezTo>
                  <a:cubicBezTo>
                    <a:pt x="69" y="45"/>
                    <a:pt x="67" y="45"/>
                    <a:pt x="64" y="44"/>
                  </a:cubicBezTo>
                  <a:cubicBezTo>
                    <a:pt x="61" y="45"/>
                    <a:pt x="60" y="49"/>
                    <a:pt x="55" y="48"/>
                  </a:cubicBezTo>
                  <a:cubicBezTo>
                    <a:pt x="53" y="49"/>
                    <a:pt x="52" y="46"/>
                    <a:pt x="51" y="44"/>
                  </a:cubicBezTo>
                  <a:cubicBezTo>
                    <a:pt x="50" y="42"/>
                    <a:pt x="51" y="39"/>
                    <a:pt x="52" y="37"/>
                  </a:cubicBezTo>
                  <a:cubicBezTo>
                    <a:pt x="53" y="36"/>
                    <a:pt x="55" y="34"/>
                    <a:pt x="57" y="34"/>
                  </a:cubicBezTo>
                  <a:cubicBezTo>
                    <a:pt x="57" y="34"/>
                    <a:pt x="58" y="35"/>
                    <a:pt x="57" y="36"/>
                  </a:cubicBezTo>
                  <a:cubicBezTo>
                    <a:pt x="55" y="36"/>
                    <a:pt x="53" y="38"/>
                    <a:pt x="53" y="41"/>
                  </a:cubicBezTo>
                  <a:cubicBezTo>
                    <a:pt x="52" y="43"/>
                    <a:pt x="53" y="45"/>
                    <a:pt x="54" y="46"/>
                  </a:cubicBezTo>
                  <a:cubicBezTo>
                    <a:pt x="56" y="47"/>
                    <a:pt x="58" y="46"/>
                    <a:pt x="59" y="46"/>
                  </a:cubicBezTo>
                  <a:cubicBezTo>
                    <a:pt x="62" y="44"/>
                    <a:pt x="62" y="40"/>
                    <a:pt x="66" y="42"/>
                  </a:cubicBezTo>
                  <a:cubicBezTo>
                    <a:pt x="69" y="44"/>
                    <a:pt x="72" y="42"/>
                    <a:pt x="75" y="40"/>
                  </a:cubicBezTo>
                  <a:cubicBezTo>
                    <a:pt x="76" y="38"/>
                    <a:pt x="77" y="36"/>
                    <a:pt x="78" y="33"/>
                  </a:cubicBezTo>
                  <a:cubicBezTo>
                    <a:pt x="83" y="32"/>
                    <a:pt x="89" y="32"/>
                    <a:pt x="91" y="26"/>
                  </a:cubicBezTo>
                  <a:cubicBezTo>
                    <a:pt x="91" y="25"/>
                    <a:pt x="91" y="23"/>
                    <a:pt x="90" y="21"/>
                  </a:cubicBezTo>
                  <a:cubicBezTo>
                    <a:pt x="88" y="19"/>
                    <a:pt x="85" y="20"/>
                    <a:pt x="83" y="20"/>
                  </a:cubicBezTo>
                  <a:cubicBezTo>
                    <a:pt x="83" y="20"/>
                    <a:pt x="83" y="19"/>
                    <a:pt x="83" y="19"/>
                  </a:cubicBezTo>
                  <a:cubicBezTo>
                    <a:pt x="85" y="17"/>
                    <a:pt x="89" y="18"/>
                    <a:pt x="91" y="19"/>
                  </a:cubicBezTo>
                  <a:close/>
                  <a:moveTo>
                    <a:pt x="225" y="24"/>
                  </a:moveTo>
                  <a:cubicBezTo>
                    <a:pt x="225" y="25"/>
                    <a:pt x="225" y="26"/>
                    <a:pt x="226" y="27"/>
                  </a:cubicBezTo>
                  <a:cubicBezTo>
                    <a:pt x="228" y="29"/>
                    <a:pt x="230" y="28"/>
                    <a:pt x="232" y="27"/>
                  </a:cubicBezTo>
                  <a:cubicBezTo>
                    <a:pt x="235" y="29"/>
                    <a:pt x="234" y="33"/>
                    <a:pt x="235" y="35"/>
                  </a:cubicBezTo>
                  <a:cubicBezTo>
                    <a:pt x="236" y="38"/>
                    <a:pt x="240" y="41"/>
                    <a:pt x="244" y="41"/>
                  </a:cubicBezTo>
                  <a:cubicBezTo>
                    <a:pt x="246" y="42"/>
                    <a:pt x="248" y="41"/>
                    <a:pt x="250" y="41"/>
                  </a:cubicBezTo>
                  <a:cubicBezTo>
                    <a:pt x="252" y="41"/>
                    <a:pt x="251" y="43"/>
                    <a:pt x="252" y="44"/>
                  </a:cubicBezTo>
                  <a:cubicBezTo>
                    <a:pt x="253" y="45"/>
                    <a:pt x="254" y="46"/>
                    <a:pt x="255" y="47"/>
                  </a:cubicBezTo>
                  <a:cubicBezTo>
                    <a:pt x="257" y="47"/>
                    <a:pt x="259" y="47"/>
                    <a:pt x="261" y="46"/>
                  </a:cubicBezTo>
                  <a:cubicBezTo>
                    <a:pt x="263" y="45"/>
                    <a:pt x="265" y="43"/>
                    <a:pt x="264" y="40"/>
                  </a:cubicBezTo>
                  <a:cubicBezTo>
                    <a:pt x="264" y="38"/>
                    <a:pt x="262" y="36"/>
                    <a:pt x="259" y="35"/>
                  </a:cubicBezTo>
                  <a:cubicBezTo>
                    <a:pt x="259" y="35"/>
                    <a:pt x="259" y="34"/>
                    <a:pt x="259" y="34"/>
                  </a:cubicBezTo>
                  <a:cubicBezTo>
                    <a:pt x="261" y="32"/>
                    <a:pt x="263" y="35"/>
                    <a:pt x="264" y="36"/>
                  </a:cubicBezTo>
                  <a:cubicBezTo>
                    <a:pt x="266" y="38"/>
                    <a:pt x="267" y="41"/>
                    <a:pt x="266" y="43"/>
                  </a:cubicBezTo>
                  <a:cubicBezTo>
                    <a:pt x="264" y="46"/>
                    <a:pt x="261" y="49"/>
                    <a:pt x="258" y="49"/>
                  </a:cubicBezTo>
                  <a:cubicBezTo>
                    <a:pt x="256" y="49"/>
                    <a:pt x="254" y="49"/>
                    <a:pt x="252" y="47"/>
                  </a:cubicBezTo>
                  <a:cubicBezTo>
                    <a:pt x="250" y="46"/>
                    <a:pt x="251" y="44"/>
                    <a:pt x="249" y="43"/>
                  </a:cubicBezTo>
                  <a:cubicBezTo>
                    <a:pt x="246" y="44"/>
                    <a:pt x="242" y="43"/>
                    <a:pt x="239" y="42"/>
                  </a:cubicBezTo>
                  <a:cubicBezTo>
                    <a:pt x="235" y="40"/>
                    <a:pt x="233" y="35"/>
                    <a:pt x="232" y="30"/>
                  </a:cubicBezTo>
                  <a:cubicBezTo>
                    <a:pt x="231" y="29"/>
                    <a:pt x="230" y="30"/>
                    <a:pt x="228" y="30"/>
                  </a:cubicBezTo>
                  <a:cubicBezTo>
                    <a:pt x="226" y="30"/>
                    <a:pt x="225" y="29"/>
                    <a:pt x="224" y="27"/>
                  </a:cubicBezTo>
                  <a:cubicBezTo>
                    <a:pt x="223" y="26"/>
                    <a:pt x="223" y="25"/>
                    <a:pt x="223" y="23"/>
                  </a:cubicBezTo>
                  <a:cubicBezTo>
                    <a:pt x="224" y="23"/>
                    <a:pt x="225" y="23"/>
                    <a:pt x="225" y="24"/>
                  </a:cubicBezTo>
                  <a:close/>
                  <a:moveTo>
                    <a:pt x="72" y="25"/>
                  </a:moveTo>
                  <a:cubicBezTo>
                    <a:pt x="73" y="25"/>
                    <a:pt x="73" y="24"/>
                    <a:pt x="74" y="25"/>
                  </a:cubicBezTo>
                  <a:cubicBezTo>
                    <a:pt x="75" y="25"/>
                    <a:pt x="74" y="25"/>
                    <a:pt x="74" y="25"/>
                  </a:cubicBezTo>
                  <a:cubicBezTo>
                    <a:pt x="70" y="28"/>
                    <a:pt x="65" y="29"/>
                    <a:pt x="60" y="26"/>
                  </a:cubicBezTo>
                  <a:cubicBezTo>
                    <a:pt x="59" y="26"/>
                    <a:pt x="59" y="25"/>
                    <a:pt x="60" y="25"/>
                  </a:cubicBezTo>
                  <a:cubicBezTo>
                    <a:pt x="61" y="23"/>
                    <a:pt x="62" y="25"/>
                    <a:pt x="64" y="26"/>
                  </a:cubicBezTo>
                  <a:cubicBezTo>
                    <a:pt x="66" y="27"/>
                    <a:pt x="69" y="26"/>
                    <a:pt x="72" y="25"/>
                  </a:cubicBezTo>
                  <a:close/>
                  <a:moveTo>
                    <a:pt x="283" y="28"/>
                  </a:moveTo>
                  <a:cubicBezTo>
                    <a:pt x="282" y="32"/>
                    <a:pt x="279" y="35"/>
                    <a:pt x="275" y="36"/>
                  </a:cubicBezTo>
                  <a:cubicBezTo>
                    <a:pt x="275" y="38"/>
                    <a:pt x="276" y="39"/>
                    <a:pt x="276" y="41"/>
                  </a:cubicBezTo>
                  <a:cubicBezTo>
                    <a:pt x="278" y="43"/>
                    <a:pt x="280" y="44"/>
                    <a:pt x="282" y="44"/>
                  </a:cubicBezTo>
                  <a:cubicBezTo>
                    <a:pt x="283" y="43"/>
                    <a:pt x="282" y="41"/>
                    <a:pt x="282" y="40"/>
                  </a:cubicBezTo>
                  <a:cubicBezTo>
                    <a:pt x="282" y="37"/>
                    <a:pt x="284" y="35"/>
                    <a:pt x="286" y="33"/>
                  </a:cubicBezTo>
                  <a:cubicBezTo>
                    <a:pt x="288" y="34"/>
                    <a:pt x="289" y="30"/>
                    <a:pt x="290" y="33"/>
                  </a:cubicBezTo>
                  <a:cubicBezTo>
                    <a:pt x="290" y="35"/>
                    <a:pt x="287" y="35"/>
                    <a:pt x="285" y="36"/>
                  </a:cubicBezTo>
                  <a:cubicBezTo>
                    <a:pt x="283" y="39"/>
                    <a:pt x="284" y="44"/>
                    <a:pt x="285" y="48"/>
                  </a:cubicBezTo>
                  <a:cubicBezTo>
                    <a:pt x="283" y="49"/>
                    <a:pt x="282" y="46"/>
                    <a:pt x="280" y="46"/>
                  </a:cubicBezTo>
                  <a:cubicBezTo>
                    <a:pt x="278" y="45"/>
                    <a:pt x="276" y="44"/>
                    <a:pt x="274" y="44"/>
                  </a:cubicBezTo>
                  <a:cubicBezTo>
                    <a:pt x="272" y="42"/>
                    <a:pt x="274" y="41"/>
                    <a:pt x="273" y="39"/>
                  </a:cubicBezTo>
                  <a:cubicBezTo>
                    <a:pt x="273" y="37"/>
                    <a:pt x="271" y="35"/>
                    <a:pt x="273" y="34"/>
                  </a:cubicBezTo>
                  <a:cubicBezTo>
                    <a:pt x="275" y="34"/>
                    <a:pt x="279" y="33"/>
                    <a:pt x="280" y="31"/>
                  </a:cubicBezTo>
                  <a:cubicBezTo>
                    <a:pt x="281" y="30"/>
                    <a:pt x="281" y="25"/>
                    <a:pt x="283" y="28"/>
                  </a:cubicBezTo>
                  <a:close/>
                  <a:moveTo>
                    <a:pt x="210" y="49"/>
                  </a:moveTo>
                  <a:cubicBezTo>
                    <a:pt x="218" y="53"/>
                    <a:pt x="225" y="60"/>
                    <a:pt x="228" y="69"/>
                  </a:cubicBezTo>
                  <a:cubicBezTo>
                    <a:pt x="228" y="70"/>
                    <a:pt x="230" y="70"/>
                    <a:pt x="230" y="70"/>
                  </a:cubicBezTo>
                  <a:cubicBezTo>
                    <a:pt x="233" y="73"/>
                    <a:pt x="236" y="74"/>
                    <a:pt x="239" y="77"/>
                  </a:cubicBezTo>
                  <a:cubicBezTo>
                    <a:pt x="242" y="80"/>
                    <a:pt x="244" y="84"/>
                    <a:pt x="246" y="88"/>
                  </a:cubicBezTo>
                  <a:cubicBezTo>
                    <a:pt x="253" y="92"/>
                    <a:pt x="260" y="96"/>
                    <a:pt x="265" y="103"/>
                  </a:cubicBezTo>
                  <a:cubicBezTo>
                    <a:pt x="269" y="108"/>
                    <a:pt x="271" y="113"/>
                    <a:pt x="273" y="119"/>
                  </a:cubicBezTo>
                  <a:cubicBezTo>
                    <a:pt x="274" y="126"/>
                    <a:pt x="274" y="134"/>
                    <a:pt x="272" y="141"/>
                  </a:cubicBezTo>
                  <a:cubicBezTo>
                    <a:pt x="274" y="146"/>
                    <a:pt x="276" y="153"/>
                    <a:pt x="274" y="158"/>
                  </a:cubicBezTo>
                  <a:cubicBezTo>
                    <a:pt x="273" y="161"/>
                    <a:pt x="272" y="164"/>
                    <a:pt x="271" y="166"/>
                  </a:cubicBezTo>
                  <a:cubicBezTo>
                    <a:pt x="276" y="175"/>
                    <a:pt x="275" y="187"/>
                    <a:pt x="271" y="195"/>
                  </a:cubicBezTo>
                  <a:cubicBezTo>
                    <a:pt x="267" y="206"/>
                    <a:pt x="258" y="215"/>
                    <a:pt x="248" y="221"/>
                  </a:cubicBezTo>
                  <a:cubicBezTo>
                    <a:pt x="246" y="221"/>
                    <a:pt x="246" y="223"/>
                    <a:pt x="245" y="224"/>
                  </a:cubicBezTo>
                  <a:cubicBezTo>
                    <a:pt x="242" y="231"/>
                    <a:pt x="236" y="237"/>
                    <a:pt x="229" y="240"/>
                  </a:cubicBezTo>
                  <a:cubicBezTo>
                    <a:pt x="226" y="245"/>
                    <a:pt x="223" y="251"/>
                    <a:pt x="218" y="255"/>
                  </a:cubicBezTo>
                  <a:cubicBezTo>
                    <a:pt x="209" y="263"/>
                    <a:pt x="198" y="268"/>
                    <a:pt x="186" y="267"/>
                  </a:cubicBezTo>
                  <a:cubicBezTo>
                    <a:pt x="181" y="266"/>
                    <a:pt x="177" y="265"/>
                    <a:pt x="172" y="264"/>
                  </a:cubicBezTo>
                  <a:cubicBezTo>
                    <a:pt x="168" y="267"/>
                    <a:pt x="163" y="268"/>
                    <a:pt x="158" y="268"/>
                  </a:cubicBezTo>
                  <a:cubicBezTo>
                    <a:pt x="157" y="268"/>
                    <a:pt x="156" y="268"/>
                    <a:pt x="154" y="268"/>
                  </a:cubicBezTo>
                  <a:cubicBezTo>
                    <a:pt x="150" y="267"/>
                    <a:pt x="147" y="266"/>
                    <a:pt x="144" y="264"/>
                  </a:cubicBezTo>
                  <a:cubicBezTo>
                    <a:pt x="133" y="268"/>
                    <a:pt x="120" y="269"/>
                    <a:pt x="110" y="264"/>
                  </a:cubicBezTo>
                  <a:cubicBezTo>
                    <a:pt x="101" y="259"/>
                    <a:pt x="93" y="253"/>
                    <a:pt x="89" y="244"/>
                  </a:cubicBezTo>
                  <a:cubicBezTo>
                    <a:pt x="89" y="242"/>
                    <a:pt x="86" y="243"/>
                    <a:pt x="85" y="242"/>
                  </a:cubicBezTo>
                  <a:cubicBezTo>
                    <a:pt x="78" y="240"/>
                    <a:pt x="72" y="233"/>
                    <a:pt x="70" y="226"/>
                  </a:cubicBezTo>
                  <a:cubicBezTo>
                    <a:pt x="61" y="223"/>
                    <a:pt x="54" y="216"/>
                    <a:pt x="49" y="208"/>
                  </a:cubicBezTo>
                  <a:cubicBezTo>
                    <a:pt x="44" y="199"/>
                    <a:pt x="41" y="188"/>
                    <a:pt x="43" y="177"/>
                  </a:cubicBezTo>
                  <a:cubicBezTo>
                    <a:pt x="42" y="173"/>
                    <a:pt x="47" y="169"/>
                    <a:pt x="43" y="165"/>
                  </a:cubicBezTo>
                  <a:cubicBezTo>
                    <a:pt x="40" y="158"/>
                    <a:pt x="42" y="148"/>
                    <a:pt x="47" y="142"/>
                  </a:cubicBezTo>
                  <a:cubicBezTo>
                    <a:pt x="44" y="133"/>
                    <a:pt x="44" y="125"/>
                    <a:pt x="47" y="116"/>
                  </a:cubicBezTo>
                  <a:cubicBezTo>
                    <a:pt x="52" y="105"/>
                    <a:pt x="58" y="92"/>
                    <a:pt x="71" y="87"/>
                  </a:cubicBezTo>
                  <a:cubicBezTo>
                    <a:pt x="73" y="79"/>
                    <a:pt x="81" y="72"/>
                    <a:pt x="89" y="70"/>
                  </a:cubicBezTo>
                  <a:cubicBezTo>
                    <a:pt x="90" y="68"/>
                    <a:pt x="90" y="66"/>
                    <a:pt x="91" y="64"/>
                  </a:cubicBezTo>
                  <a:cubicBezTo>
                    <a:pt x="93" y="60"/>
                    <a:pt x="97" y="56"/>
                    <a:pt x="101" y="53"/>
                  </a:cubicBezTo>
                  <a:cubicBezTo>
                    <a:pt x="103" y="52"/>
                    <a:pt x="104" y="51"/>
                    <a:pt x="106" y="50"/>
                  </a:cubicBezTo>
                  <a:cubicBezTo>
                    <a:pt x="119" y="45"/>
                    <a:pt x="132" y="45"/>
                    <a:pt x="145" y="47"/>
                  </a:cubicBezTo>
                  <a:cubicBezTo>
                    <a:pt x="153" y="43"/>
                    <a:pt x="163" y="43"/>
                    <a:pt x="171" y="46"/>
                  </a:cubicBezTo>
                  <a:cubicBezTo>
                    <a:pt x="178" y="42"/>
                    <a:pt x="189" y="42"/>
                    <a:pt x="198" y="44"/>
                  </a:cubicBezTo>
                  <a:cubicBezTo>
                    <a:pt x="202" y="46"/>
                    <a:pt x="206" y="47"/>
                    <a:pt x="210" y="49"/>
                  </a:cubicBezTo>
                  <a:close/>
                  <a:moveTo>
                    <a:pt x="208" y="50"/>
                  </a:moveTo>
                  <a:cubicBezTo>
                    <a:pt x="212" y="52"/>
                    <a:pt x="215" y="54"/>
                    <a:pt x="218" y="57"/>
                  </a:cubicBezTo>
                  <a:cubicBezTo>
                    <a:pt x="222" y="61"/>
                    <a:pt x="226" y="66"/>
                    <a:pt x="226" y="72"/>
                  </a:cubicBezTo>
                  <a:cubicBezTo>
                    <a:pt x="227" y="73"/>
                    <a:pt x="228" y="72"/>
                    <a:pt x="229" y="73"/>
                  </a:cubicBezTo>
                  <a:cubicBezTo>
                    <a:pt x="235" y="77"/>
                    <a:pt x="243" y="83"/>
                    <a:pt x="244" y="91"/>
                  </a:cubicBezTo>
                  <a:cubicBezTo>
                    <a:pt x="244" y="92"/>
                    <a:pt x="244" y="92"/>
                    <a:pt x="244" y="92"/>
                  </a:cubicBezTo>
                  <a:cubicBezTo>
                    <a:pt x="245" y="92"/>
                    <a:pt x="246" y="91"/>
                    <a:pt x="247" y="91"/>
                  </a:cubicBezTo>
                  <a:cubicBezTo>
                    <a:pt x="256" y="95"/>
                    <a:pt x="262" y="103"/>
                    <a:pt x="267" y="110"/>
                  </a:cubicBezTo>
                  <a:cubicBezTo>
                    <a:pt x="272" y="119"/>
                    <a:pt x="273" y="130"/>
                    <a:pt x="270" y="140"/>
                  </a:cubicBezTo>
                  <a:cubicBezTo>
                    <a:pt x="269" y="142"/>
                    <a:pt x="272" y="144"/>
                    <a:pt x="272" y="147"/>
                  </a:cubicBezTo>
                  <a:cubicBezTo>
                    <a:pt x="272" y="152"/>
                    <a:pt x="272" y="156"/>
                    <a:pt x="271" y="160"/>
                  </a:cubicBezTo>
                  <a:cubicBezTo>
                    <a:pt x="270" y="162"/>
                    <a:pt x="269" y="165"/>
                    <a:pt x="268" y="167"/>
                  </a:cubicBezTo>
                  <a:cubicBezTo>
                    <a:pt x="268" y="168"/>
                    <a:pt x="269" y="168"/>
                    <a:pt x="269" y="169"/>
                  </a:cubicBezTo>
                  <a:cubicBezTo>
                    <a:pt x="272" y="172"/>
                    <a:pt x="272" y="176"/>
                    <a:pt x="272" y="180"/>
                  </a:cubicBezTo>
                  <a:cubicBezTo>
                    <a:pt x="271" y="197"/>
                    <a:pt x="260" y="213"/>
                    <a:pt x="244" y="221"/>
                  </a:cubicBezTo>
                  <a:cubicBezTo>
                    <a:pt x="242" y="229"/>
                    <a:pt x="234" y="235"/>
                    <a:pt x="226" y="238"/>
                  </a:cubicBezTo>
                  <a:cubicBezTo>
                    <a:pt x="225" y="239"/>
                    <a:pt x="226" y="240"/>
                    <a:pt x="226" y="241"/>
                  </a:cubicBezTo>
                  <a:cubicBezTo>
                    <a:pt x="223" y="248"/>
                    <a:pt x="217" y="255"/>
                    <a:pt x="210" y="259"/>
                  </a:cubicBezTo>
                  <a:cubicBezTo>
                    <a:pt x="199" y="266"/>
                    <a:pt x="184" y="266"/>
                    <a:pt x="172" y="262"/>
                  </a:cubicBezTo>
                  <a:cubicBezTo>
                    <a:pt x="169" y="262"/>
                    <a:pt x="167" y="265"/>
                    <a:pt x="164" y="266"/>
                  </a:cubicBezTo>
                  <a:cubicBezTo>
                    <a:pt x="157" y="267"/>
                    <a:pt x="149" y="266"/>
                    <a:pt x="144" y="261"/>
                  </a:cubicBezTo>
                  <a:cubicBezTo>
                    <a:pt x="135" y="266"/>
                    <a:pt x="123" y="267"/>
                    <a:pt x="114" y="263"/>
                  </a:cubicBezTo>
                  <a:cubicBezTo>
                    <a:pt x="104" y="260"/>
                    <a:pt x="95" y="253"/>
                    <a:pt x="91" y="245"/>
                  </a:cubicBezTo>
                  <a:cubicBezTo>
                    <a:pt x="89" y="243"/>
                    <a:pt x="91" y="238"/>
                    <a:pt x="88" y="239"/>
                  </a:cubicBezTo>
                  <a:cubicBezTo>
                    <a:pt x="87" y="240"/>
                    <a:pt x="87" y="240"/>
                    <a:pt x="87" y="240"/>
                  </a:cubicBezTo>
                  <a:cubicBezTo>
                    <a:pt x="80" y="239"/>
                    <a:pt x="74" y="232"/>
                    <a:pt x="72" y="226"/>
                  </a:cubicBezTo>
                  <a:cubicBezTo>
                    <a:pt x="72" y="225"/>
                    <a:pt x="73" y="223"/>
                    <a:pt x="72" y="223"/>
                  </a:cubicBezTo>
                  <a:cubicBezTo>
                    <a:pt x="70" y="224"/>
                    <a:pt x="68" y="223"/>
                    <a:pt x="66" y="222"/>
                  </a:cubicBezTo>
                  <a:cubicBezTo>
                    <a:pt x="58" y="217"/>
                    <a:pt x="50" y="209"/>
                    <a:pt x="48" y="200"/>
                  </a:cubicBezTo>
                  <a:cubicBezTo>
                    <a:pt x="44" y="189"/>
                    <a:pt x="44" y="179"/>
                    <a:pt x="47" y="168"/>
                  </a:cubicBezTo>
                  <a:cubicBezTo>
                    <a:pt x="46" y="165"/>
                    <a:pt x="43" y="162"/>
                    <a:pt x="44" y="158"/>
                  </a:cubicBezTo>
                  <a:cubicBezTo>
                    <a:pt x="44" y="151"/>
                    <a:pt x="46" y="146"/>
                    <a:pt x="50" y="142"/>
                  </a:cubicBezTo>
                  <a:cubicBezTo>
                    <a:pt x="45" y="132"/>
                    <a:pt x="47" y="119"/>
                    <a:pt x="53" y="109"/>
                  </a:cubicBezTo>
                  <a:cubicBezTo>
                    <a:pt x="57" y="101"/>
                    <a:pt x="62" y="93"/>
                    <a:pt x="70" y="89"/>
                  </a:cubicBezTo>
                  <a:cubicBezTo>
                    <a:pt x="71" y="88"/>
                    <a:pt x="74" y="88"/>
                    <a:pt x="74" y="86"/>
                  </a:cubicBezTo>
                  <a:cubicBezTo>
                    <a:pt x="75" y="79"/>
                    <a:pt x="84" y="73"/>
                    <a:pt x="91" y="72"/>
                  </a:cubicBezTo>
                  <a:cubicBezTo>
                    <a:pt x="91" y="72"/>
                    <a:pt x="92" y="72"/>
                    <a:pt x="92" y="72"/>
                  </a:cubicBezTo>
                  <a:cubicBezTo>
                    <a:pt x="93" y="71"/>
                    <a:pt x="92" y="70"/>
                    <a:pt x="92" y="69"/>
                  </a:cubicBezTo>
                  <a:cubicBezTo>
                    <a:pt x="94" y="61"/>
                    <a:pt x="100" y="56"/>
                    <a:pt x="106" y="53"/>
                  </a:cubicBezTo>
                  <a:cubicBezTo>
                    <a:pt x="117" y="48"/>
                    <a:pt x="131" y="46"/>
                    <a:pt x="142" y="49"/>
                  </a:cubicBezTo>
                  <a:cubicBezTo>
                    <a:pt x="143" y="50"/>
                    <a:pt x="145" y="50"/>
                    <a:pt x="146" y="50"/>
                  </a:cubicBezTo>
                  <a:cubicBezTo>
                    <a:pt x="152" y="46"/>
                    <a:pt x="159" y="45"/>
                    <a:pt x="165" y="47"/>
                  </a:cubicBezTo>
                  <a:cubicBezTo>
                    <a:pt x="167" y="47"/>
                    <a:pt x="169" y="50"/>
                    <a:pt x="171" y="49"/>
                  </a:cubicBezTo>
                  <a:cubicBezTo>
                    <a:pt x="178" y="44"/>
                    <a:pt x="189" y="44"/>
                    <a:pt x="197" y="46"/>
                  </a:cubicBezTo>
                  <a:cubicBezTo>
                    <a:pt x="201" y="47"/>
                    <a:pt x="204" y="48"/>
                    <a:pt x="208" y="50"/>
                  </a:cubicBezTo>
                  <a:close/>
                  <a:moveTo>
                    <a:pt x="281" y="53"/>
                  </a:moveTo>
                  <a:cubicBezTo>
                    <a:pt x="282" y="55"/>
                    <a:pt x="284" y="56"/>
                    <a:pt x="282" y="58"/>
                  </a:cubicBezTo>
                  <a:cubicBezTo>
                    <a:pt x="282" y="58"/>
                    <a:pt x="282" y="59"/>
                    <a:pt x="281" y="58"/>
                  </a:cubicBezTo>
                  <a:cubicBezTo>
                    <a:pt x="281" y="57"/>
                    <a:pt x="280" y="55"/>
                    <a:pt x="279" y="54"/>
                  </a:cubicBezTo>
                  <a:cubicBezTo>
                    <a:pt x="277" y="53"/>
                    <a:pt x="275" y="52"/>
                    <a:pt x="273" y="54"/>
                  </a:cubicBezTo>
                  <a:cubicBezTo>
                    <a:pt x="271" y="55"/>
                    <a:pt x="271" y="56"/>
                    <a:pt x="271" y="58"/>
                  </a:cubicBezTo>
                  <a:cubicBezTo>
                    <a:pt x="270" y="62"/>
                    <a:pt x="274" y="63"/>
                    <a:pt x="276" y="66"/>
                  </a:cubicBezTo>
                  <a:cubicBezTo>
                    <a:pt x="275" y="68"/>
                    <a:pt x="274" y="71"/>
                    <a:pt x="274" y="73"/>
                  </a:cubicBezTo>
                  <a:cubicBezTo>
                    <a:pt x="275" y="76"/>
                    <a:pt x="277" y="78"/>
                    <a:pt x="279" y="80"/>
                  </a:cubicBezTo>
                  <a:cubicBezTo>
                    <a:pt x="281" y="80"/>
                    <a:pt x="283" y="81"/>
                    <a:pt x="286" y="80"/>
                  </a:cubicBezTo>
                  <a:cubicBezTo>
                    <a:pt x="286" y="80"/>
                    <a:pt x="287" y="81"/>
                    <a:pt x="286" y="82"/>
                  </a:cubicBezTo>
                  <a:cubicBezTo>
                    <a:pt x="287" y="84"/>
                    <a:pt x="287" y="88"/>
                    <a:pt x="289" y="90"/>
                  </a:cubicBezTo>
                  <a:cubicBezTo>
                    <a:pt x="291" y="90"/>
                    <a:pt x="291" y="92"/>
                    <a:pt x="293" y="91"/>
                  </a:cubicBezTo>
                  <a:cubicBezTo>
                    <a:pt x="293" y="92"/>
                    <a:pt x="294" y="92"/>
                    <a:pt x="293" y="93"/>
                  </a:cubicBezTo>
                  <a:cubicBezTo>
                    <a:pt x="292" y="94"/>
                    <a:pt x="290" y="93"/>
                    <a:pt x="289" y="93"/>
                  </a:cubicBezTo>
                  <a:cubicBezTo>
                    <a:pt x="286" y="90"/>
                    <a:pt x="285" y="87"/>
                    <a:pt x="285" y="83"/>
                  </a:cubicBezTo>
                  <a:cubicBezTo>
                    <a:pt x="283" y="82"/>
                    <a:pt x="281" y="83"/>
                    <a:pt x="280" y="82"/>
                  </a:cubicBezTo>
                  <a:cubicBezTo>
                    <a:pt x="276" y="81"/>
                    <a:pt x="273" y="78"/>
                    <a:pt x="272" y="74"/>
                  </a:cubicBezTo>
                  <a:cubicBezTo>
                    <a:pt x="272" y="71"/>
                    <a:pt x="272" y="68"/>
                    <a:pt x="273" y="66"/>
                  </a:cubicBezTo>
                  <a:cubicBezTo>
                    <a:pt x="269" y="64"/>
                    <a:pt x="268" y="60"/>
                    <a:pt x="269" y="56"/>
                  </a:cubicBezTo>
                  <a:cubicBezTo>
                    <a:pt x="269" y="55"/>
                    <a:pt x="269" y="53"/>
                    <a:pt x="271" y="52"/>
                  </a:cubicBezTo>
                  <a:cubicBezTo>
                    <a:pt x="274" y="50"/>
                    <a:pt x="278" y="51"/>
                    <a:pt x="281" y="53"/>
                  </a:cubicBezTo>
                  <a:close/>
                  <a:moveTo>
                    <a:pt x="215" y="65"/>
                  </a:moveTo>
                  <a:cubicBezTo>
                    <a:pt x="218" y="68"/>
                    <a:pt x="220" y="73"/>
                    <a:pt x="222" y="77"/>
                  </a:cubicBezTo>
                  <a:cubicBezTo>
                    <a:pt x="229" y="77"/>
                    <a:pt x="235" y="83"/>
                    <a:pt x="237" y="89"/>
                  </a:cubicBezTo>
                  <a:cubicBezTo>
                    <a:pt x="239" y="91"/>
                    <a:pt x="238" y="94"/>
                    <a:pt x="241" y="95"/>
                  </a:cubicBezTo>
                  <a:cubicBezTo>
                    <a:pt x="253" y="99"/>
                    <a:pt x="261" y="111"/>
                    <a:pt x="263" y="123"/>
                  </a:cubicBezTo>
                  <a:cubicBezTo>
                    <a:pt x="263" y="129"/>
                    <a:pt x="263" y="136"/>
                    <a:pt x="262" y="142"/>
                  </a:cubicBezTo>
                  <a:cubicBezTo>
                    <a:pt x="265" y="146"/>
                    <a:pt x="266" y="152"/>
                    <a:pt x="264" y="157"/>
                  </a:cubicBezTo>
                  <a:cubicBezTo>
                    <a:pt x="261" y="166"/>
                    <a:pt x="261" y="166"/>
                    <a:pt x="261" y="166"/>
                  </a:cubicBezTo>
                  <a:cubicBezTo>
                    <a:pt x="265" y="174"/>
                    <a:pt x="265" y="182"/>
                    <a:pt x="262" y="190"/>
                  </a:cubicBezTo>
                  <a:cubicBezTo>
                    <a:pt x="259" y="197"/>
                    <a:pt x="256" y="204"/>
                    <a:pt x="250" y="208"/>
                  </a:cubicBezTo>
                  <a:cubicBezTo>
                    <a:pt x="246" y="212"/>
                    <a:pt x="242" y="214"/>
                    <a:pt x="238" y="217"/>
                  </a:cubicBezTo>
                  <a:cubicBezTo>
                    <a:pt x="237" y="217"/>
                    <a:pt x="237" y="219"/>
                    <a:pt x="237" y="220"/>
                  </a:cubicBezTo>
                  <a:cubicBezTo>
                    <a:pt x="236" y="227"/>
                    <a:pt x="229" y="231"/>
                    <a:pt x="223" y="233"/>
                  </a:cubicBezTo>
                  <a:cubicBezTo>
                    <a:pt x="220" y="234"/>
                    <a:pt x="221" y="238"/>
                    <a:pt x="219" y="240"/>
                  </a:cubicBezTo>
                  <a:cubicBezTo>
                    <a:pt x="218" y="244"/>
                    <a:pt x="215" y="247"/>
                    <a:pt x="212" y="249"/>
                  </a:cubicBezTo>
                  <a:cubicBezTo>
                    <a:pt x="205" y="254"/>
                    <a:pt x="197" y="258"/>
                    <a:pt x="189" y="258"/>
                  </a:cubicBezTo>
                  <a:cubicBezTo>
                    <a:pt x="187" y="258"/>
                    <a:pt x="185" y="257"/>
                    <a:pt x="183" y="258"/>
                  </a:cubicBezTo>
                  <a:cubicBezTo>
                    <a:pt x="179" y="256"/>
                    <a:pt x="174" y="255"/>
                    <a:pt x="170" y="254"/>
                  </a:cubicBezTo>
                  <a:cubicBezTo>
                    <a:pt x="169" y="253"/>
                    <a:pt x="168" y="256"/>
                    <a:pt x="167" y="255"/>
                  </a:cubicBezTo>
                  <a:cubicBezTo>
                    <a:pt x="167" y="255"/>
                    <a:pt x="167" y="255"/>
                    <a:pt x="167" y="255"/>
                  </a:cubicBezTo>
                  <a:cubicBezTo>
                    <a:pt x="167" y="256"/>
                    <a:pt x="167" y="256"/>
                    <a:pt x="167" y="256"/>
                  </a:cubicBezTo>
                  <a:cubicBezTo>
                    <a:pt x="166" y="256"/>
                    <a:pt x="164" y="258"/>
                    <a:pt x="162" y="258"/>
                  </a:cubicBezTo>
                  <a:cubicBezTo>
                    <a:pt x="156" y="259"/>
                    <a:pt x="150" y="258"/>
                    <a:pt x="144" y="255"/>
                  </a:cubicBezTo>
                  <a:cubicBezTo>
                    <a:pt x="138" y="257"/>
                    <a:pt x="132" y="259"/>
                    <a:pt x="125" y="257"/>
                  </a:cubicBezTo>
                  <a:cubicBezTo>
                    <a:pt x="116" y="256"/>
                    <a:pt x="106" y="253"/>
                    <a:pt x="100" y="246"/>
                  </a:cubicBezTo>
                  <a:cubicBezTo>
                    <a:pt x="97" y="242"/>
                    <a:pt x="95" y="238"/>
                    <a:pt x="93" y="234"/>
                  </a:cubicBezTo>
                  <a:cubicBezTo>
                    <a:pt x="90" y="233"/>
                    <a:pt x="87" y="233"/>
                    <a:pt x="84" y="231"/>
                  </a:cubicBezTo>
                  <a:cubicBezTo>
                    <a:pt x="81" y="228"/>
                    <a:pt x="79" y="224"/>
                    <a:pt x="77" y="220"/>
                  </a:cubicBezTo>
                  <a:cubicBezTo>
                    <a:pt x="72" y="217"/>
                    <a:pt x="66" y="215"/>
                    <a:pt x="62" y="211"/>
                  </a:cubicBezTo>
                  <a:cubicBezTo>
                    <a:pt x="61" y="208"/>
                    <a:pt x="58" y="205"/>
                    <a:pt x="57" y="202"/>
                  </a:cubicBezTo>
                  <a:cubicBezTo>
                    <a:pt x="52" y="192"/>
                    <a:pt x="52" y="179"/>
                    <a:pt x="55" y="168"/>
                  </a:cubicBezTo>
                  <a:cubicBezTo>
                    <a:pt x="56" y="167"/>
                    <a:pt x="56" y="167"/>
                    <a:pt x="56" y="167"/>
                  </a:cubicBezTo>
                  <a:cubicBezTo>
                    <a:pt x="51" y="162"/>
                    <a:pt x="50" y="154"/>
                    <a:pt x="53" y="147"/>
                  </a:cubicBezTo>
                  <a:cubicBezTo>
                    <a:pt x="55" y="145"/>
                    <a:pt x="56" y="143"/>
                    <a:pt x="55" y="140"/>
                  </a:cubicBezTo>
                  <a:cubicBezTo>
                    <a:pt x="53" y="136"/>
                    <a:pt x="54" y="131"/>
                    <a:pt x="53" y="126"/>
                  </a:cubicBezTo>
                  <a:cubicBezTo>
                    <a:pt x="55" y="113"/>
                    <a:pt x="65" y="101"/>
                    <a:pt x="76" y="93"/>
                  </a:cubicBezTo>
                  <a:cubicBezTo>
                    <a:pt x="80" y="93"/>
                    <a:pt x="79" y="88"/>
                    <a:pt x="81" y="86"/>
                  </a:cubicBezTo>
                  <a:cubicBezTo>
                    <a:pt x="83" y="83"/>
                    <a:pt x="86" y="80"/>
                    <a:pt x="89" y="78"/>
                  </a:cubicBezTo>
                  <a:cubicBezTo>
                    <a:pt x="95" y="76"/>
                    <a:pt x="95" y="76"/>
                    <a:pt x="95" y="76"/>
                  </a:cubicBezTo>
                  <a:cubicBezTo>
                    <a:pt x="98" y="69"/>
                    <a:pt x="105" y="63"/>
                    <a:pt x="112" y="60"/>
                  </a:cubicBezTo>
                  <a:cubicBezTo>
                    <a:pt x="118" y="57"/>
                    <a:pt x="126" y="55"/>
                    <a:pt x="133" y="56"/>
                  </a:cubicBezTo>
                  <a:cubicBezTo>
                    <a:pt x="138" y="56"/>
                    <a:pt x="142" y="57"/>
                    <a:pt x="147" y="58"/>
                  </a:cubicBezTo>
                  <a:cubicBezTo>
                    <a:pt x="151" y="56"/>
                    <a:pt x="154" y="53"/>
                    <a:pt x="159" y="53"/>
                  </a:cubicBezTo>
                  <a:cubicBezTo>
                    <a:pt x="162" y="53"/>
                    <a:pt x="165" y="53"/>
                    <a:pt x="168" y="54"/>
                  </a:cubicBezTo>
                  <a:cubicBezTo>
                    <a:pt x="171" y="56"/>
                    <a:pt x="171" y="56"/>
                    <a:pt x="171" y="56"/>
                  </a:cubicBezTo>
                  <a:cubicBezTo>
                    <a:pt x="181" y="50"/>
                    <a:pt x="195" y="52"/>
                    <a:pt x="205" y="57"/>
                  </a:cubicBezTo>
                  <a:cubicBezTo>
                    <a:pt x="208" y="59"/>
                    <a:pt x="212" y="62"/>
                    <a:pt x="215" y="65"/>
                  </a:cubicBezTo>
                  <a:close/>
                  <a:moveTo>
                    <a:pt x="263" y="59"/>
                  </a:moveTo>
                  <a:cubicBezTo>
                    <a:pt x="263" y="59"/>
                    <a:pt x="262" y="59"/>
                    <a:pt x="261" y="59"/>
                  </a:cubicBezTo>
                  <a:cubicBezTo>
                    <a:pt x="260" y="58"/>
                    <a:pt x="259" y="57"/>
                    <a:pt x="259" y="56"/>
                  </a:cubicBezTo>
                  <a:cubicBezTo>
                    <a:pt x="261" y="55"/>
                    <a:pt x="262" y="54"/>
                    <a:pt x="264" y="54"/>
                  </a:cubicBezTo>
                  <a:cubicBezTo>
                    <a:pt x="263" y="59"/>
                    <a:pt x="263" y="59"/>
                    <a:pt x="263" y="59"/>
                  </a:cubicBezTo>
                  <a:close/>
                  <a:moveTo>
                    <a:pt x="60" y="61"/>
                  </a:moveTo>
                  <a:cubicBezTo>
                    <a:pt x="58" y="63"/>
                    <a:pt x="56" y="64"/>
                    <a:pt x="53" y="65"/>
                  </a:cubicBezTo>
                  <a:cubicBezTo>
                    <a:pt x="52" y="64"/>
                    <a:pt x="52" y="63"/>
                    <a:pt x="53" y="62"/>
                  </a:cubicBezTo>
                  <a:cubicBezTo>
                    <a:pt x="57" y="61"/>
                    <a:pt x="59" y="57"/>
                    <a:pt x="60" y="53"/>
                  </a:cubicBezTo>
                  <a:cubicBezTo>
                    <a:pt x="61" y="53"/>
                    <a:pt x="61" y="53"/>
                    <a:pt x="61" y="53"/>
                  </a:cubicBezTo>
                  <a:cubicBezTo>
                    <a:pt x="63" y="55"/>
                    <a:pt x="61" y="59"/>
                    <a:pt x="60" y="61"/>
                  </a:cubicBezTo>
                  <a:close/>
                  <a:moveTo>
                    <a:pt x="45" y="56"/>
                  </a:moveTo>
                  <a:cubicBezTo>
                    <a:pt x="47" y="60"/>
                    <a:pt x="46" y="65"/>
                    <a:pt x="44" y="68"/>
                  </a:cubicBezTo>
                  <a:cubicBezTo>
                    <a:pt x="43" y="70"/>
                    <a:pt x="40" y="69"/>
                    <a:pt x="40" y="72"/>
                  </a:cubicBezTo>
                  <a:cubicBezTo>
                    <a:pt x="40" y="77"/>
                    <a:pt x="37" y="81"/>
                    <a:pt x="33" y="83"/>
                  </a:cubicBezTo>
                  <a:cubicBezTo>
                    <a:pt x="31" y="84"/>
                    <a:pt x="29" y="82"/>
                    <a:pt x="27" y="84"/>
                  </a:cubicBezTo>
                  <a:cubicBezTo>
                    <a:pt x="27" y="87"/>
                    <a:pt x="27" y="91"/>
                    <a:pt x="24" y="93"/>
                  </a:cubicBezTo>
                  <a:cubicBezTo>
                    <a:pt x="23" y="93"/>
                    <a:pt x="21" y="94"/>
                    <a:pt x="21" y="93"/>
                  </a:cubicBezTo>
                  <a:cubicBezTo>
                    <a:pt x="20" y="93"/>
                    <a:pt x="20" y="92"/>
                    <a:pt x="20" y="92"/>
                  </a:cubicBezTo>
                  <a:cubicBezTo>
                    <a:pt x="21" y="91"/>
                    <a:pt x="22" y="92"/>
                    <a:pt x="23" y="91"/>
                  </a:cubicBezTo>
                  <a:cubicBezTo>
                    <a:pt x="25" y="89"/>
                    <a:pt x="25" y="85"/>
                    <a:pt x="25" y="82"/>
                  </a:cubicBezTo>
                  <a:cubicBezTo>
                    <a:pt x="28" y="81"/>
                    <a:pt x="32" y="82"/>
                    <a:pt x="34" y="79"/>
                  </a:cubicBezTo>
                  <a:cubicBezTo>
                    <a:pt x="37" y="77"/>
                    <a:pt x="38" y="73"/>
                    <a:pt x="38" y="69"/>
                  </a:cubicBezTo>
                  <a:cubicBezTo>
                    <a:pt x="39" y="69"/>
                    <a:pt x="41" y="68"/>
                    <a:pt x="43" y="66"/>
                  </a:cubicBezTo>
                  <a:cubicBezTo>
                    <a:pt x="44" y="63"/>
                    <a:pt x="45" y="60"/>
                    <a:pt x="43" y="57"/>
                  </a:cubicBezTo>
                  <a:cubicBezTo>
                    <a:pt x="43" y="54"/>
                    <a:pt x="39" y="54"/>
                    <a:pt x="37" y="54"/>
                  </a:cubicBezTo>
                  <a:cubicBezTo>
                    <a:pt x="33" y="54"/>
                    <a:pt x="36" y="62"/>
                    <a:pt x="32" y="58"/>
                  </a:cubicBezTo>
                  <a:cubicBezTo>
                    <a:pt x="32" y="56"/>
                    <a:pt x="33" y="54"/>
                    <a:pt x="34" y="53"/>
                  </a:cubicBezTo>
                  <a:cubicBezTo>
                    <a:pt x="38" y="52"/>
                    <a:pt x="43" y="53"/>
                    <a:pt x="45" y="56"/>
                  </a:cubicBezTo>
                  <a:close/>
                  <a:moveTo>
                    <a:pt x="57" y="54"/>
                  </a:moveTo>
                  <a:cubicBezTo>
                    <a:pt x="57" y="56"/>
                    <a:pt x="56" y="58"/>
                    <a:pt x="55" y="59"/>
                  </a:cubicBezTo>
                  <a:cubicBezTo>
                    <a:pt x="54" y="59"/>
                    <a:pt x="53" y="60"/>
                    <a:pt x="53" y="60"/>
                  </a:cubicBezTo>
                  <a:cubicBezTo>
                    <a:pt x="52" y="57"/>
                    <a:pt x="51" y="55"/>
                    <a:pt x="50" y="53"/>
                  </a:cubicBezTo>
                  <a:cubicBezTo>
                    <a:pt x="52" y="54"/>
                    <a:pt x="54" y="54"/>
                    <a:pt x="57" y="54"/>
                  </a:cubicBezTo>
                  <a:close/>
                  <a:moveTo>
                    <a:pt x="259" y="59"/>
                  </a:moveTo>
                  <a:cubicBezTo>
                    <a:pt x="260" y="60"/>
                    <a:pt x="261" y="62"/>
                    <a:pt x="263" y="61"/>
                  </a:cubicBezTo>
                  <a:cubicBezTo>
                    <a:pt x="263" y="61"/>
                    <a:pt x="264" y="61"/>
                    <a:pt x="264" y="61"/>
                  </a:cubicBezTo>
                  <a:cubicBezTo>
                    <a:pt x="265" y="62"/>
                    <a:pt x="265" y="63"/>
                    <a:pt x="264" y="64"/>
                  </a:cubicBezTo>
                  <a:cubicBezTo>
                    <a:pt x="261" y="64"/>
                    <a:pt x="258" y="62"/>
                    <a:pt x="257" y="60"/>
                  </a:cubicBezTo>
                  <a:cubicBezTo>
                    <a:pt x="255" y="56"/>
                    <a:pt x="255" y="56"/>
                    <a:pt x="255" y="56"/>
                  </a:cubicBezTo>
                  <a:cubicBezTo>
                    <a:pt x="258" y="54"/>
                    <a:pt x="257" y="58"/>
                    <a:pt x="259" y="59"/>
                  </a:cubicBezTo>
                  <a:close/>
                  <a:moveTo>
                    <a:pt x="308" y="65"/>
                  </a:moveTo>
                  <a:cubicBezTo>
                    <a:pt x="308" y="69"/>
                    <a:pt x="308" y="73"/>
                    <a:pt x="304" y="74"/>
                  </a:cubicBezTo>
                  <a:cubicBezTo>
                    <a:pt x="302" y="75"/>
                    <a:pt x="300" y="76"/>
                    <a:pt x="299" y="74"/>
                  </a:cubicBezTo>
                  <a:cubicBezTo>
                    <a:pt x="298" y="73"/>
                    <a:pt x="297" y="72"/>
                    <a:pt x="297" y="71"/>
                  </a:cubicBezTo>
                  <a:cubicBezTo>
                    <a:pt x="299" y="70"/>
                    <a:pt x="299" y="72"/>
                    <a:pt x="299" y="72"/>
                  </a:cubicBezTo>
                  <a:cubicBezTo>
                    <a:pt x="301" y="73"/>
                    <a:pt x="302" y="73"/>
                    <a:pt x="303" y="73"/>
                  </a:cubicBezTo>
                  <a:cubicBezTo>
                    <a:pt x="306" y="71"/>
                    <a:pt x="306" y="68"/>
                    <a:pt x="307" y="65"/>
                  </a:cubicBezTo>
                  <a:cubicBezTo>
                    <a:pt x="307" y="63"/>
                    <a:pt x="302" y="61"/>
                    <a:pt x="306" y="59"/>
                  </a:cubicBezTo>
                  <a:cubicBezTo>
                    <a:pt x="308" y="60"/>
                    <a:pt x="308" y="63"/>
                    <a:pt x="308" y="65"/>
                  </a:cubicBezTo>
                  <a:close/>
                  <a:moveTo>
                    <a:pt x="164" y="62"/>
                  </a:moveTo>
                  <a:cubicBezTo>
                    <a:pt x="166" y="64"/>
                    <a:pt x="167" y="66"/>
                    <a:pt x="169" y="66"/>
                  </a:cubicBezTo>
                  <a:cubicBezTo>
                    <a:pt x="177" y="65"/>
                    <a:pt x="185" y="60"/>
                    <a:pt x="194" y="63"/>
                  </a:cubicBezTo>
                  <a:cubicBezTo>
                    <a:pt x="196" y="64"/>
                    <a:pt x="198" y="64"/>
                    <a:pt x="201" y="66"/>
                  </a:cubicBezTo>
                  <a:cubicBezTo>
                    <a:pt x="201" y="67"/>
                    <a:pt x="201" y="69"/>
                    <a:pt x="201" y="69"/>
                  </a:cubicBezTo>
                  <a:cubicBezTo>
                    <a:pt x="194" y="65"/>
                    <a:pt x="184" y="64"/>
                    <a:pt x="177" y="68"/>
                  </a:cubicBezTo>
                  <a:cubicBezTo>
                    <a:pt x="174" y="71"/>
                    <a:pt x="170" y="72"/>
                    <a:pt x="166" y="71"/>
                  </a:cubicBezTo>
                  <a:cubicBezTo>
                    <a:pt x="162" y="69"/>
                    <a:pt x="159" y="67"/>
                    <a:pt x="159" y="63"/>
                  </a:cubicBezTo>
                  <a:cubicBezTo>
                    <a:pt x="159" y="60"/>
                    <a:pt x="161" y="59"/>
                    <a:pt x="163" y="58"/>
                  </a:cubicBezTo>
                  <a:cubicBezTo>
                    <a:pt x="164" y="58"/>
                    <a:pt x="164" y="58"/>
                    <a:pt x="164" y="58"/>
                  </a:cubicBezTo>
                  <a:cubicBezTo>
                    <a:pt x="164" y="62"/>
                    <a:pt x="164" y="62"/>
                    <a:pt x="164" y="62"/>
                  </a:cubicBezTo>
                  <a:close/>
                  <a:moveTo>
                    <a:pt x="155" y="60"/>
                  </a:moveTo>
                  <a:cubicBezTo>
                    <a:pt x="156" y="62"/>
                    <a:pt x="157" y="64"/>
                    <a:pt x="156" y="66"/>
                  </a:cubicBezTo>
                  <a:cubicBezTo>
                    <a:pt x="156" y="67"/>
                    <a:pt x="155" y="69"/>
                    <a:pt x="153" y="70"/>
                  </a:cubicBezTo>
                  <a:cubicBezTo>
                    <a:pt x="150" y="72"/>
                    <a:pt x="145" y="71"/>
                    <a:pt x="142" y="69"/>
                  </a:cubicBezTo>
                  <a:cubicBezTo>
                    <a:pt x="136" y="63"/>
                    <a:pt x="125" y="64"/>
                    <a:pt x="118" y="67"/>
                  </a:cubicBezTo>
                  <a:cubicBezTo>
                    <a:pt x="117" y="67"/>
                    <a:pt x="118" y="66"/>
                    <a:pt x="118" y="65"/>
                  </a:cubicBezTo>
                  <a:cubicBezTo>
                    <a:pt x="118" y="65"/>
                    <a:pt x="118" y="65"/>
                    <a:pt x="118" y="65"/>
                  </a:cubicBezTo>
                  <a:cubicBezTo>
                    <a:pt x="125" y="63"/>
                    <a:pt x="133" y="61"/>
                    <a:pt x="139" y="64"/>
                  </a:cubicBezTo>
                  <a:cubicBezTo>
                    <a:pt x="143" y="64"/>
                    <a:pt x="146" y="68"/>
                    <a:pt x="150" y="65"/>
                  </a:cubicBezTo>
                  <a:cubicBezTo>
                    <a:pt x="151" y="64"/>
                    <a:pt x="151" y="62"/>
                    <a:pt x="151" y="61"/>
                  </a:cubicBezTo>
                  <a:cubicBezTo>
                    <a:pt x="150" y="61"/>
                    <a:pt x="150" y="60"/>
                    <a:pt x="150" y="59"/>
                  </a:cubicBezTo>
                  <a:cubicBezTo>
                    <a:pt x="152" y="58"/>
                    <a:pt x="153" y="59"/>
                    <a:pt x="155" y="60"/>
                  </a:cubicBezTo>
                  <a:close/>
                  <a:moveTo>
                    <a:pt x="206" y="66"/>
                  </a:moveTo>
                  <a:cubicBezTo>
                    <a:pt x="208" y="73"/>
                    <a:pt x="215" y="78"/>
                    <a:pt x="222" y="81"/>
                  </a:cubicBezTo>
                  <a:cubicBezTo>
                    <a:pt x="215" y="81"/>
                    <a:pt x="208" y="77"/>
                    <a:pt x="205" y="71"/>
                  </a:cubicBezTo>
                  <a:cubicBezTo>
                    <a:pt x="203" y="67"/>
                    <a:pt x="203" y="64"/>
                    <a:pt x="204" y="60"/>
                  </a:cubicBezTo>
                  <a:cubicBezTo>
                    <a:pt x="204" y="59"/>
                    <a:pt x="205" y="59"/>
                    <a:pt x="205" y="59"/>
                  </a:cubicBezTo>
                  <a:cubicBezTo>
                    <a:pt x="206" y="61"/>
                    <a:pt x="206" y="64"/>
                    <a:pt x="206" y="66"/>
                  </a:cubicBezTo>
                  <a:close/>
                  <a:moveTo>
                    <a:pt x="200" y="62"/>
                  </a:moveTo>
                  <a:cubicBezTo>
                    <a:pt x="201" y="62"/>
                    <a:pt x="200" y="63"/>
                    <a:pt x="200" y="63"/>
                  </a:cubicBezTo>
                  <a:cubicBezTo>
                    <a:pt x="200" y="63"/>
                    <a:pt x="200" y="63"/>
                    <a:pt x="200" y="63"/>
                  </a:cubicBezTo>
                  <a:cubicBezTo>
                    <a:pt x="191" y="58"/>
                    <a:pt x="180" y="61"/>
                    <a:pt x="170" y="64"/>
                  </a:cubicBezTo>
                  <a:cubicBezTo>
                    <a:pt x="169" y="65"/>
                    <a:pt x="168" y="63"/>
                    <a:pt x="167" y="63"/>
                  </a:cubicBezTo>
                  <a:cubicBezTo>
                    <a:pt x="167" y="62"/>
                    <a:pt x="166" y="61"/>
                    <a:pt x="167" y="60"/>
                  </a:cubicBezTo>
                  <a:cubicBezTo>
                    <a:pt x="170" y="62"/>
                    <a:pt x="175" y="62"/>
                    <a:pt x="179" y="60"/>
                  </a:cubicBezTo>
                  <a:cubicBezTo>
                    <a:pt x="186" y="59"/>
                    <a:pt x="194" y="59"/>
                    <a:pt x="200" y="62"/>
                  </a:cubicBezTo>
                  <a:close/>
                  <a:moveTo>
                    <a:pt x="294" y="63"/>
                  </a:moveTo>
                  <a:cubicBezTo>
                    <a:pt x="292" y="65"/>
                    <a:pt x="290" y="68"/>
                    <a:pt x="290" y="71"/>
                  </a:cubicBezTo>
                  <a:cubicBezTo>
                    <a:pt x="290" y="73"/>
                    <a:pt x="290" y="75"/>
                    <a:pt x="291" y="76"/>
                  </a:cubicBezTo>
                  <a:cubicBezTo>
                    <a:pt x="291" y="77"/>
                    <a:pt x="291" y="77"/>
                    <a:pt x="291" y="77"/>
                  </a:cubicBezTo>
                  <a:cubicBezTo>
                    <a:pt x="288" y="76"/>
                    <a:pt x="289" y="72"/>
                    <a:pt x="288" y="70"/>
                  </a:cubicBezTo>
                  <a:cubicBezTo>
                    <a:pt x="289" y="67"/>
                    <a:pt x="290" y="64"/>
                    <a:pt x="293" y="62"/>
                  </a:cubicBezTo>
                  <a:cubicBezTo>
                    <a:pt x="293" y="62"/>
                    <a:pt x="294" y="63"/>
                    <a:pt x="294" y="63"/>
                  </a:cubicBezTo>
                  <a:close/>
                  <a:moveTo>
                    <a:pt x="117" y="61"/>
                  </a:moveTo>
                  <a:cubicBezTo>
                    <a:pt x="115" y="68"/>
                    <a:pt x="111" y="75"/>
                    <a:pt x="105" y="79"/>
                  </a:cubicBezTo>
                  <a:cubicBezTo>
                    <a:pt x="102" y="80"/>
                    <a:pt x="100" y="81"/>
                    <a:pt x="97" y="81"/>
                  </a:cubicBezTo>
                  <a:cubicBezTo>
                    <a:pt x="97" y="80"/>
                    <a:pt x="99" y="81"/>
                    <a:pt x="99" y="80"/>
                  </a:cubicBezTo>
                  <a:cubicBezTo>
                    <a:pt x="105" y="78"/>
                    <a:pt x="109" y="73"/>
                    <a:pt x="109" y="67"/>
                  </a:cubicBezTo>
                  <a:cubicBezTo>
                    <a:pt x="110" y="64"/>
                    <a:pt x="110" y="64"/>
                    <a:pt x="110" y="64"/>
                  </a:cubicBezTo>
                  <a:cubicBezTo>
                    <a:pt x="112" y="62"/>
                    <a:pt x="115" y="62"/>
                    <a:pt x="117" y="60"/>
                  </a:cubicBezTo>
                  <a:cubicBezTo>
                    <a:pt x="117" y="61"/>
                    <a:pt x="117" y="61"/>
                    <a:pt x="117" y="61"/>
                  </a:cubicBezTo>
                  <a:close/>
                  <a:moveTo>
                    <a:pt x="215" y="68"/>
                  </a:moveTo>
                  <a:cubicBezTo>
                    <a:pt x="219" y="75"/>
                    <a:pt x="219" y="75"/>
                    <a:pt x="219" y="75"/>
                  </a:cubicBezTo>
                  <a:cubicBezTo>
                    <a:pt x="219" y="77"/>
                    <a:pt x="219" y="77"/>
                    <a:pt x="219" y="77"/>
                  </a:cubicBezTo>
                  <a:cubicBezTo>
                    <a:pt x="214" y="74"/>
                    <a:pt x="207" y="70"/>
                    <a:pt x="208" y="63"/>
                  </a:cubicBezTo>
                  <a:cubicBezTo>
                    <a:pt x="208" y="62"/>
                    <a:pt x="208" y="62"/>
                    <a:pt x="208" y="62"/>
                  </a:cubicBezTo>
                  <a:cubicBezTo>
                    <a:pt x="211" y="63"/>
                    <a:pt x="213" y="66"/>
                    <a:pt x="215" y="68"/>
                  </a:cubicBezTo>
                  <a:close/>
                  <a:moveTo>
                    <a:pt x="28" y="67"/>
                  </a:moveTo>
                  <a:cubicBezTo>
                    <a:pt x="28" y="72"/>
                    <a:pt x="26" y="77"/>
                    <a:pt x="22" y="81"/>
                  </a:cubicBezTo>
                  <a:cubicBezTo>
                    <a:pt x="19" y="83"/>
                    <a:pt x="15" y="84"/>
                    <a:pt x="12" y="85"/>
                  </a:cubicBezTo>
                  <a:cubicBezTo>
                    <a:pt x="12" y="84"/>
                    <a:pt x="11" y="84"/>
                    <a:pt x="11" y="85"/>
                  </a:cubicBezTo>
                  <a:cubicBezTo>
                    <a:pt x="9" y="88"/>
                    <a:pt x="7" y="93"/>
                    <a:pt x="8" y="97"/>
                  </a:cubicBezTo>
                  <a:cubicBezTo>
                    <a:pt x="9" y="99"/>
                    <a:pt x="10" y="102"/>
                    <a:pt x="13" y="103"/>
                  </a:cubicBezTo>
                  <a:cubicBezTo>
                    <a:pt x="11" y="110"/>
                    <a:pt x="7" y="117"/>
                    <a:pt x="8" y="124"/>
                  </a:cubicBezTo>
                  <a:cubicBezTo>
                    <a:pt x="11" y="128"/>
                    <a:pt x="12" y="133"/>
                    <a:pt x="12" y="138"/>
                  </a:cubicBezTo>
                  <a:cubicBezTo>
                    <a:pt x="13" y="137"/>
                    <a:pt x="13" y="135"/>
                    <a:pt x="14" y="134"/>
                  </a:cubicBezTo>
                  <a:cubicBezTo>
                    <a:pt x="15" y="128"/>
                    <a:pt x="11" y="122"/>
                    <a:pt x="15" y="116"/>
                  </a:cubicBezTo>
                  <a:cubicBezTo>
                    <a:pt x="18" y="113"/>
                    <a:pt x="18" y="107"/>
                    <a:pt x="18" y="103"/>
                  </a:cubicBezTo>
                  <a:cubicBezTo>
                    <a:pt x="16" y="101"/>
                    <a:pt x="13" y="101"/>
                    <a:pt x="13" y="98"/>
                  </a:cubicBezTo>
                  <a:cubicBezTo>
                    <a:pt x="11" y="95"/>
                    <a:pt x="12" y="92"/>
                    <a:pt x="13" y="89"/>
                  </a:cubicBezTo>
                  <a:cubicBezTo>
                    <a:pt x="13" y="89"/>
                    <a:pt x="14" y="89"/>
                    <a:pt x="14" y="89"/>
                  </a:cubicBezTo>
                  <a:cubicBezTo>
                    <a:pt x="15" y="89"/>
                    <a:pt x="15" y="89"/>
                    <a:pt x="15" y="89"/>
                  </a:cubicBezTo>
                  <a:cubicBezTo>
                    <a:pt x="14" y="92"/>
                    <a:pt x="13" y="94"/>
                    <a:pt x="14" y="97"/>
                  </a:cubicBezTo>
                  <a:cubicBezTo>
                    <a:pt x="15" y="99"/>
                    <a:pt x="17" y="101"/>
                    <a:pt x="19" y="101"/>
                  </a:cubicBezTo>
                  <a:cubicBezTo>
                    <a:pt x="21" y="103"/>
                    <a:pt x="20" y="107"/>
                    <a:pt x="20" y="109"/>
                  </a:cubicBezTo>
                  <a:cubicBezTo>
                    <a:pt x="19" y="115"/>
                    <a:pt x="13" y="119"/>
                    <a:pt x="15" y="125"/>
                  </a:cubicBezTo>
                  <a:cubicBezTo>
                    <a:pt x="16" y="130"/>
                    <a:pt x="16" y="135"/>
                    <a:pt x="13" y="139"/>
                  </a:cubicBezTo>
                  <a:cubicBezTo>
                    <a:pt x="12" y="141"/>
                    <a:pt x="11" y="143"/>
                    <a:pt x="9" y="143"/>
                  </a:cubicBezTo>
                  <a:cubicBezTo>
                    <a:pt x="8" y="141"/>
                    <a:pt x="10" y="139"/>
                    <a:pt x="10" y="137"/>
                  </a:cubicBezTo>
                  <a:cubicBezTo>
                    <a:pt x="11" y="132"/>
                    <a:pt x="6" y="127"/>
                    <a:pt x="6" y="122"/>
                  </a:cubicBezTo>
                  <a:cubicBezTo>
                    <a:pt x="5" y="116"/>
                    <a:pt x="8" y="110"/>
                    <a:pt x="10" y="105"/>
                  </a:cubicBezTo>
                  <a:cubicBezTo>
                    <a:pt x="10" y="103"/>
                    <a:pt x="8" y="102"/>
                    <a:pt x="8" y="100"/>
                  </a:cubicBezTo>
                  <a:cubicBezTo>
                    <a:pt x="4" y="95"/>
                    <a:pt x="7" y="89"/>
                    <a:pt x="9" y="84"/>
                  </a:cubicBezTo>
                  <a:cubicBezTo>
                    <a:pt x="10" y="82"/>
                    <a:pt x="12" y="83"/>
                    <a:pt x="13" y="83"/>
                  </a:cubicBezTo>
                  <a:cubicBezTo>
                    <a:pt x="19" y="81"/>
                    <a:pt x="25" y="77"/>
                    <a:pt x="26" y="71"/>
                  </a:cubicBezTo>
                  <a:cubicBezTo>
                    <a:pt x="27" y="69"/>
                    <a:pt x="25" y="66"/>
                    <a:pt x="23" y="64"/>
                  </a:cubicBezTo>
                  <a:cubicBezTo>
                    <a:pt x="23" y="63"/>
                    <a:pt x="24" y="63"/>
                    <a:pt x="24" y="63"/>
                  </a:cubicBezTo>
                  <a:cubicBezTo>
                    <a:pt x="26" y="63"/>
                    <a:pt x="27" y="65"/>
                    <a:pt x="28" y="67"/>
                  </a:cubicBezTo>
                  <a:close/>
                  <a:moveTo>
                    <a:pt x="106" y="71"/>
                  </a:moveTo>
                  <a:cubicBezTo>
                    <a:pt x="104" y="74"/>
                    <a:pt x="101" y="77"/>
                    <a:pt x="98" y="78"/>
                  </a:cubicBezTo>
                  <a:cubicBezTo>
                    <a:pt x="99" y="73"/>
                    <a:pt x="102" y="68"/>
                    <a:pt x="107" y="66"/>
                  </a:cubicBezTo>
                  <a:cubicBezTo>
                    <a:pt x="107" y="67"/>
                    <a:pt x="106" y="70"/>
                    <a:pt x="106" y="71"/>
                  </a:cubicBezTo>
                  <a:close/>
                  <a:moveTo>
                    <a:pt x="143" y="73"/>
                  </a:moveTo>
                  <a:cubicBezTo>
                    <a:pt x="143" y="75"/>
                    <a:pt x="144" y="77"/>
                    <a:pt x="142" y="79"/>
                  </a:cubicBezTo>
                  <a:cubicBezTo>
                    <a:pt x="141" y="80"/>
                    <a:pt x="140" y="80"/>
                    <a:pt x="139" y="81"/>
                  </a:cubicBezTo>
                  <a:cubicBezTo>
                    <a:pt x="138" y="80"/>
                    <a:pt x="137" y="80"/>
                    <a:pt x="136" y="80"/>
                  </a:cubicBezTo>
                  <a:cubicBezTo>
                    <a:pt x="137" y="78"/>
                    <a:pt x="138" y="75"/>
                    <a:pt x="137" y="74"/>
                  </a:cubicBezTo>
                  <a:cubicBezTo>
                    <a:pt x="134" y="71"/>
                    <a:pt x="131" y="70"/>
                    <a:pt x="128" y="71"/>
                  </a:cubicBezTo>
                  <a:cubicBezTo>
                    <a:pt x="122" y="72"/>
                    <a:pt x="118" y="76"/>
                    <a:pt x="113" y="75"/>
                  </a:cubicBezTo>
                  <a:cubicBezTo>
                    <a:pt x="112" y="74"/>
                    <a:pt x="114" y="72"/>
                    <a:pt x="115" y="71"/>
                  </a:cubicBezTo>
                  <a:cubicBezTo>
                    <a:pt x="119" y="68"/>
                    <a:pt x="123" y="67"/>
                    <a:pt x="128" y="66"/>
                  </a:cubicBezTo>
                  <a:cubicBezTo>
                    <a:pt x="133" y="67"/>
                    <a:pt x="141" y="67"/>
                    <a:pt x="143" y="73"/>
                  </a:cubicBezTo>
                  <a:close/>
                  <a:moveTo>
                    <a:pt x="199" y="70"/>
                  </a:moveTo>
                  <a:cubicBezTo>
                    <a:pt x="200" y="72"/>
                    <a:pt x="202" y="71"/>
                    <a:pt x="203" y="72"/>
                  </a:cubicBezTo>
                  <a:cubicBezTo>
                    <a:pt x="203" y="74"/>
                    <a:pt x="207" y="76"/>
                    <a:pt x="204" y="77"/>
                  </a:cubicBezTo>
                  <a:cubicBezTo>
                    <a:pt x="198" y="74"/>
                    <a:pt x="192" y="72"/>
                    <a:pt x="185" y="72"/>
                  </a:cubicBezTo>
                  <a:cubicBezTo>
                    <a:pt x="183" y="74"/>
                    <a:pt x="181" y="75"/>
                    <a:pt x="180" y="77"/>
                  </a:cubicBezTo>
                  <a:cubicBezTo>
                    <a:pt x="180" y="79"/>
                    <a:pt x="180" y="80"/>
                    <a:pt x="182" y="81"/>
                  </a:cubicBezTo>
                  <a:cubicBezTo>
                    <a:pt x="182" y="82"/>
                    <a:pt x="181" y="82"/>
                    <a:pt x="181" y="82"/>
                  </a:cubicBezTo>
                  <a:cubicBezTo>
                    <a:pt x="179" y="82"/>
                    <a:pt x="177" y="82"/>
                    <a:pt x="176" y="80"/>
                  </a:cubicBezTo>
                  <a:cubicBezTo>
                    <a:pt x="175" y="79"/>
                    <a:pt x="174" y="77"/>
                    <a:pt x="174" y="76"/>
                  </a:cubicBezTo>
                  <a:cubicBezTo>
                    <a:pt x="175" y="71"/>
                    <a:pt x="181" y="69"/>
                    <a:pt x="185" y="68"/>
                  </a:cubicBezTo>
                  <a:cubicBezTo>
                    <a:pt x="190" y="68"/>
                    <a:pt x="195" y="68"/>
                    <a:pt x="199" y="70"/>
                  </a:cubicBezTo>
                  <a:close/>
                  <a:moveTo>
                    <a:pt x="135" y="76"/>
                  </a:moveTo>
                  <a:cubicBezTo>
                    <a:pt x="135" y="76"/>
                    <a:pt x="135" y="77"/>
                    <a:pt x="134" y="78"/>
                  </a:cubicBezTo>
                  <a:cubicBezTo>
                    <a:pt x="132" y="77"/>
                    <a:pt x="131" y="75"/>
                    <a:pt x="129" y="75"/>
                  </a:cubicBezTo>
                  <a:cubicBezTo>
                    <a:pt x="124" y="75"/>
                    <a:pt x="120" y="80"/>
                    <a:pt x="115" y="78"/>
                  </a:cubicBezTo>
                  <a:cubicBezTo>
                    <a:pt x="115" y="78"/>
                    <a:pt x="115" y="78"/>
                    <a:pt x="115" y="77"/>
                  </a:cubicBezTo>
                  <a:cubicBezTo>
                    <a:pt x="122" y="77"/>
                    <a:pt x="128" y="70"/>
                    <a:pt x="135" y="74"/>
                  </a:cubicBezTo>
                  <a:cubicBezTo>
                    <a:pt x="135" y="76"/>
                    <a:pt x="135" y="76"/>
                    <a:pt x="135" y="76"/>
                  </a:cubicBezTo>
                  <a:close/>
                  <a:moveTo>
                    <a:pt x="167" y="80"/>
                  </a:moveTo>
                  <a:cubicBezTo>
                    <a:pt x="174" y="82"/>
                    <a:pt x="180" y="86"/>
                    <a:pt x="183" y="93"/>
                  </a:cubicBezTo>
                  <a:cubicBezTo>
                    <a:pt x="189" y="94"/>
                    <a:pt x="194" y="97"/>
                    <a:pt x="197" y="101"/>
                  </a:cubicBezTo>
                  <a:cubicBezTo>
                    <a:pt x="199" y="103"/>
                    <a:pt x="200" y="105"/>
                    <a:pt x="200" y="107"/>
                  </a:cubicBezTo>
                  <a:cubicBezTo>
                    <a:pt x="198" y="107"/>
                    <a:pt x="196" y="107"/>
                    <a:pt x="194" y="106"/>
                  </a:cubicBezTo>
                  <a:cubicBezTo>
                    <a:pt x="191" y="100"/>
                    <a:pt x="185" y="97"/>
                    <a:pt x="179" y="96"/>
                  </a:cubicBezTo>
                  <a:cubicBezTo>
                    <a:pt x="177" y="97"/>
                    <a:pt x="177" y="95"/>
                    <a:pt x="176" y="94"/>
                  </a:cubicBezTo>
                  <a:cubicBezTo>
                    <a:pt x="173" y="87"/>
                    <a:pt x="165" y="85"/>
                    <a:pt x="159" y="82"/>
                  </a:cubicBezTo>
                  <a:cubicBezTo>
                    <a:pt x="158" y="81"/>
                    <a:pt x="156" y="81"/>
                    <a:pt x="155" y="81"/>
                  </a:cubicBezTo>
                  <a:cubicBezTo>
                    <a:pt x="150" y="88"/>
                    <a:pt x="140" y="88"/>
                    <a:pt x="136" y="96"/>
                  </a:cubicBezTo>
                  <a:cubicBezTo>
                    <a:pt x="137" y="100"/>
                    <a:pt x="132" y="99"/>
                    <a:pt x="130" y="101"/>
                  </a:cubicBezTo>
                  <a:cubicBezTo>
                    <a:pt x="124" y="104"/>
                    <a:pt x="124" y="104"/>
                    <a:pt x="124" y="104"/>
                  </a:cubicBezTo>
                  <a:cubicBezTo>
                    <a:pt x="121" y="104"/>
                    <a:pt x="118" y="105"/>
                    <a:pt x="115" y="106"/>
                  </a:cubicBezTo>
                  <a:cubicBezTo>
                    <a:pt x="115" y="106"/>
                    <a:pt x="115" y="106"/>
                    <a:pt x="115" y="106"/>
                  </a:cubicBezTo>
                  <a:cubicBezTo>
                    <a:pt x="118" y="100"/>
                    <a:pt x="123" y="96"/>
                    <a:pt x="129" y="96"/>
                  </a:cubicBezTo>
                  <a:cubicBezTo>
                    <a:pt x="133" y="97"/>
                    <a:pt x="132" y="92"/>
                    <a:pt x="134" y="90"/>
                  </a:cubicBezTo>
                  <a:cubicBezTo>
                    <a:pt x="138" y="81"/>
                    <a:pt x="150" y="83"/>
                    <a:pt x="155" y="74"/>
                  </a:cubicBezTo>
                  <a:cubicBezTo>
                    <a:pt x="157" y="73"/>
                    <a:pt x="158" y="77"/>
                    <a:pt x="160" y="77"/>
                  </a:cubicBezTo>
                  <a:cubicBezTo>
                    <a:pt x="162" y="78"/>
                    <a:pt x="165" y="78"/>
                    <a:pt x="167" y="80"/>
                  </a:cubicBezTo>
                  <a:close/>
                  <a:moveTo>
                    <a:pt x="201" y="78"/>
                  </a:moveTo>
                  <a:cubicBezTo>
                    <a:pt x="202" y="78"/>
                    <a:pt x="202" y="79"/>
                    <a:pt x="201" y="79"/>
                  </a:cubicBezTo>
                  <a:cubicBezTo>
                    <a:pt x="201" y="79"/>
                    <a:pt x="200" y="78"/>
                    <a:pt x="199" y="78"/>
                  </a:cubicBezTo>
                  <a:cubicBezTo>
                    <a:pt x="195" y="76"/>
                    <a:pt x="191" y="75"/>
                    <a:pt x="187" y="76"/>
                  </a:cubicBezTo>
                  <a:cubicBezTo>
                    <a:pt x="186" y="77"/>
                    <a:pt x="184" y="78"/>
                    <a:pt x="184" y="80"/>
                  </a:cubicBezTo>
                  <a:cubicBezTo>
                    <a:pt x="183" y="80"/>
                    <a:pt x="183" y="79"/>
                    <a:pt x="182" y="78"/>
                  </a:cubicBezTo>
                  <a:cubicBezTo>
                    <a:pt x="182" y="76"/>
                    <a:pt x="185" y="75"/>
                    <a:pt x="186" y="74"/>
                  </a:cubicBezTo>
                  <a:cubicBezTo>
                    <a:pt x="192" y="73"/>
                    <a:pt x="196" y="76"/>
                    <a:pt x="201" y="78"/>
                  </a:cubicBezTo>
                  <a:close/>
                  <a:moveTo>
                    <a:pt x="209" y="79"/>
                  </a:moveTo>
                  <a:cubicBezTo>
                    <a:pt x="209" y="80"/>
                    <a:pt x="209" y="80"/>
                    <a:pt x="209" y="80"/>
                  </a:cubicBezTo>
                  <a:cubicBezTo>
                    <a:pt x="206" y="81"/>
                    <a:pt x="204" y="83"/>
                    <a:pt x="201" y="85"/>
                  </a:cubicBezTo>
                  <a:cubicBezTo>
                    <a:pt x="202" y="88"/>
                    <a:pt x="205" y="87"/>
                    <a:pt x="208" y="88"/>
                  </a:cubicBezTo>
                  <a:cubicBezTo>
                    <a:pt x="209" y="89"/>
                    <a:pt x="210" y="88"/>
                    <a:pt x="211" y="89"/>
                  </a:cubicBezTo>
                  <a:cubicBezTo>
                    <a:pt x="209" y="90"/>
                    <a:pt x="205" y="89"/>
                    <a:pt x="203" y="89"/>
                  </a:cubicBezTo>
                  <a:cubicBezTo>
                    <a:pt x="201" y="89"/>
                    <a:pt x="199" y="88"/>
                    <a:pt x="197" y="87"/>
                  </a:cubicBezTo>
                  <a:cubicBezTo>
                    <a:pt x="197" y="86"/>
                    <a:pt x="197" y="86"/>
                    <a:pt x="197" y="86"/>
                  </a:cubicBezTo>
                  <a:cubicBezTo>
                    <a:pt x="200" y="82"/>
                    <a:pt x="203" y="79"/>
                    <a:pt x="207" y="78"/>
                  </a:cubicBezTo>
                  <a:cubicBezTo>
                    <a:pt x="208" y="78"/>
                    <a:pt x="209" y="79"/>
                    <a:pt x="209" y="79"/>
                  </a:cubicBezTo>
                  <a:close/>
                  <a:moveTo>
                    <a:pt x="116" y="82"/>
                  </a:moveTo>
                  <a:cubicBezTo>
                    <a:pt x="117" y="81"/>
                    <a:pt x="117" y="82"/>
                    <a:pt x="118" y="83"/>
                  </a:cubicBezTo>
                  <a:cubicBezTo>
                    <a:pt x="118" y="83"/>
                    <a:pt x="118" y="84"/>
                    <a:pt x="119" y="85"/>
                  </a:cubicBezTo>
                  <a:cubicBezTo>
                    <a:pt x="117" y="87"/>
                    <a:pt x="114" y="88"/>
                    <a:pt x="112" y="90"/>
                  </a:cubicBezTo>
                  <a:cubicBezTo>
                    <a:pt x="110" y="90"/>
                    <a:pt x="107" y="91"/>
                    <a:pt x="105" y="91"/>
                  </a:cubicBezTo>
                  <a:cubicBezTo>
                    <a:pt x="105" y="90"/>
                    <a:pt x="105" y="90"/>
                    <a:pt x="105" y="90"/>
                  </a:cubicBezTo>
                  <a:cubicBezTo>
                    <a:pt x="108" y="88"/>
                    <a:pt x="112" y="88"/>
                    <a:pt x="114" y="85"/>
                  </a:cubicBezTo>
                  <a:cubicBezTo>
                    <a:pt x="115" y="83"/>
                    <a:pt x="113" y="81"/>
                    <a:pt x="112" y="80"/>
                  </a:cubicBezTo>
                  <a:cubicBezTo>
                    <a:pt x="111" y="80"/>
                    <a:pt x="110" y="79"/>
                    <a:pt x="110" y="78"/>
                  </a:cubicBezTo>
                  <a:cubicBezTo>
                    <a:pt x="113" y="78"/>
                    <a:pt x="114" y="80"/>
                    <a:pt x="116" y="82"/>
                  </a:cubicBezTo>
                  <a:close/>
                  <a:moveTo>
                    <a:pt x="305" y="81"/>
                  </a:moveTo>
                  <a:cubicBezTo>
                    <a:pt x="309" y="84"/>
                    <a:pt x="310" y="89"/>
                    <a:pt x="309" y="93"/>
                  </a:cubicBezTo>
                  <a:cubicBezTo>
                    <a:pt x="309" y="96"/>
                    <a:pt x="307" y="98"/>
                    <a:pt x="306" y="101"/>
                  </a:cubicBezTo>
                  <a:cubicBezTo>
                    <a:pt x="307" y="103"/>
                    <a:pt x="308" y="105"/>
                    <a:pt x="310" y="108"/>
                  </a:cubicBezTo>
                  <a:cubicBezTo>
                    <a:pt x="312" y="116"/>
                    <a:pt x="306" y="124"/>
                    <a:pt x="306" y="132"/>
                  </a:cubicBezTo>
                  <a:cubicBezTo>
                    <a:pt x="306" y="134"/>
                    <a:pt x="306" y="137"/>
                    <a:pt x="308" y="138"/>
                  </a:cubicBezTo>
                  <a:cubicBezTo>
                    <a:pt x="308" y="138"/>
                    <a:pt x="308" y="139"/>
                    <a:pt x="308" y="139"/>
                  </a:cubicBezTo>
                  <a:cubicBezTo>
                    <a:pt x="306" y="139"/>
                    <a:pt x="305" y="137"/>
                    <a:pt x="303" y="136"/>
                  </a:cubicBezTo>
                  <a:cubicBezTo>
                    <a:pt x="299" y="131"/>
                    <a:pt x="301" y="123"/>
                    <a:pt x="302" y="117"/>
                  </a:cubicBezTo>
                  <a:cubicBezTo>
                    <a:pt x="303" y="111"/>
                    <a:pt x="296" y="107"/>
                    <a:pt x="295" y="101"/>
                  </a:cubicBezTo>
                  <a:cubicBezTo>
                    <a:pt x="295" y="101"/>
                    <a:pt x="295" y="101"/>
                    <a:pt x="295" y="100"/>
                  </a:cubicBezTo>
                  <a:cubicBezTo>
                    <a:pt x="297" y="101"/>
                    <a:pt x="297" y="103"/>
                    <a:pt x="298" y="105"/>
                  </a:cubicBezTo>
                  <a:cubicBezTo>
                    <a:pt x="301" y="108"/>
                    <a:pt x="304" y="113"/>
                    <a:pt x="304" y="118"/>
                  </a:cubicBezTo>
                  <a:cubicBezTo>
                    <a:pt x="304" y="123"/>
                    <a:pt x="300" y="128"/>
                    <a:pt x="304" y="132"/>
                  </a:cubicBezTo>
                  <a:cubicBezTo>
                    <a:pt x="305" y="130"/>
                    <a:pt x="304" y="128"/>
                    <a:pt x="305" y="126"/>
                  </a:cubicBezTo>
                  <a:cubicBezTo>
                    <a:pt x="307" y="119"/>
                    <a:pt x="311" y="110"/>
                    <a:pt x="305" y="104"/>
                  </a:cubicBezTo>
                  <a:cubicBezTo>
                    <a:pt x="304" y="103"/>
                    <a:pt x="303" y="101"/>
                    <a:pt x="304" y="99"/>
                  </a:cubicBezTo>
                  <a:cubicBezTo>
                    <a:pt x="307" y="97"/>
                    <a:pt x="308" y="92"/>
                    <a:pt x="308" y="89"/>
                  </a:cubicBezTo>
                  <a:cubicBezTo>
                    <a:pt x="307" y="86"/>
                    <a:pt x="306" y="84"/>
                    <a:pt x="304" y="83"/>
                  </a:cubicBezTo>
                  <a:cubicBezTo>
                    <a:pt x="304" y="82"/>
                    <a:pt x="304" y="80"/>
                    <a:pt x="305" y="81"/>
                  </a:cubicBezTo>
                  <a:close/>
                  <a:moveTo>
                    <a:pt x="112" y="84"/>
                  </a:moveTo>
                  <a:cubicBezTo>
                    <a:pt x="110" y="86"/>
                    <a:pt x="107" y="87"/>
                    <a:pt x="105" y="87"/>
                  </a:cubicBezTo>
                  <a:cubicBezTo>
                    <a:pt x="102" y="88"/>
                    <a:pt x="101" y="86"/>
                    <a:pt x="99" y="85"/>
                  </a:cubicBezTo>
                  <a:cubicBezTo>
                    <a:pt x="99" y="84"/>
                    <a:pt x="99" y="84"/>
                    <a:pt x="99" y="83"/>
                  </a:cubicBezTo>
                  <a:cubicBezTo>
                    <a:pt x="102" y="83"/>
                    <a:pt x="105" y="81"/>
                    <a:pt x="107" y="79"/>
                  </a:cubicBezTo>
                  <a:cubicBezTo>
                    <a:pt x="109" y="80"/>
                    <a:pt x="111" y="82"/>
                    <a:pt x="112" y="84"/>
                  </a:cubicBezTo>
                  <a:close/>
                  <a:moveTo>
                    <a:pt x="219" y="83"/>
                  </a:moveTo>
                  <a:cubicBezTo>
                    <a:pt x="219" y="85"/>
                    <a:pt x="217" y="85"/>
                    <a:pt x="216" y="86"/>
                  </a:cubicBezTo>
                  <a:cubicBezTo>
                    <a:pt x="213" y="87"/>
                    <a:pt x="209" y="87"/>
                    <a:pt x="205" y="85"/>
                  </a:cubicBezTo>
                  <a:cubicBezTo>
                    <a:pt x="207" y="84"/>
                    <a:pt x="210" y="82"/>
                    <a:pt x="212" y="81"/>
                  </a:cubicBezTo>
                  <a:cubicBezTo>
                    <a:pt x="215" y="82"/>
                    <a:pt x="217" y="83"/>
                    <a:pt x="219" y="83"/>
                  </a:cubicBezTo>
                  <a:close/>
                  <a:moveTo>
                    <a:pt x="169" y="89"/>
                  </a:moveTo>
                  <a:cubicBezTo>
                    <a:pt x="172" y="92"/>
                    <a:pt x="175" y="95"/>
                    <a:pt x="176" y="99"/>
                  </a:cubicBezTo>
                  <a:cubicBezTo>
                    <a:pt x="176" y="99"/>
                    <a:pt x="176" y="99"/>
                    <a:pt x="176" y="99"/>
                  </a:cubicBezTo>
                  <a:cubicBezTo>
                    <a:pt x="180" y="98"/>
                    <a:pt x="183" y="100"/>
                    <a:pt x="186" y="101"/>
                  </a:cubicBezTo>
                  <a:cubicBezTo>
                    <a:pt x="188" y="102"/>
                    <a:pt x="190" y="104"/>
                    <a:pt x="190" y="106"/>
                  </a:cubicBezTo>
                  <a:cubicBezTo>
                    <a:pt x="186" y="106"/>
                    <a:pt x="182" y="108"/>
                    <a:pt x="180" y="112"/>
                  </a:cubicBezTo>
                  <a:cubicBezTo>
                    <a:pt x="178" y="113"/>
                    <a:pt x="177" y="116"/>
                    <a:pt x="176" y="118"/>
                  </a:cubicBezTo>
                  <a:cubicBezTo>
                    <a:pt x="176" y="114"/>
                    <a:pt x="175" y="110"/>
                    <a:pt x="171" y="108"/>
                  </a:cubicBezTo>
                  <a:cubicBezTo>
                    <a:pt x="171" y="107"/>
                    <a:pt x="171" y="106"/>
                    <a:pt x="171" y="104"/>
                  </a:cubicBezTo>
                  <a:cubicBezTo>
                    <a:pt x="170" y="101"/>
                    <a:pt x="169" y="97"/>
                    <a:pt x="165" y="97"/>
                  </a:cubicBezTo>
                  <a:cubicBezTo>
                    <a:pt x="163" y="95"/>
                    <a:pt x="160" y="95"/>
                    <a:pt x="157" y="96"/>
                  </a:cubicBezTo>
                  <a:cubicBezTo>
                    <a:pt x="154" y="97"/>
                    <a:pt x="151" y="99"/>
                    <a:pt x="148" y="102"/>
                  </a:cubicBezTo>
                  <a:cubicBezTo>
                    <a:pt x="147" y="104"/>
                    <a:pt x="147" y="106"/>
                    <a:pt x="147" y="108"/>
                  </a:cubicBezTo>
                  <a:cubicBezTo>
                    <a:pt x="145" y="110"/>
                    <a:pt x="143" y="112"/>
                    <a:pt x="141" y="115"/>
                  </a:cubicBezTo>
                  <a:cubicBezTo>
                    <a:pt x="140" y="113"/>
                    <a:pt x="139" y="111"/>
                    <a:pt x="138" y="109"/>
                  </a:cubicBezTo>
                  <a:cubicBezTo>
                    <a:pt x="135" y="107"/>
                    <a:pt x="132" y="105"/>
                    <a:pt x="129" y="104"/>
                  </a:cubicBezTo>
                  <a:cubicBezTo>
                    <a:pt x="131" y="102"/>
                    <a:pt x="135" y="102"/>
                    <a:pt x="138" y="101"/>
                  </a:cubicBezTo>
                  <a:cubicBezTo>
                    <a:pt x="139" y="100"/>
                    <a:pt x="138" y="98"/>
                    <a:pt x="139" y="97"/>
                  </a:cubicBezTo>
                  <a:cubicBezTo>
                    <a:pt x="140" y="95"/>
                    <a:pt x="141" y="93"/>
                    <a:pt x="143" y="92"/>
                  </a:cubicBezTo>
                  <a:cubicBezTo>
                    <a:pt x="147" y="89"/>
                    <a:pt x="152" y="87"/>
                    <a:pt x="156" y="83"/>
                  </a:cubicBezTo>
                  <a:cubicBezTo>
                    <a:pt x="161" y="86"/>
                    <a:pt x="165" y="88"/>
                    <a:pt x="169" y="89"/>
                  </a:cubicBezTo>
                  <a:close/>
                  <a:moveTo>
                    <a:pt x="104" y="94"/>
                  </a:moveTo>
                  <a:cubicBezTo>
                    <a:pt x="105" y="97"/>
                    <a:pt x="107" y="101"/>
                    <a:pt x="106" y="104"/>
                  </a:cubicBezTo>
                  <a:cubicBezTo>
                    <a:pt x="104" y="106"/>
                    <a:pt x="102" y="105"/>
                    <a:pt x="100" y="104"/>
                  </a:cubicBezTo>
                  <a:cubicBezTo>
                    <a:pt x="94" y="102"/>
                    <a:pt x="91" y="98"/>
                    <a:pt x="88" y="94"/>
                  </a:cubicBezTo>
                  <a:cubicBezTo>
                    <a:pt x="87" y="93"/>
                    <a:pt x="87" y="92"/>
                    <a:pt x="87" y="90"/>
                  </a:cubicBezTo>
                  <a:cubicBezTo>
                    <a:pt x="91" y="95"/>
                    <a:pt x="96" y="100"/>
                    <a:pt x="102" y="102"/>
                  </a:cubicBezTo>
                  <a:cubicBezTo>
                    <a:pt x="102" y="102"/>
                    <a:pt x="103" y="102"/>
                    <a:pt x="103" y="101"/>
                  </a:cubicBezTo>
                  <a:cubicBezTo>
                    <a:pt x="103" y="93"/>
                    <a:pt x="96" y="87"/>
                    <a:pt x="90" y="84"/>
                  </a:cubicBezTo>
                  <a:cubicBezTo>
                    <a:pt x="90" y="83"/>
                    <a:pt x="92" y="83"/>
                    <a:pt x="93" y="84"/>
                  </a:cubicBezTo>
                  <a:cubicBezTo>
                    <a:pt x="96" y="84"/>
                    <a:pt x="99" y="88"/>
                    <a:pt x="102" y="90"/>
                  </a:cubicBezTo>
                  <a:cubicBezTo>
                    <a:pt x="104" y="94"/>
                    <a:pt x="104" y="94"/>
                    <a:pt x="104" y="94"/>
                  </a:cubicBezTo>
                  <a:close/>
                  <a:moveTo>
                    <a:pt x="161" y="87"/>
                  </a:moveTo>
                  <a:cubicBezTo>
                    <a:pt x="167" y="89"/>
                    <a:pt x="173" y="94"/>
                    <a:pt x="175" y="100"/>
                  </a:cubicBezTo>
                  <a:cubicBezTo>
                    <a:pt x="179" y="100"/>
                    <a:pt x="183" y="101"/>
                    <a:pt x="186" y="103"/>
                  </a:cubicBezTo>
                  <a:cubicBezTo>
                    <a:pt x="186" y="104"/>
                    <a:pt x="186" y="104"/>
                    <a:pt x="186" y="105"/>
                  </a:cubicBezTo>
                  <a:cubicBezTo>
                    <a:pt x="184" y="106"/>
                    <a:pt x="181" y="107"/>
                    <a:pt x="179" y="109"/>
                  </a:cubicBezTo>
                  <a:cubicBezTo>
                    <a:pt x="178" y="110"/>
                    <a:pt x="177" y="111"/>
                    <a:pt x="176" y="111"/>
                  </a:cubicBezTo>
                  <a:cubicBezTo>
                    <a:pt x="175" y="109"/>
                    <a:pt x="174" y="108"/>
                    <a:pt x="173" y="107"/>
                  </a:cubicBezTo>
                  <a:cubicBezTo>
                    <a:pt x="172" y="103"/>
                    <a:pt x="172" y="99"/>
                    <a:pt x="169" y="96"/>
                  </a:cubicBezTo>
                  <a:cubicBezTo>
                    <a:pt x="164" y="92"/>
                    <a:pt x="157" y="94"/>
                    <a:pt x="152" y="96"/>
                  </a:cubicBezTo>
                  <a:cubicBezTo>
                    <a:pt x="149" y="99"/>
                    <a:pt x="146" y="103"/>
                    <a:pt x="145" y="107"/>
                  </a:cubicBezTo>
                  <a:cubicBezTo>
                    <a:pt x="144" y="109"/>
                    <a:pt x="143" y="111"/>
                    <a:pt x="141" y="111"/>
                  </a:cubicBezTo>
                  <a:cubicBezTo>
                    <a:pt x="138" y="109"/>
                    <a:pt x="136" y="105"/>
                    <a:pt x="133" y="105"/>
                  </a:cubicBezTo>
                  <a:cubicBezTo>
                    <a:pt x="133" y="104"/>
                    <a:pt x="132" y="104"/>
                    <a:pt x="133" y="103"/>
                  </a:cubicBezTo>
                  <a:cubicBezTo>
                    <a:pt x="135" y="104"/>
                    <a:pt x="137" y="103"/>
                    <a:pt x="139" y="103"/>
                  </a:cubicBezTo>
                  <a:cubicBezTo>
                    <a:pt x="140" y="102"/>
                    <a:pt x="140" y="100"/>
                    <a:pt x="140" y="99"/>
                  </a:cubicBezTo>
                  <a:cubicBezTo>
                    <a:pt x="142" y="91"/>
                    <a:pt x="152" y="91"/>
                    <a:pt x="156" y="85"/>
                  </a:cubicBezTo>
                  <a:cubicBezTo>
                    <a:pt x="158" y="85"/>
                    <a:pt x="159" y="87"/>
                    <a:pt x="161" y="87"/>
                  </a:cubicBezTo>
                  <a:close/>
                  <a:moveTo>
                    <a:pt x="223" y="85"/>
                  </a:moveTo>
                  <a:cubicBezTo>
                    <a:pt x="222" y="87"/>
                    <a:pt x="221" y="88"/>
                    <a:pt x="220" y="89"/>
                  </a:cubicBezTo>
                  <a:cubicBezTo>
                    <a:pt x="216" y="91"/>
                    <a:pt x="213" y="96"/>
                    <a:pt x="212" y="100"/>
                  </a:cubicBezTo>
                  <a:cubicBezTo>
                    <a:pt x="211" y="101"/>
                    <a:pt x="212" y="102"/>
                    <a:pt x="212" y="102"/>
                  </a:cubicBezTo>
                  <a:cubicBezTo>
                    <a:pt x="216" y="101"/>
                    <a:pt x="219" y="101"/>
                    <a:pt x="222" y="98"/>
                  </a:cubicBezTo>
                  <a:cubicBezTo>
                    <a:pt x="226" y="96"/>
                    <a:pt x="228" y="93"/>
                    <a:pt x="230" y="90"/>
                  </a:cubicBezTo>
                  <a:cubicBezTo>
                    <a:pt x="229" y="95"/>
                    <a:pt x="224" y="100"/>
                    <a:pt x="219" y="103"/>
                  </a:cubicBezTo>
                  <a:cubicBezTo>
                    <a:pt x="216" y="104"/>
                    <a:pt x="213" y="105"/>
                    <a:pt x="209" y="104"/>
                  </a:cubicBezTo>
                  <a:cubicBezTo>
                    <a:pt x="209" y="100"/>
                    <a:pt x="210" y="94"/>
                    <a:pt x="214" y="91"/>
                  </a:cubicBezTo>
                  <a:cubicBezTo>
                    <a:pt x="217" y="88"/>
                    <a:pt x="220" y="87"/>
                    <a:pt x="223" y="85"/>
                  </a:cubicBezTo>
                  <a:close/>
                  <a:moveTo>
                    <a:pt x="99" y="95"/>
                  </a:moveTo>
                  <a:cubicBezTo>
                    <a:pt x="100" y="96"/>
                    <a:pt x="101" y="97"/>
                    <a:pt x="100" y="99"/>
                  </a:cubicBezTo>
                  <a:cubicBezTo>
                    <a:pt x="98" y="98"/>
                    <a:pt x="97" y="97"/>
                    <a:pt x="95" y="96"/>
                  </a:cubicBezTo>
                  <a:cubicBezTo>
                    <a:pt x="92" y="93"/>
                    <a:pt x="89" y="89"/>
                    <a:pt x="87" y="86"/>
                  </a:cubicBezTo>
                  <a:cubicBezTo>
                    <a:pt x="87" y="85"/>
                    <a:pt x="86" y="85"/>
                    <a:pt x="87" y="85"/>
                  </a:cubicBezTo>
                  <a:cubicBezTo>
                    <a:pt x="92" y="86"/>
                    <a:pt x="97" y="90"/>
                    <a:pt x="99" y="95"/>
                  </a:cubicBezTo>
                  <a:close/>
                  <a:moveTo>
                    <a:pt x="229" y="86"/>
                  </a:moveTo>
                  <a:cubicBezTo>
                    <a:pt x="227" y="92"/>
                    <a:pt x="222" y="98"/>
                    <a:pt x="215" y="98"/>
                  </a:cubicBezTo>
                  <a:cubicBezTo>
                    <a:pt x="216" y="93"/>
                    <a:pt x="221" y="90"/>
                    <a:pt x="225" y="87"/>
                  </a:cubicBezTo>
                  <a:cubicBezTo>
                    <a:pt x="226" y="87"/>
                    <a:pt x="227" y="86"/>
                    <a:pt x="229" y="86"/>
                  </a:cubicBezTo>
                  <a:close/>
                  <a:moveTo>
                    <a:pt x="235" y="90"/>
                  </a:moveTo>
                  <a:cubicBezTo>
                    <a:pt x="235" y="90"/>
                    <a:pt x="235" y="90"/>
                    <a:pt x="235" y="90"/>
                  </a:cubicBezTo>
                  <a:cubicBezTo>
                    <a:pt x="235" y="90"/>
                    <a:pt x="235" y="90"/>
                    <a:pt x="235" y="90"/>
                  </a:cubicBezTo>
                  <a:close/>
                  <a:moveTo>
                    <a:pt x="242" y="106"/>
                  </a:moveTo>
                  <a:cubicBezTo>
                    <a:pt x="246" y="108"/>
                    <a:pt x="250" y="110"/>
                    <a:pt x="255" y="109"/>
                  </a:cubicBezTo>
                  <a:cubicBezTo>
                    <a:pt x="256" y="110"/>
                    <a:pt x="257" y="112"/>
                    <a:pt x="257" y="113"/>
                  </a:cubicBezTo>
                  <a:cubicBezTo>
                    <a:pt x="253" y="115"/>
                    <a:pt x="249" y="113"/>
                    <a:pt x="246" y="111"/>
                  </a:cubicBezTo>
                  <a:cubicBezTo>
                    <a:pt x="239" y="109"/>
                    <a:pt x="234" y="100"/>
                    <a:pt x="233" y="93"/>
                  </a:cubicBezTo>
                  <a:cubicBezTo>
                    <a:pt x="234" y="91"/>
                    <a:pt x="234" y="91"/>
                    <a:pt x="234" y="91"/>
                  </a:cubicBezTo>
                  <a:cubicBezTo>
                    <a:pt x="236" y="96"/>
                    <a:pt x="237" y="102"/>
                    <a:pt x="242" y="106"/>
                  </a:cubicBezTo>
                  <a:close/>
                  <a:moveTo>
                    <a:pt x="84" y="97"/>
                  </a:moveTo>
                  <a:cubicBezTo>
                    <a:pt x="81" y="105"/>
                    <a:pt x="73" y="112"/>
                    <a:pt x="65" y="113"/>
                  </a:cubicBezTo>
                  <a:cubicBezTo>
                    <a:pt x="61" y="113"/>
                    <a:pt x="61" y="113"/>
                    <a:pt x="61" y="113"/>
                  </a:cubicBezTo>
                  <a:cubicBezTo>
                    <a:pt x="62" y="111"/>
                    <a:pt x="63" y="108"/>
                    <a:pt x="65" y="107"/>
                  </a:cubicBezTo>
                  <a:cubicBezTo>
                    <a:pt x="70" y="108"/>
                    <a:pt x="75" y="106"/>
                    <a:pt x="78" y="103"/>
                  </a:cubicBezTo>
                  <a:cubicBezTo>
                    <a:pt x="81" y="100"/>
                    <a:pt x="82" y="96"/>
                    <a:pt x="84" y="92"/>
                  </a:cubicBezTo>
                  <a:cubicBezTo>
                    <a:pt x="85" y="94"/>
                    <a:pt x="85" y="96"/>
                    <a:pt x="84" y="97"/>
                  </a:cubicBezTo>
                  <a:close/>
                  <a:moveTo>
                    <a:pt x="81" y="93"/>
                  </a:moveTo>
                  <a:cubicBezTo>
                    <a:pt x="80" y="98"/>
                    <a:pt x="76" y="102"/>
                    <a:pt x="72" y="104"/>
                  </a:cubicBezTo>
                  <a:cubicBezTo>
                    <a:pt x="70" y="104"/>
                    <a:pt x="69" y="105"/>
                    <a:pt x="67" y="105"/>
                  </a:cubicBezTo>
                  <a:cubicBezTo>
                    <a:pt x="67" y="104"/>
                    <a:pt x="68" y="102"/>
                    <a:pt x="69" y="102"/>
                  </a:cubicBezTo>
                  <a:cubicBezTo>
                    <a:pt x="73" y="98"/>
                    <a:pt x="76" y="94"/>
                    <a:pt x="81" y="93"/>
                  </a:cubicBezTo>
                  <a:close/>
                  <a:moveTo>
                    <a:pt x="234" y="104"/>
                  </a:moveTo>
                  <a:cubicBezTo>
                    <a:pt x="233" y="106"/>
                    <a:pt x="232" y="110"/>
                    <a:pt x="229" y="110"/>
                  </a:cubicBezTo>
                  <a:cubicBezTo>
                    <a:pt x="227" y="107"/>
                    <a:pt x="227" y="103"/>
                    <a:pt x="228" y="99"/>
                  </a:cubicBezTo>
                  <a:cubicBezTo>
                    <a:pt x="231" y="95"/>
                    <a:pt x="231" y="95"/>
                    <a:pt x="231" y="95"/>
                  </a:cubicBezTo>
                  <a:cubicBezTo>
                    <a:pt x="232" y="98"/>
                    <a:pt x="233" y="101"/>
                    <a:pt x="234" y="104"/>
                  </a:cubicBezTo>
                  <a:close/>
                  <a:moveTo>
                    <a:pt x="253" y="107"/>
                  </a:moveTo>
                  <a:cubicBezTo>
                    <a:pt x="251" y="107"/>
                    <a:pt x="248" y="106"/>
                    <a:pt x="247" y="106"/>
                  </a:cubicBezTo>
                  <a:cubicBezTo>
                    <a:pt x="242" y="105"/>
                    <a:pt x="241" y="101"/>
                    <a:pt x="238" y="98"/>
                  </a:cubicBezTo>
                  <a:cubicBezTo>
                    <a:pt x="238" y="97"/>
                    <a:pt x="238" y="97"/>
                    <a:pt x="238" y="97"/>
                  </a:cubicBezTo>
                  <a:cubicBezTo>
                    <a:pt x="244" y="98"/>
                    <a:pt x="250" y="102"/>
                    <a:pt x="253" y="107"/>
                  </a:cubicBezTo>
                  <a:close/>
                  <a:moveTo>
                    <a:pt x="90" y="102"/>
                  </a:moveTo>
                  <a:cubicBezTo>
                    <a:pt x="90" y="105"/>
                    <a:pt x="90" y="107"/>
                    <a:pt x="88" y="109"/>
                  </a:cubicBezTo>
                  <a:cubicBezTo>
                    <a:pt x="86" y="108"/>
                    <a:pt x="85" y="105"/>
                    <a:pt x="84" y="103"/>
                  </a:cubicBezTo>
                  <a:cubicBezTo>
                    <a:pt x="84" y="101"/>
                    <a:pt x="86" y="99"/>
                    <a:pt x="86" y="97"/>
                  </a:cubicBezTo>
                  <a:cubicBezTo>
                    <a:pt x="87" y="96"/>
                    <a:pt x="87" y="96"/>
                    <a:pt x="87" y="96"/>
                  </a:cubicBezTo>
                  <a:cubicBezTo>
                    <a:pt x="88" y="98"/>
                    <a:pt x="91" y="100"/>
                    <a:pt x="90" y="102"/>
                  </a:cubicBezTo>
                  <a:close/>
                  <a:moveTo>
                    <a:pt x="168" y="102"/>
                  </a:moveTo>
                  <a:cubicBezTo>
                    <a:pt x="169" y="105"/>
                    <a:pt x="166" y="111"/>
                    <a:pt x="171" y="111"/>
                  </a:cubicBezTo>
                  <a:cubicBezTo>
                    <a:pt x="174" y="114"/>
                    <a:pt x="174" y="117"/>
                    <a:pt x="173" y="120"/>
                  </a:cubicBezTo>
                  <a:cubicBezTo>
                    <a:pt x="173" y="122"/>
                    <a:pt x="171" y="124"/>
                    <a:pt x="169" y="124"/>
                  </a:cubicBezTo>
                  <a:cubicBezTo>
                    <a:pt x="168" y="125"/>
                    <a:pt x="167" y="125"/>
                    <a:pt x="166" y="124"/>
                  </a:cubicBezTo>
                  <a:cubicBezTo>
                    <a:pt x="164" y="123"/>
                    <a:pt x="164" y="121"/>
                    <a:pt x="165" y="119"/>
                  </a:cubicBezTo>
                  <a:cubicBezTo>
                    <a:pt x="165" y="119"/>
                    <a:pt x="166" y="119"/>
                    <a:pt x="167" y="119"/>
                  </a:cubicBezTo>
                  <a:cubicBezTo>
                    <a:pt x="167" y="120"/>
                    <a:pt x="168" y="120"/>
                    <a:pt x="169" y="120"/>
                  </a:cubicBezTo>
                  <a:cubicBezTo>
                    <a:pt x="170" y="119"/>
                    <a:pt x="171" y="117"/>
                    <a:pt x="170" y="116"/>
                  </a:cubicBezTo>
                  <a:cubicBezTo>
                    <a:pt x="170" y="114"/>
                    <a:pt x="168" y="113"/>
                    <a:pt x="167" y="112"/>
                  </a:cubicBezTo>
                  <a:cubicBezTo>
                    <a:pt x="166" y="109"/>
                    <a:pt x="167" y="103"/>
                    <a:pt x="162" y="101"/>
                  </a:cubicBezTo>
                  <a:cubicBezTo>
                    <a:pt x="160" y="101"/>
                    <a:pt x="158" y="102"/>
                    <a:pt x="157" y="103"/>
                  </a:cubicBezTo>
                  <a:cubicBezTo>
                    <a:pt x="155" y="104"/>
                    <a:pt x="154" y="106"/>
                    <a:pt x="154" y="108"/>
                  </a:cubicBezTo>
                  <a:cubicBezTo>
                    <a:pt x="151" y="110"/>
                    <a:pt x="148" y="112"/>
                    <a:pt x="148" y="116"/>
                  </a:cubicBezTo>
                  <a:cubicBezTo>
                    <a:pt x="148" y="117"/>
                    <a:pt x="148" y="120"/>
                    <a:pt x="150" y="120"/>
                  </a:cubicBezTo>
                  <a:cubicBezTo>
                    <a:pt x="153" y="121"/>
                    <a:pt x="155" y="116"/>
                    <a:pt x="157" y="120"/>
                  </a:cubicBezTo>
                  <a:cubicBezTo>
                    <a:pt x="157" y="121"/>
                    <a:pt x="157" y="122"/>
                    <a:pt x="156" y="123"/>
                  </a:cubicBezTo>
                  <a:cubicBezTo>
                    <a:pt x="155" y="125"/>
                    <a:pt x="152" y="126"/>
                    <a:pt x="150" y="126"/>
                  </a:cubicBezTo>
                  <a:cubicBezTo>
                    <a:pt x="148" y="125"/>
                    <a:pt x="145" y="124"/>
                    <a:pt x="144" y="121"/>
                  </a:cubicBezTo>
                  <a:cubicBezTo>
                    <a:pt x="144" y="119"/>
                    <a:pt x="143" y="117"/>
                    <a:pt x="144" y="115"/>
                  </a:cubicBezTo>
                  <a:cubicBezTo>
                    <a:pt x="145" y="112"/>
                    <a:pt x="148" y="110"/>
                    <a:pt x="149" y="109"/>
                  </a:cubicBezTo>
                  <a:cubicBezTo>
                    <a:pt x="150" y="105"/>
                    <a:pt x="152" y="101"/>
                    <a:pt x="155" y="99"/>
                  </a:cubicBezTo>
                  <a:cubicBezTo>
                    <a:pt x="158" y="98"/>
                    <a:pt x="161" y="97"/>
                    <a:pt x="164" y="98"/>
                  </a:cubicBezTo>
                  <a:cubicBezTo>
                    <a:pt x="165" y="99"/>
                    <a:pt x="167" y="100"/>
                    <a:pt x="168" y="102"/>
                  </a:cubicBezTo>
                  <a:close/>
                  <a:moveTo>
                    <a:pt x="226" y="107"/>
                  </a:moveTo>
                  <a:cubicBezTo>
                    <a:pt x="227" y="109"/>
                    <a:pt x="228" y="111"/>
                    <a:pt x="229" y="112"/>
                  </a:cubicBezTo>
                  <a:cubicBezTo>
                    <a:pt x="233" y="112"/>
                    <a:pt x="234" y="108"/>
                    <a:pt x="235" y="106"/>
                  </a:cubicBezTo>
                  <a:cubicBezTo>
                    <a:pt x="236" y="106"/>
                    <a:pt x="236" y="107"/>
                    <a:pt x="236" y="108"/>
                  </a:cubicBezTo>
                  <a:cubicBezTo>
                    <a:pt x="236" y="111"/>
                    <a:pt x="233" y="114"/>
                    <a:pt x="230" y="116"/>
                  </a:cubicBezTo>
                  <a:cubicBezTo>
                    <a:pt x="229" y="116"/>
                    <a:pt x="228" y="115"/>
                    <a:pt x="227" y="114"/>
                  </a:cubicBezTo>
                  <a:cubicBezTo>
                    <a:pt x="225" y="111"/>
                    <a:pt x="222" y="107"/>
                    <a:pt x="224" y="103"/>
                  </a:cubicBezTo>
                  <a:cubicBezTo>
                    <a:pt x="225" y="102"/>
                    <a:pt x="225" y="102"/>
                    <a:pt x="225" y="102"/>
                  </a:cubicBezTo>
                  <a:cubicBezTo>
                    <a:pt x="226" y="103"/>
                    <a:pt x="225" y="106"/>
                    <a:pt x="226" y="107"/>
                  </a:cubicBezTo>
                  <a:close/>
                  <a:moveTo>
                    <a:pt x="164" y="108"/>
                  </a:moveTo>
                  <a:cubicBezTo>
                    <a:pt x="164" y="110"/>
                    <a:pt x="164" y="111"/>
                    <a:pt x="163" y="113"/>
                  </a:cubicBezTo>
                  <a:cubicBezTo>
                    <a:pt x="164" y="115"/>
                    <a:pt x="166" y="114"/>
                    <a:pt x="167" y="116"/>
                  </a:cubicBezTo>
                  <a:cubicBezTo>
                    <a:pt x="165" y="115"/>
                    <a:pt x="162" y="116"/>
                    <a:pt x="162" y="118"/>
                  </a:cubicBezTo>
                  <a:cubicBezTo>
                    <a:pt x="160" y="120"/>
                    <a:pt x="161" y="122"/>
                    <a:pt x="162" y="124"/>
                  </a:cubicBezTo>
                  <a:cubicBezTo>
                    <a:pt x="163" y="126"/>
                    <a:pt x="165" y="127"/>
                    <a:pt x="167" y="127"/>
                  </a:cubicBezTo>
                  <a:cubicBezTo>
                    <a:pt x="170" y="127"/>
                    <a:pt x="172" y="125"/>
                    <a:pt x="174" y="124"/>
                  </a:cubicBezTo>
                  <a:cubicBezTo>
                    <a:pt x="176" y="121"/>
                    <a:pt x="176" y="121"/>
                    <a:pt x="176" y="121"/>
                  </a:cubicBezTo>
                  <a:cubicBezTo>
                    <a:pt x="177" y="122"/>
                    <a:pt x="176" y="124"/>
                    <a:pt x="177" y="125"/>
                  </a:cubicBezTo>
                  <a:cubicBezTo>
                    <a:pt x="178" y="127"/>
                    <a:pt x="179" y="130"/>
                    <a:pt x="181" y="132"/>
                  </a:cubicBezTo>
                  <a:cubicBezTo>
                    <a:pt x="184" y="135"/>
                    <a:pt x="189" y="138"/>
                    <a:pt x="194" y="138"/>
                  </a:cubicBezTo>
                  <a:cubicBezTo>
                    <a:pt x="192" y="139"/>
                    <a:pt x="191" y="142"/>
                    <a:pt x="191" y="145"/>
                  </a:cubicBezTo>
                  <a:cubicBezTo>
                    <a:pt x="190" y="146"/>
                    <a:pt x="192" y="148"/>
                    <a:pt x="193" y="149"/>
                  </a:cubicBezTo>
                  <a:cubicBezTo>
                    <a:pt x="195" y="150"/>
                    <a:pt x="197" y="150"/>
                    <a:pt x="199" y="149"/>
                  </a:cubicBezTo>
                  <a:cubicBezTo>
                    <a:pt x="200" y="149"/>
                    <a:pt x="201" y="147"/>
                    <a:pt x="202" y="148"/>
                  </a:cubicBezTo>
                  <a:cubicBezTo>
                    <a:pt x="204" y="149"/>
                    <a:pt x="204" y="152"/>
                    <a:pt x="207" y="151"/>
                  </a:cubicBezTo>
                  <a:cubicBezTo>
                    <a:pt x="208" y="151"/>
                    <a:pt x="209" y="151"/>
                    <a:pt x="211" y="152"/>
                  </a:cubicBezTo>
                  <a:cubicBezTo>
                    <a:pt x="212" y="153"/>
                    <a:pt x="212" y="156"/>
                    <a:pt x="212" y="158"/>
                  </a:cubicBezTo>
                  <a:cubicBezTo>
                    <a:pt x="211" y="160"/>
                    <a:pt x="208" y="159"/>
                    <a:pt x="206" y="160"/>
                  </a:cubicBezTo>
                  <a:cubicBezTo>
                    <a:pt x="205" y="161"/>
                    <a:pt x="204" y="164"/>
                    <a:pt x="201" y="163"/>
                  </a:cubicBezTo>
                  <a:cubicBezTo>
                    <a:pt x="201" y="162"/>
                    <a:pt x="202" y="162"/>
                    <a:pt x="201" y="161"/>
                  </a:cubicBezTo>
                  <a:cubicBezTo>
                    <a:pt x="200" y="159"/>
                    <a:pt x="198" y="158"/>
                    <a:pt x="196" y="158"/>
                  </a:cubicBezTo>
                  <a:cubicBezTo>
                    <a:pt x="194" y="159"/>
                    <a:pt x="192" y="161"/>
                    <a:pt x="191" y="162"/>
                  </a:cubicBezTo>
                  <a:cubicBezTo>
                    <a:pt x="191" y="165"/>
                    <a:pt x="191" y="168"/>
                    <a:pt x="192" y="170"/>
                  </a:cubicBezTo>
                  <a:cubicBezTo>
                    <a:pt x="194" y="173"/>
                    <a:pt x="197" y="174"/>
                    <a:pt x="201" y="174"/>
                  </a:cubicBezTo>
                  <a:cubicBezTo>
                    <a:pt x="204" y="173"/>
                    <a:pt x="208" y="171"/>
                    <a:pt x="210" y="167"/>
                  </a:cubicBezTo>
                  <a:cubicBezTo>
                    <a:pt x="214" y="166"/>
                    <a:pt x="220" y="164"/>
                    <a:pt x="221" y="159"/>
                  </a:cubicBezTo>
                  <a:cubicBezTo>
                    <a:pt x="221" y="155"/>
                    <a:pt x="221" y="150"/>
                    <a:pt x="217" y="147"/>
                  </a:cubicBezTo>
                  <a:cubicBezTo>
                    <a:pt x="215" y="145"/>
                    <a:pt x="211" y="144"/>
                    <a:pt x="208" y="144"/>
                  </a:cubicBezTo>
                  <a:cubicBezTo>
                    <a:pt x="206" y="141"/>
                    <a:pt x="203" y="137"/>
                    <a:pt x="198" y="137"/>
                  </a:cubicBezTo>
                  <a:cubicBezTo>
                    <a:pt x="199" y="136"/>
                    <a:pt x="199" y="136"/>
                    <a:pt x="199" y="136"/>
                  </a:cubicBezTo>
                  <a:cubicBezTo>
                    <a:pt x="202" y="134"/>
                    <a:pt x="206" y="132"/>
                    <a:pt x="207" y="127"/>
                  </a:cubicBezTo>
                  <a:cubicBezTo>
                    <a:pt x="208" y="124"/>
                    <a:pt x="208" y="124"/>
                    <a:pt x="208" y="124"/>
                  </a:cubicBezTo>
                  <a:cubicBezTo>
                    <a:pt x="212" y="127"/>
                    <a:pt x="212" y="132"/>
                    <a:pt x="214" y="135"/>
                  </a:cubicBezTo>
                  <a:cubicBezTo>
                    <a:pt x="215" y="137"/>
                    <a:pt x="217" y="136"/>
                    <a:pt x="219" y="137"/>
                  </a:cubicBezTo>
                  <a:cubicBezTo>
                    <a:pt x="221" y="139"/>
                    <a:pt x="225" y="141"/>
                    <a:pt x="227" y="144"/>
                  </a:cubicBezTo>
                  <a:cubicBezTo>
                    <a:pt x="229" y="146"/>
                    <a:pt x="230" y="149"/>
                    <a:pt x="231" y="152"/>
                  </a:cubicBezTo>
                  <a:cubicBezTo>
                    <a:pt x="230" y="152"/>
                    <a:pt x="230" y="150"/>
                    <a:pt x="229" y="150"/>
                  </a:cubicBezTo>
                  <a:cubicBezTo>
                    <a:pt x="227" y="145"/>
                    <a:pt x="224" y="142"/>
                    <a:pt x="220" y="139"/>
                  </a:cubicBezTo>
                  <a:cubicBezTo>
                    <a:pt x="218" y="138"/>
                    <a:pt x="216" y="137"/>
                    <a:pt x="213" y="137"/>
                  </a:cubicBezTo>
                  <a:cubicBezTo>
                    <a:pt x="211" y="134"/>
                    <a:pt x="210" y="131"/>
                    <a:pt x="210" y="128"/>
                  </a:cubicBezTo>
                  <a:cubicBezTo>
                    <a:pt x="210" y="127"/>
                    <a:pt x="209" y="127"/>
                    <a:pt x="208" y="127"/>
                  </a:cubicBezTo>
                  <a:cubicBezTo>
                    <a:pt x="207" y="130"/>
                    <a:pt x="206" y="132"/>
                    <a:pt x="204" y="134"/>
                  </a:cubicBezTo>
                  <a:cubicBezTo>
                    <a:pt x="204" y="134"/>
                    <a:pt x="202" y="135"/>
                    <a:pt x="203" y="136"/>
                  </a:cubicBezTo>
                  <a:cubicBezTo>
                    <a:pt x="206" y="137"/>
                    <a:pt x="207" y="141"/>
                    <a:pt x="210" y="142"/>
                  </a:cubicBezTo>
                  <a:cubicBezTo>
                    <a:pt x="215" y="143"/>
                    <a:pt x="220" y="146"/>
                    <a:pt x="222" y="152"/>
                  </a:cubicBezTo>
                  <a:cubicBezTo>
                    <a:pt x="223" y="156"/>
                    <a:pt x="221" y="162"/>
                    <a:pt x="218" y="165"/>
                  </a:cubicBezTo>
                  <a:cubicBezTo>
                    <a:pt x="216" y="168"/>
                    <a:pt x="213" y="169"/>
                    <a:pt x="210" y="170"/>
                  </a:cubicBezTo>
                  <a:cubicBezTo>
                    <a:pt x="208" y="172"/>
                    <a:pt x="206" y="175"/>
                    <a:pt x="203" y="176"/>
                  </a:cubicBezTo>
                  <a:cubicBezTo>
                    <a:pt x="204" y="178"/>
                    <a:pt x="206" y="179"/>
                    <a:pt x="207" y="181"/>
                  </a:cubicBezTo>
                  <a:cubicBezTo>
                    <a:pt x="208" y="181"/>
                    <a:pt x="208" y="182"/>
                    <a:pt x="209" y="181"/>
                  </a:cubicBezTo>
                  <a:cubicBezTo>
                    <a:pt x="211" y="179"/>
                    <a:pt x="210" y="174"/>
                    <a:pt x="214" y="174"/>
                  </a:cubicBezTo>
                  <a:cubicBezTo>
                    <a:pt x="222" y="171"/>
                    <a:pt x="225" y="164"/>
                    <a:pt x="229" y="158"/>
                  </a:cubicBezTo>
                  <a:cubicBezTo>
                    <a:pt x="229" y="156"/>
                    <a:pt x="230" y="154"/>
                    <a:pt x="232" y="153"/>
                  </a:cubicBezTo>
                  <a:cubicBezTo>
                    <a:pt x="232" y="153"/>
                    <a:pt x="232" y="154"/>
                    <a:pt x="233" y="154"/>
                  </a:cubicBezTo>
                  <a:cubicBezTo>
                    <a:pt x="232" y="155"/>
                    <a:pt x="230" y="156"/>
                    <a:pt x="230" y="158"/>
                  </a:cubicBezTo>
                  <a:cubicBezTo>
                    <a:pt x="226" y="164"/>
                    <a:pt x="223" y="172"/>
                    <a:pt x="215" y="175"/>
                  </a:cubicBezTo>
                  <a:cubicBezTo>
                    <a:pt x="215" y="176"/>
                    <a:pt x="213" y="175"/>
                    <a:pt x="212" y="177"/>
                  </a:cubicBezTo>
                  <a:cubicBezTo>
                    <a:pt x="212" y="180"/>
                    <a:pt x="211" y="183"/>
                    <a:pt x="209" y="185"/>
                  </a:cubicBezTo>
                  <a:cubicBezTo>
                    <a:pt x="207" y="184"/>
                    <a:pt x="207" y="182"/>
                    <a:pt x="205" y="180"/>
                  </a:cubicBezTo>
                  <a:cubicBezTo>
                    <a:pt x="201" y="177"/>
                    <a:pt x="195" y="174"/>
                    <a:pt x="189" y="176"/>
                  </a:cubicBezTo>
                  <a:cubicBezTo>
                    <a:pt x="184" y="178"/>
                    <a:pt x="179" y="181"/>
                    <a:pt x="178" y="186"/>
                  </a:cubicBezTo>
                  <a:cubicBezTo>
                    <a:pt x="178" y="192"/>
                    <a:pt x="178" y="192"/>
                    <a:pt x="178" y="192"/>
                  </a:cubicBezTo>
                  <a:cubicBezTo>
                    <a:pt x="179" y="195"/>
                    <a:pt x="182" y="197"/>
                    <a:pt x="183" y="199"/>
                  </a:cubicBezTo>
                  <a:cubicBezTo>
                    <a:pt x="181" y="200"/>
                    <a:pt x="180" y="196"/>
                    <a:pt x="178" y="198"/>
                  </a:cubicBezTo>
                  <a:cubicBezTo>
                    <a:pt x="177" y="201"/>
                    <a:pt x="174" y="203"/>
                    <a:pt x="172" y="204"/>
                  </a:cubicBezTo>
                  <a:cubicBezTo>
                    <a:pt x="171" y="205"/>
                    <a:pt x="171" y="206"/>
                    <a:pt x="171" y="207"/>
                  </a:cubicBezTo>
                  <a:cubicBezTo>
                    <a:pt x="168" y="211"/>
                    <a:pt x="164" y="216"/>
                    <a:pt x="158" y="215"/>
                  </a:cubicBezTo>
                  <a:cubicBezTo>
                    <a:pt x="158" y="215"/>
                    <a:pt x="157" y="215"/>
                    <a:pt x="157" y="215"/>
                  </a:cubicBezTo>
                  <a:cubicBezTo>
                    <a:pt x="162" y="214"/>
                    <a:pt x="166" y="212"/>
                    <a:pt x="168" y="208"/>
                  </a:cubicBezTo>
                  <a:cubicBezTo>
                    <a:pt x="170" y="206"/>
                    <a:pt x="169" y="202"/>
                    <a:pt x="173" y="202"/>
                  </a:cubicBezTo>
                  <a:cubicBezTo>
                    <a:pt x="176" y="199"/>
                    <a:pt x="179" y="194"/>
                    <a:pt x="177" y="190"/>
                  </a:cubicBezTo>
                  <a:cubicBezTo>
                    <a:pt x="176" y="188"/>
                    <a:pt x="174" y="186"/>
                    <a:pt x="172" y="185"/>
                  </a:cubicBezTo>
                  <a:cubicBezTo>
                    <a:pt x="170" y="184"/>
                    <a:pt x="167" y="185"/>
                    <a:pt x="165" y="186"/>
                  </a:cubicBezTo>
                  <a:cubicBezTo>
                    <a:pt x="163" y="187"/>
                    <a:pt x="163" y="189"/>
                    <a:pt x="163" y="191"/>
                  </a:cubicBezTo>
                  <a:cubicBezTo>
                    <a:pt x="164" y="194"/>
                    <a:pt x="167" y="192"/>
                    <a:pt x="169" y="194"/>
                  </a:cubicBezTo>
                  <a:cubicBezTo>
                    <a:pt x="169" y="195"/>
                    <a:pt x="168" y="196"/>
                    <a:pt x="167" y="198"/>
                  </a:cubicBezTo>
                  <a:cubicBezTo>
                    <a:pt x="164" y="199"/>
                    <a:pt x="162" y="202"/>
                    <a:pt x="161" y="205"/>
                  </a:cubicBezTo>
                  <a:cubicBezTo>
                    <a:pt x="160" y="206"/>
                    <a:pt x="158" y="206"/>
                    <a:pt x="157" y="205"/>
                  </a:cubicBezTo>
                  <a:cubicBezTo>
                    <a:pt x="156" y="205"/>
                    <a:pt x="156" y="203"/>
                    <a:pt x="156" y="202"/>
                  </a:cubicBezTo>
                  <a:cubicBezTo>
                    <a:pt x="156" y="201"/>
                    <a:pt x="157" y="199"/>
                    <a:pt x="155" y="198"/>
                  </a:cubicBezTo>
                  <a:cubicBezTo>
                    <a:pt x="155" y="198"/>
                    <a:pt x="153" y="197"/>
                    <a:pt x="153" y="195"/>
                  </a:cubicBezTo>
                  <a:cubicBezTo>
                    <a:pt x="153" y="192"/>
                    <a:pt x="157" y="195"/>
                    <a:pt x="157" y="191"/>
                  </a:cubicBezTo>
                  <a:cubicBezTo>
                    <a:pt x="158" y="189"/>
                    <a:pt x="156" y="187"/>
                    <a:pt x="154" y="185"/>
                  </a:cubicBezTo>
                  <a:cubicBezTo>
                    <a:pt x="153" y="186"/>
                    <a:pt x="153" y="185"/>
                    <a:pt x="152" y="185"/>
                  </a:cubicBezTo>
                  <a:cubicBezTo>
                    <a:pt x="150" y="184"/>
                    <a:pt x="148" y="185"/>
                    <a:pt x="146" y="186"/>
                  </a:cubicBezTo>
                  <a:cubicBezTo>
                    <a:pt x="142" y="189"/>
                    <a:pt x="142" y="189"/>
                    <a:pt x="142" y="189"/>
                  </a:cubicBezTo>
                  <a:cubicBezTo>
                    <a:pt x="142" y="187"/>
                    <a:pt x="143" y="185"/>
                    <a:pt x="142" y="184"/>
                  </a:cubicBezTo>
                  <a:cubicBezTo>
                    <a:pt x="141" y="179"/>
                    <a:pt x="137" y="176"/>
                    <a:pt x="133" y="174"/>
                  </a:cubicBezTo>
                  <a:cubicBezTo>
                    <a:pt x="130" y="173"/>
                    <a:pt x="128" y="173"/>
                    <a:pt x="125" y="172"/>
                  </a:cubicBezTo>
                  <a:cubicBezTo>
                    <a:pt x="124" y="172"/>
                    <a:pt x="126" y="171"/>
                    <a:pt x="126" y="170"/>
                  </a:cubicBezTo>
                  <a:cubicBezTo>
                    <a:pt x="126" y="167"/>
                    <a:pt x="126" y="165"/>
                    <a:pt x="125" y="163"/>
                  </a:cubicBezTo>
                  <a:cubicBezTo>
                    <a:pt x="125" y="162"/>
                    <a:pt x="123" y="161"/>
                    <a:pt x="122" y="161"/>
                  </a:cubicBezTo>
                  <a:cubicBezTo>
                    <a:pt x="120" y="160"/>
                    <a:pt x="119" y="161"/>
                    <a:pt x="117" y="162"/>
                  </a:cubicBezTo>
                  <a:cubicBezTo>
                    <a:pt x="117" y="163"/>
                    <a:pt x="117" y="164"/>
                    <a:pt x="117" y="166"/>
                  </a:cubicBezTo>
                  <a:cubicBezTo>
                    <a:pt x="114" y="166"/>
                    <a:pt x="116" y="163"/>
                    <a:pt x="115" y="162"/>
                  </a:cubicBezTo>
                  <a:cubicBezTo>
                    <a:pt x="112" y="162"/>
                    <a:pt x="109" y="162"/>
                    <a:pt x="107" y="160"/>
                  </a:cubicBezTo>
                  <a:cubicBezTo>
                    <a:pt x="106" y="158"/>
                    <a:pt x="104" y="156"/>
                    <a:pt x="106" y="154"/>
                  </a:cubicBezTo>
                  <a:cubicBezTo>
                    <a:pt x="106" y="152"/>
                    <a:pt x="108" y="151"/>
                    <a:pt x="109" y="150"/>
                  </a:cubicBezTo>
                  <a:cubicBezTo>
                    <a:pt x="110" y="150"/>
                    <a:pt x="111" y="151"/>
                    <a:pt x="112" y="150"/>
                  </a:cubicBezTo>
                  <a:cubicBezTo>
                    <a:pt x="113" y="149"/>
                    <a:pt x="114" y="147"/>
                    <a:pt x="115" y="147"/>
                  </a:cubicBezTo>
                  <a:cubicBezTo>
                    <a:pt x="118" y="147"/>
                    <a:pt x="117" y="150"/>
                    <a:pt x="120" y="150"/>
                  </a:cubicBezTo>
                  <a:cubicBezTo>
                    <a:pt x="122" y="150"/>
                    <a:pt x="124" y="149"/>
                    <a:pt x="126" y="147"/>
                  </a:cubicBezTo>
                  <a:cubicBezTo>
                    <a:pt x="127" y="144"/>
                    <a:pt x="125" y="141"/>
                    <a:pt x="124" y="139"/>
                  </a:cubicBezTo>
                  <a:cubicBezTo>
                    <a:pt x="124" y="139"/>
                    <a:pt x="124" y="139"/>
                    <a:pt x="124" y="139"/>
                  </a:cubicBezTo>
                  <a:cubicBezTo>
                    <a:pt x="130" y="139"/>
                    <a:pt x="136" y="136"/>
                    <a:pt x="140" y="130"/>
                  </a:cubicBezTo>
                  <a:cubicBezTo>
                    <a:pt x="141" y="128"/>
                    <a:pt x="142" y="125"/>
                    <a:pt x="143" y="123"/>
                  </a:cubicBezTo>
                  <a:cubicBezTo>
                    <a:pt x="144" y="126"/>
                    <a:pt x="148" y="127"/>
                    <a:pt x="151" y="128"/>
                  </a:cubicBezTo>
                  <a:cubicBezTo>
                    <a:pt x="155" y="128"/>
                    <a:pt x="158" y="125"/>
                    <a:pt x="159" y="122"/>
                  </a:cubicBezTo>
                  <a:cubicBezTo>
                    <a:pt x="159" y="120"/>
                    <a:pt x="159" y="117"/>
                    <a:pt x="157" y="116"/>
                  </a:cubicBezTo>
                  <a:cubicBezTo>
                    <a:pt x="155" y="116"/>
                    <a:pt x="152" y="116"/>
                    <a:pt x="151" y="118"/>
                  </a:cubicBezTo>
                  <a:cubicBezTo>
                    <a:pt x="150" y="117"/>
                    <a:pt x="151" y="115"/>
                    <a:pt x="151" y="114"/>
                  </a:cubicBezTo>
                  <a:cubicBezTo>
                    <a:pt x="152" y="112"/>
                    <a:pt x="154" y="111"/>
                    <a:pt x="156" y="110"/>
                  </a:cubicBezTo>
                  <a:cubicBezTo>
                    <a:pt x="157" y="109"/>
                    <a:pt x="156" y="108"/>
                    <a:pt x="156" y="108"/>
                  </a:cubicBezTo>
                  <a:cubicBezTo>
                    <a:pt x="157" y="106"/>
                    <a:pt x="158" y="104"/>
                    <a:pt x="160" y="104"/>
                  </a:cubicBezTo>
                  <a:cubicBezTo>
                    <a:pt x="163" y="103"/>
                    <a:pt x="163" y="106"/>
                    <a:pt x="164" y="108"/>
                  </a:cubicBezTo>
                  <a:close/>
                  <a:moveTo>
                    <a:pt x="92" y="113"/>
                  </a:moveTo>
                  <a:cubicBezTo>
                    <a:pt x="91" y="114"/>
                    <a:pt x="91" y="117"/>
                    <a:pt x="89" y="117"/>
                  </a:cubicBezTo>
                  <a:cubicBezTo>
                    <a:pt x="86" y="114"/>
                    <a:pt x="84" y="111"/>
                    <a:pt x="81" y="108"/>
                  </a:cubicBezTo>
                  <a:cubicBezTo>
                    <a:pt x="81" y="107"/>
                    <a:pt x="81" y="106"/>
                    <a:pt x="82" y="106"/>
                  </a:cubicBezTo>
                  <a:cubicBezTo>
                    <a:pt x="83" y="107"/>
                    <a:pt x="85" y="109"/>
                    <a:pt x="86" y="111"/>
                  </a:cubicBezTo>
                  <a:cubicBezTo>
                    <a:pt x="87" y="112"/>
                    <a:pt x="88" y="112"/>
                    <a:pt x="89" y="112"/>
                  </a:cubicBezTo>
                  <a:cubicBezTo>
                    <a:pt x="92" y="110"/>
                    <a:pt x="92" y="107"/>
                    <a:pt x="93" y="104"/>
                  </a:cubicBezTo>
                  <a:cubicBezTo>
                    <a:pt x="94" y="106"/>
                    <a:pt x="92" y="110"/>
                    <a:pt x="92" y="113"/>
                  </a:cubicBezTo>
                  <a:close/>
                  <a:moveTo>
                    <a:pt x="137" y="112"/>
                  </a:moveTo>
                  <a:cubicBezTo>
                    <a:pt x="139" y="116"/>
                    <a:pt x="142" y="123"/>
                    <a:pt x="138" y="128"/>
                  </a:cubicBezTo>
                  <a:cubicBezTo>
                    <a:pt x="136" y="133"/>
                    <a:pt x="130" y="136"/>
                    <a:pt x="124" y="136"/>
                  </a:cubicBezTo>
                  <a:cubicBezTo>
                    <a:pt x="121" y="136"/>
                    <a:pt x="118" y="136"/>
                    <a:pt x="116" y="133"/>
                  </a:cubicBezTo>
                  <a:cubicBezTo>
                    <a:pt x="112" y="129"/>
                    <a:pt x="110" y="123"/>
                    <a:pt x="112" y="118"/>
                  </a:cubicBezTo>
                  <a:cubicBezTo>
                    <a:pt x="113" y="117"/>
                    <a:pt x="114" y="117"/>
                    <a:pt x="116" y="116"/>
                  </a:cubicBezTo>
                  <a:cubicBezTo>
                    <a:pt x="116" y="121"/>
                    <a:pt x="118" y="127"/>
                    <a:pt x="123" y="129"/>
                  </a:cubicBezTo>
                  <a:cubicBezTo>
                    <a:pt x="127" y="129"/>
                    <a:pt x="131" y="129"/>
                    <a:pt x="133" y="125"/>
                  </a:cubicBezTo>
                  <a:cubicBezTo>
                    <a:pt x="134" y="123"/>
                    <a:pt x="134" y="121"/>
                    <a:pt x="133" y="118"/>
                  </a:cubicBezTo>
                  <a:cubicBezTo>
                    <a:pt x="131" y="114"/>
                    <a:pt x="126" y="112"/>
                    <a:pt x="121" y="112"/>
                  </a:cubicBezTo>
                  <a:cubicBezTo>
                    <a:pt x="109" y="113"/>
                    <a:pt x="102" y="125"/>
                    <a:pt x="98" y="135"/>
                  </a:cubicBezTo>
                  <a:cubicBezTo>
                    <a:pt x="93" y="137"/>
                    <a:pt x="87" y="140"/>
                    <a:pt x="84" y="146"/>
                  </a:cubicBezTo>
                  <a:cubicBezTo>
                    <a:pt x="83" y="149"/>
                    <a:pt x="82" y="152"/>
                    <a:pt x="80" y="154"/>
                  </a:cubicBezTo>
                  <a:cubicBezTo>
                    <a:pt x="80" y="157"/>
                    <a:pt x="83" y="158"/>
                    <a:pt x="84" y="160"/>
                  </a:cubicBezTo>
                  <a:cubicBezTo>
                    <a:pt x="86" y="167"/>
                    <a:pt x="92" y="173"/>
                    <a:pt x="99" y="175"/>
                  </a:cubicBezTo>
                  <a:cubicBezTo>
                    <a:pt x="103" y="185"/>
                    <a:pt x="112" y="196"/>
                    <a:pt x="123" y="197"/>
                  </a:cubicBezTo>
                  <a:cubicBezTo>
                    <a:pt x="127" y="197"/>
                    <a:pt x="130" y="194"/>
                    <a:pt x="132" y="191"/>
                  </a:cubicBezTo>
                  <a:cubicBezTo>
                    <a:pt x="132" y="189"/>
                    <a:pt x="133" y="186"/>
                    <a:pt x="131" y="184"/>
                  </a:cubicBezTo>
                  <a:cubicBezTo>
                    <a:pt x="130" y="182"/>
                    <a:pt x="128" y="181"/>
                    <a:pt x="126" y="181"/>
                  </a:cubicBezTo>
                  <a:cubicBezTo>
                    <a:pt x="123" y="181"/>
                    <a:pt x="120" y="184"/>
                    <a:pt x="119" y="187"/>
                  </a:cubicBezTo>
                  <a:cubicBezTo>
                    <a:pt x="119" y="189"/>
                    <a:pt x="118" y="191"/>
                    <a:pt x="119" y="192"/>
                  </a:cubicBezTo>
                  <a:cubicBezTo>
                    <a:pt x="118" y="193"/>
                    <a:pt x="118" y="193"/>
                    <a:pt x="118" y="193"/>
                  </a:cubicBezTo>
                  <a:cubicBezTo>
                    <a:pt x="116" y="193"/>
                    <a:pt x="114" y="191"/>
                    <a:pt x="112" y="190"/>
                  </a:cubicBezTo>
                  <a:cubicBezTo>
                    <a:pt x="112" y="186"/>
                    <a:pt x="113" y="183"/>
                    <a:pt x="115" y="180"/>
                  </a:cubicBezTo>
                  <a:cubicBezTo>
                    <a:pt x="117" y="177"/>
                    <a:pt x="121" y="175"/>
                    <a:pt x="124" y="175"/>
                  </a:cubicBezTo>
                  <a:cubicBezTo>
                    <a:pt x="128" y="175"/>
                    <a:pt x="133" y="175"/>
                    <a:pt x="136" y="179"/>
                  </a:cubicBezTo>
                  <a:cubicBezTo>
                    <a:pt x="138" y="181"/>
                    <a:pt x="139" y="184"/>
                    <a:pt x="140" y="187"/>
                  </a:cubicBezTo>
                  <a:cubicBezTo>
                    <a:pt x="140" y="192"/>
                    <a:pt x="138" y="197"/>
                    <a:pt x="133" y="200"/>
                  </a:cubicBezTo>
                  <a:cubicBezTo>
                    <a:pt x="127" y="204"/>
                    <a:pt x="117" y="204"/>
                    <a:pt x="111" y="200"/>
                  </a:cubicBezTo>
                  <a:cubicBezTo>
                    <a:pt x="108" y="199"/>
                    <a:pt x="105" y="195"/>
                    <a:pt x="102" y="193"/>
                  </a:cubicBezTo>
                  <a:cubicBezTo>
                    <a:pt x="100" y="190"/>
                    <a:pt x="96" y="186"/>
                    <a:pt x="96" y="180"/>
                  </a:cubicBezTo>
                  <a:cubicBezTo>
                    <a:pt x="85" y="177"/>
                    <a:pt x="82" y="163"/>
                    <a:pt x="72" y="157"/>
                  </a:cubicBezTo>
                  <a:cubicBezTo>
                    <a:pt x="71" y="156"/>
                    <a:pt x="71" y="155"/>
                    <a:pt x="72" y="155"/>
                  </a:cubicBezTo>
                  <a:cubicBezTo>
                    <a:pt x="79" y="150"/>
                    <a:pt x="79" y="141"/>
                    <a:pt x="86" y="136"/>
                  </a:cubicBezTo>
                  <a:cubicBezTo>
                    <a:pt x="88" y="133"/>
                    <a:pt x="91" y="132"/>
                    <a:pt x="94" y="130"/>
                  </a:cubicBezTo>
                  <a:cubicBezTo>
                    <a:pt x="97" y="120"/>
                    <a:pt x="105" y="111"/>
                    <a:pt x="116" y="108"/>
                  </a:cubicBezTo>
                  <a:cubicBezTo>
                    <a:pt x="120" y="106"/>
                    <a:pt x="127" y="105"/>
                    <a:pt x="132" y="108"/>
                  </a:cubicBezTo>
                  <a:cubicBezTo>
                    <a:pt x="137" y="112"/>
                    <a:pt x="137" y="112"/>
                    <a:pt x="137" y="112"/>
                  </a:cubicBezTo>
                  <a:close/>
                  <a:moveTo>
                    <a:pt x="216" y="120"/>
                  </a:moveTo>
                  <a:cubicBezTo>
                    <a:pt x="218" y="123"/>
                    <a:pt x="220" y="126"/>
                    <a:pt x="221" y="130"/>
                  </a:cubicBezTo>
                  <a:cubicBezTo>
                    <a:pt x="224" y="132"/>
                    <a:pt x="228" y="133"/>
                    <a:pt x="230" y="137"/>
                  </a:cubicBezTo>
                  <a:cubicBezTo>
                    <a:pt x="234" y="141"/>
                    <a:pt x="236" y="146"/>
                    <a:pt x="240" y="151"/>
                  </a:cubicBezTo>
                  <a:cubicBezTo>
                    <a:pt x="239" y="153"/>
                    <a:pt x="242" y="154"/>
                    <a:pt x="242" y="156"/>
                  </a:cubicBezTo>
                  <a:cubicBezTo>
                    <a:pt x="235" y="161"/>
                    <a:pt x="233" y="169"/>
                    <a:pt x="227" y="175"/>
                  </a:cubicBezTo>
                  <a:cubicBezTo>
                    <a:pt x="224" y="177"/>
                    <a:pt x="222" y="180"/>
                    <a:pt x="219" y="182"/>
                  </a:cubicBezTo>
                  <a:cubicBezTo>
                    <a:pt x="218" y="184"/>
                    <a:pt x="217" y="186"/>
                    <a:pt x="216" y="188"/>
                  </a:cubicBezTo>
                  <a:cubicBezTo>
                    <a:pt x="212" y="194"/>
                    <a:pt x="206" y="202"/>
                    <a:pt x="198" y="202"/>
                  </a:cubicBezTo>
                  <a:cubicBezTo>
                    <a:pt x="196" y="203"/>
                    <a:pt x="194" y="201"/>
                    <a:pt x="191" y="201"/>
                  </a:cubicBezTo>
                  <a:cubicBezTo>
                    <a:pt x="187" y="200"/>
                    <a:pt x="184" y="196"/>
                    <a:pt x="181" y="193"/>
                  </a:cubicBezTo>
                  <a:cubicBezTo>
                    <a:pt x="180" y="190"/>
                    <a:pt x="181" y="185"/>
                    <a:pt x="183" y="182"/>
                  </a:cubicBezTo>
                  <a:cubicBezTo>
                    <a:pt x="186" y="179"/>
                    <a:pt x="190" y="177"/>
                    <a:pt x="194" y="178"/>
                  </a:cubicBezTo>
                  <a:cubicBezTo>
                    <a:pt x="199" y="178"/>
                    <a:pt x="204" y="182"/>
                    <a:pt x="207" y="186"/>
                  </a:cubicBezTo>
                  <a:cubicBezTo>
                    <a:pt x="208" y="189"/>
                    <a:pt x="204" y="190"/>
                    <a:pt x="203" y="192"/>
                  </a:cubicBezTo>
                  <a:cubicBezTo>
                    <a:pt x="202" y="192"/>
                    <a:pt x="201" y="193"/>
                    <a:pt x="201" y="193"/>
                  </a:cubicBezTo>
                  <a:cubicBezTo>
                    <a:pt x="200" y="190"/>
                    <a:pt x="201" y="188"/>
                    <a:pt x="199" y="186"/>
                  </a:cubicBezTo>
                  <a:cubicBezTo>
                    <a:pt x="197" y="184"/>
                    <a:pt x="194" y="183"/>
                    <a:pt x="192" y="184"/>
                  </a:cubicBezTo>
                  <a:cubicBezTo>
                    <a:pt x="190" y="184"/>
                    <a:pt x="189" y="186"/>
                    <a:pt x="188" y="187"/>
                  </a:cubicBezTo>
                  <a:cubicBezTo>
                    <a:pt x="187" y="189"/>
                    <a:pt x="189" y="191"/>
                    <a:pt x="189" y="194"/>
                  </a:cubicBezTo>
                  <a:cubicBezTo>
                    <a:pt x="191" y="196"/>
                    <a:pt x="195" y="195"/>
                    <a:pt x="198" y="196"/>
                  </a:cubicBezTo>
                  <a:cubicBezTo>
                    <a:pt x="204" y="194"/>
                    <a:pt x="210" y="190"/>
                    <a:pt x="212" y="184"/>
                  </a:cubicBezTo>
                  <a:cubicBezTo>
                    <a:pt x="214" y="181"/>
                    <a:pt x="213" y="177"/>
                    <a:pt x="217" y="176"/>
                  </a:cubicBezTo>
                  <a:cubicBezTo>
                    <a:pt x="225" y="173"/>
                    <a:pt x="229" y="164"/>
                    <a:pt x="233" y="157"/>
                  </a:cubicBezTo>
                  <a:cubicBezTo>
                    <a:pt x="234" y="156"/>
                    <a:pt x="237" y="156"/>
                    <a:pt x="236" y="154"/>
                  </a:cubicBezTo>
                  <a:cubicBezTo>
                    <a:pt x="235" y="153"/>
                    <a:pt x="234" y="152"/>
                    <a:pt x="234" y="151"/>
                  </a:cubicBezTo>
                  <a:cubicBezTo>
                    <a:pt x="231" y="148"/>
                    <a:pt x="230" y="144"/>
                    <a:pt x="228" y="141"/>
                  </a:cubicBezTo>
                  <a:cubicBezTo>
                    <a:pt x="224" y="138"/>
                    <a:pt x="220" y="135"/>
                    <a:pt x="215" y="134"/>
                  </a:cubicBezTo>
                  <a:cubicBezTo>
                    <a:pt x="213" y="126"/>
                    <a:pt x="208" y="118"/>
                    <a:pt x="199" y="115"/>
                  </a:cubicBezTo>
                  <a:cubicBezTo>
                    <a:pt x="196" y="113"/>
                    <a:pt x="190" y="113"/>
                    <a:pt x="187" y="116"/>
                  </a:cubicBezTo>
                  <a:cubicBezTo>
                    <a:pt x="185" y="118"/>
                    <a:pt x="184" y="121"/>
                    <a:pt x="185" y="125"/>
                  </a:cubicBezTo>
                  <a:cubicBezTo>
                    <a:pt x="186" y="127"/>
                    <a:pt x="189" y="129"/>
                    <a:pt x="192" y="130"/>
                  </a:cubicBezTo>
                  <a:cubicBezTo>
                    <a:pt x="195" y="130"/>
                    <a:pt x="197" y="128"/>
                    <a:pt x="199" y="127"/>
                  </a:cubicBezTo>
                  <a:cubicBezTo>
                    <a:pt x="201" y="124"/>
                    <a:pt x="201" y="121"/>
                    <a:pt x="201" y="119"/>
                  </a:cubicBezTo>
                  <a:cubicBezTo>
                    <a:pt x="202" y="119"/>
                    <a:pt x="204" y="120"/>
                    <a:pt x="205" y="121"/>
                  </a:cubicBezTo>
                  <a:cubicBezTo>
                    <a:pt x="206" y="124"/>
                    <a:pt x="204" y="128"/>
                    <a:pt x="202" y="131"/>
                  </a:cubicBezTo>
                  <a:cubicBezTo>
                    <a:pt x="199" y="134"/>
                    <a:pt x="195" y="136"/>
                    <a:pt x="190" y="135"/>
                  </a:cubicBezTo>
                  <a:cubicBezTo>
                    <a:pt x="185" y="133"/>
                    <a:pt x="179" y="129"/>
                    <a:pt x="178" y="123"/>
                  </a:cubicBezTo>
                  <a:cubicBezTo>
                    <a:pt x="178" y="119"/>
                    <a:pt x="180" y="115"/>
                    <a:pt x="183" y="111"/>
                  </a:cubicBezTo>
                  <a:cubicBezTo>
                    <a:pt x="190" y="107"/>
                    <a:pt x="198" y="109"/>
                    <a:pt x="204" y="111"/>
                  </a:cubicBezTo>
                  <a:cubicBezTo>
                    <a:pt x="208" y="114"/>
                    <a:pt x="212" y="116"/>
                    <a:pt x="216" y="120"/>
                  </a:cubicBezTo>
                  <a:close/>
                  <a:moveTo>
                    <a:pt x="243" y="117"/>
                  </a:moveTo>
                  <a:cubicBezTo>
                    <a:pt x="245" y="123"/>
                    <a:pt x="247" y="131"/>
                    <a:pt x="242" y="136"/>
                  </a:cubicBezTo>
                  <a:cubicBezTo>
                    <a:pt x="241" y="137"/>
                    <a:pt x="240" y="138"/>
                    <a:pt x="239" y="138"/>
                  </a:cubicBezTo>
                  <a:cubicBezTo>
                    <a:pt x="237" y="137"/>
                    <a:pt x="235" y="136"/>
                    <a:pt x="234" y="134"/>
                  </a:cubicBezTo>
                  <a:cubicBezTo>
                    <a:pt x="234" y="133"/>
                    <a:pt x="233" y="130"/>
                    <a:pt x="234" y="129"/>
                  </a:cubicBezTo>
                  <a:cubicBezTo>
                    <a:pt x="236" y="129"/>
                    <a:pt x="238" y="132"/>
                    <a:pt x="240" y="130"/>
                  </a:cubicBezTo>
                  <a:cubicBezTo>
                    <a:pt x="242" y="127"/>
                    <a:pt x="241" y="124"/>
                    <a:pt x="241" y="120"/>
                  </a:cubicBezTo>
                  <a:cubicBezTo>
                    <a:pt x="240" y="117"/>
                    <a:pt x="236" y="114"/>
                    <a:pt x="238" y="111"/>
                  </a:cubicBezTo>
                  <a:cubicBezTo>
                    <a:pt x="240" y="112"/>
                    <a:pt x="242" y="115"/>
                    <a:pt x="243" y="117"/>
                  </a:cubicBezTo>
                  <a:close/>
                  <a:moveTo>
                    <a:pt x="77" y="119"/>
                  </a:moveTo>
                  <a:cubicBezTo>
                    <a:pt x="76" y="122"/>
                    <a:pt x="74" y="126"/>
                    <a:pt x="76" y="129"/>
                  </a:cubicBezTo>
                  <a:cubicBezTo>
                    <a:pt x="77" y="130"/>
                    <a:pt x="78" y="130"/>
                    <a:pt x="79" y="130"/>
                  </a:cubicBezTo>
                  <a:cubicBezTo>
                    <a:pt x="80" y="130"/>
                    <a:pt x="81" y="130"/>
                    <a:pt x="82" y="130"/>
                  </a:cubicBezTo>
                  <a:cubicBezTo>
                    <a:pt x="82" y="132"/>
                    <a:pt x="82" y="135"/>
                    <a:pt x="80" y="136"/>
                  </a:cubicBezTo>
                  <a:cubicBezTo>
                    <a:pt x="79" y="137"/>
                    <a:pt x="78" y="137"/>
                    <a:pt x="77" y="137"/>
                  </a:cubicBezTo>
                  <a:cubicBezTo>
                    <a:pt x="74" y="136"/>
                    <a:pt x="72" y="133"/>
                    <a:pt x="71" y="130"/>
                  </a:cubicBezTo>
                  <a:cubicBezTo>
                    <a:pt x="71" y="124"/>
                    <a:pt x="75" y="118"/>
                    <a:pt x="75" y="112"/>
                  </a:cubicBezTo>
                  <a:cubicBezTo>
                    <a:pt x="75" y="111"/>
                    <a:pt x="76" y="111"/>
                    <a:pt x="77" y="110"/>
                  </a:cubicBezTo>
                  <a:cubicBezTo>
                    <a:pt x="79" y="113"/>
                    <a:pt x="77" y="116"/>
                    <a:pt x="77" y="119"/>
                  </a:cubicBezTo>
                  <a:close/>
                  <a:moveTo>
                    <a:pt x="248" y="115"/>
                  </a:moveTo>
                  <a:cubicBezTo>
                    <a:pt x="247" y="117"/>
                    <a:pt x="250" y="118"/>
                    <a:pt x="250" y="120"/>
                  </a:cubicBezTo>
                  <a:cubicBezTo>
                    <a:pt x="252" y="124"/>
                    <a:pt x="253" y="129"/>
                    <a:pt x="252" y="133"/>
                  </a:cubicBezTo>
                  <a:cubicBezTo>
                    <a:pt x="250" y="137"/>
                    <a:pt x="248" y="143"/>
                    <a:pt x="251" y="146"/>
                  </a:cubicBezTo>
                  <a:cubicBezTo>
                    <a:pt x="253" y="148"/>
                    <a:pt x="255" y="148"/>
                    <a:pt x="256" y="148"/>
                  </a:cubicBezTo>
                  <a:cubicBezTo>
                    <a:pt x="259" y="146"/>
                    <a:pt x="259" y="146"/>
                    <a:pt x="259" y="146"/>
                  </a:cubicBezTo>
                  <a:cubicBezTo>
                    <a:pt x="259" y="149"/>
                    <a:pt x="256" y="152"/>
                    <a:pt x="254" y="153"/>
                  </a:cubicBezTo>
                  <a:cubicBezTo>
                    <a:pt x="252" y="154"/>
                    <a:pt x="250" y="153"/>
                    <a:pt x="248" y="152"/>
                  </a:cubicBezTo>
                  <a:cubicBezTo>
                    <a:pt x="244" y="150"/>
                    <a:pt x="244" y="145"/>
                    <a:pt x="244" y="141"/>
                  </a:cubicBezTo>
                  <a:cubicBezTo>
                    <a:pt x="245" y="136"/>
                    <a:pt x="249" y="132"/>
                    <a:pt x="247" y="127"/>
                  </a:cubicBezTo>
                  <a:cubicBezTo>
                    <a:pt x="248" y="122"/>
                    <a:pt x="245" y="119"/>
                    <a:pt x="245" y="114"/>
                  </a:cubicBezTo>
                  <a:cubicBezTo>
                    <a:pt x="246" y="114"/>
                    <a:pt x="247" y="114"/>
                    <a:pt x="248" y="115"/>
                  </a:cubicBezTo>
                  <a:close/>
                  <a:moveTo>
                    <a:pt x="72" y="114"/>
                  </a:moveTo>
                  <a:cubicBezTo>
                    <a:pt x="71" y="120"/>
                    <a:pt x="68" y="126"/>
                    <a:pt x="70" y="132"/>
                  </a:cubicBezTo>
                  <a:cubicBezTo>
                    <a:pt x="71" y="137"/>
                    <a:pt x="73" y="144"/>
                    <a:pt x="69" y="148"/>
                  </a:cubicBezTo>
                  <a:cubicBezTo>
                    <a:pt x="68" y="150"/>
                    <a:pt x="66" y="151"/>
                    <a:pt x="63" y="151"/>
                  </a:cubicBezTo>
                  <a:cubicBezTo>
                    <a:pt x="62" y="151"/>
                    <a:pt x="60" y="150"/>
                    <a:pt x="59" y="148"/>
                  </a:cubicBezTo>
                  <a:cubicBezTo>
                    <a:pt x="59" y="148"/>
                    <a:pt x="59" y="148"/>
                    <a:pt x="59" y="148"/>
                  </a:cubicBezTo>
                  <a:cubicBezTo>
                    <a:pt x="62" y="148"/>
                    <a:pt x="65" y="147"/>
                    <a:pt x="66" y="144"/>
                  </a:cubicBezTo>
                  <a:cubicBezTo>
                    <a:pt x="70" y="137"/>
                    <a:pt x="64" y="131"/>
                    <a:pt x="66" y="125"/>
                  </a:cubicBezTo>
                  <a:cubicBezTo>
                    <a:pt x="66" y="121"/>
                    <a:pt x="67" y="117"/>
                    <a:pt x="70" y="115"/>
                  </a:cubicBezTo>
                  <a:cubicBezTo>
                    <a:pt x="70" y="114"/>
                    <a:pt x="71" y="114"/>
                    <a:pt x="72" y="113"/>
                  </a:cubicBezTo>
                  <a:cubicBezTo>
                    <a:pt x="72" y="113"/>
                    <a:pt x="72" y="114"/>
                    <a:pt x="72" y="114"/>
                  </a:cubicBezTo>
                  <a:close/>
                  <a:moveTo>
                    <a:pt x="255" y="119"/>
                  </a:moveTo>
                  <a:cubicBezTo>
                    <a:pt x="258" y="124"/>
                    <a:pt x="257" y="130"/>
                    <a:pt x="255" y="134"/>
                  </a:cubicBezTo>
                  <a:cubicBezTo>
                    <a:pt x="255" y="137"/>
                    <a:pt x="253" y="141"/>
                    <a:pt x="256" y="143"/>
                  </a:cubicBezTo>
                  <a:cubicBezTo>
                    <a:pt x="256" y="144"/>
                    <a:pt x="257" y="144"/>
                    <a:pt x="257" y="145"/>
                  </a:cubicBezTo>
                  <a:cubicBezTo>
                    <a:pt x="257" y="146"/>
                    <a:pt x="255" y="146"/>
                    <a:pt x="254" y="145"/>
                  </a:cubicBezTo>
                  <a:cubicBezTo>
                    <a:pt x="249" y="140"/>
                    <a:pt x="255" y="134"/>
                    <a:pt x="254" y="128"/>
                  </a:cubicBezTo>
                  <a:cubicBezTo>
                    <a:pt x="255" y="124"/>
                    <a:pt x="253" y="120"/>
                    <a:pt x="251" y="116"/>
                  </a:cubicBezTo>
                  <a:cubicBezTo>
                    <a:pt x="253" y="115"/>
                    <a:pt x="254" y="118"/>
                    <a:pt x="255" y="119"/>
                  </a:cubicBezTo>
                  <a:close/>
                  <a:moveTo>
                    <a:pt x="130" y="118"/>
                  </a:moveTo>
                  <a:cubicBezTo>
                    <a:pt x="131" y="119"/>
                    <a:pt x="131" y="122"/>
                    <a:pt x="130" y="124"/>
                  </a:cubicBezTo>
                  <a:cubicBezTo>
                    <a:pt x="129" y="126"/>
                    <a:pt x="127" y="127"/>
                    <a:pt x="125" y="127"/>
                  </a:cubicBezTo>
                  <a:cubicBezTo>
                    <a:pt x="123" y="127"/>
                    <a:pt x="121" y="126"/>
                    <a:pt x="120" y="124"/>
                  </a:cubicBezTo>
                  <a:cubicBezTo>
                    <a:pt x="118" y="122"/>
                    <a:pt x="119" y="118"/>
                    <a:pt x="119" y="115"/>
                  </a:cubicBezTo>
                  <a:cubicBezTo>
                    <a:pt x="122" y="114"/>
                    <a:pt x="125" y="115"/>
                    <a:pt x="127" y="116"/>
                  </a:cubicBezTo>
                  <a:cubicBezTo>
                    <a:pt x="130" y="118"/>
                    <a:pt x="130" y="118"/>
                    <a:pt x="130" y="118"/>
                  </a:cubicBezTo>
                  <a:close/>
                  <a:moveTo>
                    <a:pt x="197" y="117"/>
                  </a:moveTo>
                  <a:cubicBezTo>
                    <a:pt x="197" y="119"/>
                    <a:pt x="197" y="119"/>
                    <a:pt x="197" y="119"/>
                  </a:cubicBezTo>
                  <a:cubicBezTo>
                    <a:pt x="196" y="118"/>
                    <a:pt x="194" y="116"/>
                    <a:pt x="192" y="118"/>
                  </a:cubicBezTo>
                  <a:cubicBezTo>
                    <a:pt x="190" y="118"/>
                    <a:pt x="189" y="120"/>
                    <a:pt x="189" y="121"/>
                  </a:cubicBezTo>
                  <a:cubicBezTo>
                    <a:pt x="188" y="122"/>
                    <a:pt x="189" y="123"/>
                    <a:pt x="189" y="124"/>
                  </a:cubicBezTo>
                  <a:cubicBezTo>
                    <a:pt x="190" y="126"/>
                    <a:pt x="191" y="126"/>
                    <a:pt x="193" y="126"/>
                  </a:cubicBezTo>
                  <a:cubicBezTo>
                    <a:pt x="194" y="126"/>
                    <a:pt x="196" y="126"/>
                    <a:pt x="197" y="125"/>
                  </a:cubicBezTo>
                  <a:cubicBezTo>
                    <a:pt x="198" y="123"/>
                    <a:pt x="197" y="121"/>
                    <a:pt x="198" y="120"/>
                  </a:cubicBezTo>
                  <a:cubicBezTo>
                    <a:pt x="200" y="121"/>
                    <a:pt x="199" y="123"/>
                    <a:pt x="199" y="124"/>
                  </a:cubicBezTo>
                  <a:cubicBezTo>
                    <a:pt x="197" y="125"/>
                    <a:pt x="196" y="127"/>
                    <a:pt x="194" y="127"/>
                  </a:cubicBezTo>
                  <a:cubicBezTo>
                    <a:pt x="192" y="128"/>
                    <a:pt x="189" y="127"/>
                    <a:pt x="188" y="125"/>
                  </a:cubicBezTo>
                  <a:cubicBezTo>
                    <a:pt x="187" y="124"/>
                    <a:pt x="186" y="122"/>
                    <a:pt x="187" y="121"/>
                  </a:cubicBezTo>
                  <a:cubicBezTo>
                    <a:pt x="188" y="118"/>
                    <a:pt x="190" y="116"/>
                    <a:pt x="193" y="116"/>
                  </a:cubicBezTo>
                  <a:cubicBezTo>
                    <a:pt x="194" y="116"/>
                    <a:pt x="197" y="116"/>
                    <a:pt x="197" y="117"/>
                  </a:cubicBezTo>
                  <a:close/>
                  <a:moveTo>
                    <a:pt x="130" y="120"/>
                  </a:moveTo>
                  <a:cubicBezTo>
                    <a:pt x="130" y="122"/>
                    <a:pt x="129" y="123"/>
                    <a:pt x="128" y="125"/>
                  </a:cubicBezTo>
                  <a:cubicBezTo>
                    <a:pt x="127" y="126"/>
                    <a:pt x="125" y="126"/>
                    <a:pt x="123" y="125"/>
                  </a:cubicBezTo>
                  <a:cubicBezTo>
                    <a:pt x="120" y="124"/>
                    <a:pt x="121" y="121"/>
                    <a:pt x="120" y="118"/>
                  </a:cubicBezTo>
                  <a:cubicBezTo>
                    <a:pt x="120" y="117"/>
                    <a:pt x="120" y="115"/>
                    <a:pt x="122" y="116"/>
                  </a:cubicBezTo>
                  <a:cubicBezTo>
                    <a:pt x="125" y="116"/>
                    <a:pt x="128" y="117"/>
                    <a:pt x="130" y="120"/>
                  </a:cubicBezTo>
                  <a:close/>
                  <a:moveTo>
                    <a:pt x="66" y="115"/>
                  </a:moveTo>
                  <a:cubicBezTo>
                    <a:pt x="63" y="122"/>
                    <a:pt x="62" y="131"/>
                    <a:pt x="65" y="138"/>
                  </a:cubicBezTo>
                  <a:cubicBezTo>
                    <a:pt x="65" y="140"/>
                    <a:pt x="65" y="143"/>
                    <a:pt x="63" y="144"/>
                  </a:cubicBezTo>
                  <a:cubicBezTo>
                    <a:pt x="62" y="145"/>
                    <a:pt x="62" y="146"/>
                    <a:pt x="60" y="145"/>
                  </a:cubicBezTo>
                  <a:cubicBezTo>
                    <a:pt x="61" y="143"/>
                    <a:pt x="62" y="141"/>
                    <a:pt x="62" y="138"/>
                  </a:cubicBezTo>
                  <a:cubicBezTo>
                    <a:pt x="60" y="133"/>
                    <a:pt x="62" y="128"/>
                    <a:pt x="63" y="123"/>
                  </a:cubicBezTo>
                  <a:cubicBezTo>
                    <a:pt x="64" y="120"/>
                    <a:pt x="64" y="117"/>
                    <a:pt x="66" y="115"/>
                  </a:cubicBezTo>
                  <a:close/>
                  <a:moveTo>
                    <a:pt x="239" y="127"/>
                  </a:moveTo>
                  <a:cubicBezTo>
                    <a:pt x="238" y="127"/>
                    <a:pt x="238" y="127"/>
                    <a:pt x="238" y="127"/>
                  </a:cubicBezTo>
                  <a:cubicBezTo>
                    <a:pt x="236" y="126"/>
                    <a:pt x="238" y="124"/>
                    <a:pt x="238" y="122"/>
                  </a:cubicBezTo>
                  <a:cubicBezTo>
                    <a:pt x="236" y="117"/>
                    <a:pt x="236" y="117"/>
                    <a:pt x="236" y="117"/>
                  </a:cubicBezTo>
                  <a:cubicBezTo>
                    <a:pt x="238" y="120"/>
                    <a:pt x="239" y="124"/>
                    <a:pt x="239" y="127"/>
                  </a:cubicBezTo>
                  <a:close/>
                  <a:moveTo>
                    <a:pt x="80" y="126"/>
                  </a:moveTo>
                  <a:cubicBezTo>
                    <a:pt x="80" y="127"/>
                    <a:pt x="80" y="128"/>
                    <a:pt x="79" y="128"/>
                  </a:cubicBezTo>
                  <a:cubicBezTo>
                    <a:pt x="77" y="128"/>
                    <a:pt x="77" y="127"/>
                    <a:pt x="77" y="126"/>
                  </a:cubicBezTo>
                  <a:cubicBezTo>
                    <a:pt x="77" y="124"/>
                    <a:pt x="78" y="122"/>
                    <a:pt x="79" y="121"/>
                  </a:cubicBezTo>
                  <a:cubicBezTo>
                    <a:pt x="80" y="122"/>
                    <a:pt x="79" y="125"/>
                    <a:pt x="80" y="126"/>
                  </a:cubicBezTo>
                  <a:close/>
                  <a:moveTo>
                    <a:pt x="21" y="121"/>
                  </a:moveTo>
                  <a:cubicBezTo>
                    <a:pt x="21" y="122"/>
                    <a:pt x="20" y="122"/>
                    <a:pt x="20" y="122"/>
                  </a:cubicBezTo>
                  <a:cubicBezTo>
                    <a:pt x="20" y="121"/>
                    <a:pt x="20" y="121"/>
                    <a:pt x="20" y="121"/>
                  </a:cubicBezTo>
                  <a:cubicBezTo>
                    <a:pt x="21" y="121"/>
                    <a:pt x="21" y="121"/>
                    <a:pt x="21" y="121"/>
                  </a:cubicBezTo>
                  <a:close/>
                  <a:moveTo>
                    <a:pt x="115" y="136"/>
                  </a:moveTo>
                  <a:cubicBezTo>
                    <a:pt x="112" y="137"/>
                    <a:pt x="109" y="139"/>
                    <a:pt x="106" y="141"/>
                  </a:cubicBezTo>
                  <a:cubicBezTo>
                    <a:pt x="103" y="143"/>
                    <a:pt x="98" y="145"/>
                    <a:pt x="97" y="150"/>
                  </a:cubicBezTo>
                  <a:cubicBezTo>
                    <a:pt x="95" y="156"/>
                    <a:pt x="96" y="163"/>
                    <a:pt x="102" y="167"/>
                  </a:cubicBezTo>
                  <a:cubicBezTo>
                    <a:pt x="103" y="169"/>
                    <a:pt x="106" y="169"/>
                    <a:pt x="108" y="170"/>
                  </a:cubicBezTo>
                  <a:cubicBezTo>
                    <a:pt x="110" y="173"/>
                    <a:pt x="112" y="175"/>
                    <a:pt x="116" y="175"/>
                  </a:cubicBezTo>
                  <a:cubicBezTo>
                    <a:pt x="116" y="177"/>
                    <a:pt x="114" y="177"/>
                    <a:pt x="113" y="179"/>
                  </a:cubicBezTo>
                  <a:cubicBezTo>
                    <a:pt x="112" y="181"/>
                    <a:pt x="111" y="184"/>
                    <a:pt x="110" y="187"/>
                  </a:cubicBezTo>
                  <a:cubicBezTo>
                    <a:pt x="106" y="183"/>
                    <a:pt x="102" y="179"/>
                    <a:pt x="101" y="174"/>
                  </a:cubicBezTo>
                  <a:cubicBezTo>
                    <a:pt x="100" y="172"/>
                    <a:pt x="97" y="172"/>
                    <a:pt x="96" y="171"/>
                  </a:cubicBezTo>
                  <a:cubicBezTo>
                    <a:pt x="89" y="167"/>
                    <a:pt x="87" y="161"/>
                    <a:pt x="83" y="155"/>
                  </a:cubicBezTo>
                  <a:cubicBezTo>
                    <a:pt x="86" y="150"/>
                    <a:pt x="87" y="143"/>
                    <a:pt x="93" y="139"/>
                  </a:cubicBezTo>
                  <a:cubicBezTo>
                    <a:pt x="95" y="138"/>
                    <a:pt x="98" y="137"/>
                    <a:pt x="100" y="137"/>
                  </a:cubicBezTo>
                  <a:cubicBezTo>
                    <a:pt x="102" y="131"/>
                    <a:pt x="105" y="127"/>
                    <a:pt x="108" y="122"/>
                  </a:cubicBezTo>
                  <a:cubicBezTo>
                    <a:pt x="109" y="127"/>
                    <a:pt x="111" y="133"/>
                    <a:pt x="115" y="136"/>
                  </a:cubicBezTo>
                  <a:close/>
                  <a:moveTo>
                    <a:pt x="110" y="133"/>
                  </a:moveTo>
                  <a:cubicBezTo>
                    <a:pt x="111" y="134"/>
                    <a:pt x="112" y="135"/>
                    <a:pt x="112" y="137"/>
                  </a:cubicBezTo>
                  <a:cubicBezTo>
                    <a:pt x="109" y="137"/>
                    <a:pt x="109" y="137"/>
                    <a:pt x="109" y="137"/>
                  </a:cubicBezTo>
                  <a:cubicBezTo>
                    <a:pt x="107" y="138"/>
                    <a:pt x="105" y="141"/>
                    <a:pt x="103" y="142"/>
                  </a:cubicBezTo>
                  <a:cubicBezTo>
                    <a:pt x="99" y="144"/>
                    <a:pt x="94" y="148"/>
                    <a:pt x="95" y="154"/>
                  </a:cubicBezTo>
                  <a:cubicBezTo>
                    <a:pt x="96" y="155"/>
                    <a:pt x="95" y="158"/>
                    <a:pt x="95" y="160"/>
                  </a:cubicBezTo>
                  <a:cubicBezTo>
                    <a:pt x="96" y="163"/>
                    <a:pt x="97" y="166"/>
                    <a:pt x="100" y="168"/>
                  </a:cubicBezTo>
                  <a:cubicBezTo>
                    <a:pt x="102" y="170"/>
                    <a:pt x="105" y="170"/>
                    <a:pt x="107" y="171"/>
                  </a:cubicBezTo>
                  <a:cubicBezTo>
                    <a:pt x="108" y="173"/>
                    <a:pt x="110" y="175"/>
                    <a:pt x="112" y="175"/>
                  </a:cubicBezTo>
                  <a:cubicBezTo>
                    <a:pt x="113" y="176"/>
                    <a:pt x="113" y="177"/>
                    <a:pt x="112" y="178"/>
                  </a:cubicBezTo>
                  <a:cubicBezTo>
                    <a:pt x="110" y="179"/>
                    <a:pt x="111" y="183"/>
                    <a:pt x="108" y="182"/>
                  </a:cubicBezTo>
                  <a:cubicBezTo>
                    <a:pt x="106" y="179"/>
                    <a:pt x="104" y="176"/>
                    <a:pt x="103" y="172"/>
                  </a:cubicBezTo>
                  <a:cubicBezTo>
                    <a:pt x="99" y="171"/>
                    <a:pt x="95" y="169"/>
                    <a:pt x="92" y="166"/>
                  </a:cubicBezTo>
                  <a:cubicBezTo>
                    <a:pt x="88" y="161"/>
                    <a:pt x="88" y="161"/>
                    <a:pt x="88" y="161"/>
                  </a:cubicBezTo>
                  <a:cubicBezTo>
                    <a:pt x="87" y="158"/>
                    <a:pt x="85" y="156"/>
                    <a:pt x="85" y="154"/>
                  </a:cubicBezTo>
                  <a:cubicBezTo>
                    <a:pt x="88" y="148"/>
                    <a:pt x="90" y="142"/>
                    <a:pt x="96" y="140"/>
                  </a:cubicBezTo>
                  <a:cubicBezTo>
                    <a:pt x="98" y="138"/>
                    <a:pt x="102" y="139"/>
                    <a:pt x="102" y="136"/>
                  </a:cubicBezTo>
                  <a:cubicBezTo>
                    <a:pt x="104" y="133"/>
                    <a:pt x="104" y="129"/>
                    <a:pt x="107" y="127"/>
                  </a:cubicBezTo>
                  <a:cubicBezTo>
                    <a:pt x="109" y="128"/>
                    <a:pt x="109" y="131"/>
                    <a:pt x="110" y="133"/>
                  </a:cubicBezTo>
                  <a:close/>
                  <a:moveTo>
                    <a:pt x="208" y="146"/>
                  </a:moveTo>
                  <a:cubicBezTo>
                    <a:pt x="212" y="146"/>
                    <a:pt x="216" y="148"/>
                    <a:pt x="217" y="151"/>
                  </a:cubicBezTo>
                  <a:cubicBezTo>
                    <a:pt x="219" y="155"/>
                    <a:pt x="219" y="159"/>
                    <a:pt x="217" y="162"/>
                  </a:cubicBezTo>
                  <a:cubicBezTo>
                    <a:pt x="214" y="164"/>
                    <a:pt x="212" y="165"/>
                    <a:pt x="209" y="165"/>
                  </a:cubicBezTo>
                  <a:cubicBezTo>
                    <a:pt x="207" y="168"/>
                    <a:pt x="206" y="171"/>
                    <a:pt x="203" y="172"/>
                  </a:cubicBezTo>
                  <a:cubicBezTo>
                    <a:pt x="199" y="173"/>
                    <a:pt x="196" y="171"/>
                    <a:pt x="194" y="169"/>
                  </a:cubicBezTo>
                  <a:cubicBezTo>
                    <a:pt x="193" y="167"/>
                    <a:pt x="193" y="163"/>
                    <a:pt x="195" y="161"/>
                  </a:cubicBezTo>
                  <a:cubicBezTo>
                    <a:pt x="195" y="160"/>
                    <a:pt x="197" y="160"/>
                    <a:pt x="198" y="161"/>
                  </a:cubicBezTo>
                  <a:cubicBezTo>
                    <a:pt x="200" y="162"/>
                    <a:pt x="197" y="164"/>
                    <a:pt x="200" y="165"/>
                  </a:cubicBezTo>
                  <a:cubicBezTo>
                    <a:pt x="204" y="166"/>
                    <a:pt x="206" y="163"/>
                    <a:pt x="209" y="162"/>
                  </a:cubicBezTo>
                  <a:cubicBezTo>
                    <a:pt x="211" y="162"/>
                    <a:pt x="212" y="160"/>
                    <a:pt x="214" y="159"/>
                  </a:cubicBezTo>
                  <a:cubicBezTo>
                    <a:pt x="215" y="157"/>
                    <a:pt x="215" y="154"/>
                    <a:pt x="214" y="152"/>
                  </a:cubicBezTo>
                  <a:cubicBezTo>
                    <a:pt x="212" y="149"/>
                    <a:pt x="209" y="149"/>
                    <a:pt x="206" y="150"/>
                  </a:cubicBezTo>
                  <a:cubicBezTo>
                    <a:pt x="205" y="148"/>
                    <a:pt x="203" y="145"/>
                    <a:pt x="200" y="145"/>
                  </a:cubicBezTo>
                  <a:cubicBezTo>
                    <a:pt x="199" y="147"/>
                    <a:pt x="197" y="149"/>
                    <a:pt x="195" y="148"/>
                  </a:cubicBezTo>
                  <a:cubicBezTo>
                    <a:pt x="193" y="147"/>
                    <a:pt x="193" y="146"/>
                    <a:pt x="193" y="144"/>
                  </a:cubicBezTo>
                  <a:cubicBezTo>
                    <a:pt x="193" y="142"/>
                    <a:pt x="194" y="140"/>
                    <a:pt x="196" y="140"/>
                  </a:cubicBezTo>
                  <a:cubicBezTo>
                    <a:pt x="198" y="139"/>
                    <a:pt x="200" y="139"/>
                    <a:pt x="202" y="139"/>
                  </a:cubicBezTo>
                  <a:cubicBezTo>
                    <a:pt x="204" y="141"/>
                    <a:pt x="205" y="144"/>
                    <a:pt x="208" y="146"/>
                  </a:cubicBezTo>
                  <a:close/>
                  <a:moveTo>
                    <a:pt x="121" y="140"/>
                  </a:moveTo>
                  <a:cubicBezTo>
                    <a:pt x="123" y="142"/>
                    <a:pt x="124" y="144"/>
                    <a:pt x="123" y="147"/>
                  </a:cubicBezTo>
                  <a:cubicBezTo>
                    <a:pt x="123" y="148"/>
                    <a:pt x="121" y="149"/>
                    <a:pt x="120" y="148"/>
                  </a:cubicBezTo>
                  <a:cubicBezTo>
                    <a:pt x="119" y="146"/>
                    <a:pt x="118" y="145"/>
                    <a:pt x="115" y="145"/>
                  </a:cubicBezTo>
                  <a:cubicBezTo>
                    <a:pt x="113" y="145"/>
                    <a:pt x="112" y="147"/>
                    <a:pt x="110" y="148"/>
                  </a:cubicBezTo>
                  <a:cubicBezTo>
                    <a:pt x="107" y="148"/>
                    <a:pt x="105" y="150"/>
                    <a:pt x="103" y="153"/>
                  </a:cubicBezTo>
                  <a:cubicBezTo>
                    <a:pt x="102" y="156"/>
                    <a:pt x="103" y="158"/>
                    <a:pt x="105" y="161"/>
                  </a:cubicBezTo>
                  <a:cubicBezTo>
                    <a:pt x="107" y="163"/>
                    <a:pt x="110" y="164"/>
                    <a:pt x="113" y="164"/>
                  </a:cubicBezTo>
                  <a:cubicBezTo>
                    <a:pt x="114" y="165"/>
                    <a:pt x="113" y="165"/>
                    <a:pt x="113" y="166"/>
                  </a:cubicBezTo>
                  <a:cubicBezTo>
                    <a:pt x="114" y="167"/>
                    <a:pt x="114" y="168"/>
                    <a:pt x="116" y="168"/>
                  </a:cubicBezTo>
                  <a:cubicBezTo>
                    <a:pt x="117" y="167"/>
                    <a:pt x="119" y="169"/>
                    <a:pt x="119" y="167"/>
                  </a:cubicBezTo>
                  <a:cubicBezTo>
                    <a:pt x="119" y="165"/>
                    <a:pt x="119" y="163"/>
                    <a:pt x="121" y="163"/>
                  </a:cubicBezTo>
                  <a:cubicBezTo>
                    <a:pt x="122" y="163"/>
                    <a:pt x="123" y="164"/>
                    <a:pt x="124" y="166"/>
                  </a:cubicBezTo>
                  <a:cubicBezTo>
                    <a:pt x="124" y="167"/>
                    <a:pt x="124" y="170"/>
                    <a:pt x="123" y="171"/>
                  </a:cubicBezTo>
                  <a:cubicBezTo>
                    <a:pt x="121" y="173"/>
                    <a:pt x="117" y="173"/>
                    <a:pt x="115" y="173"/>
                  </a:cubicBezTo>
                  <a:cubicBezTo>
                    <a:pt x="112" y="173"/>
                    <a:pt x="111" y="170"/>
                    <a:pt x="110" y="168"/>
                  </a:cubicBezTo>
                  <a:cubicBezTo>
                    <a:pt x="105" y="167"/>
                    <a:pt x="100" y="164"/>
                    <a:pt x="99" y="159"/>
                  </a:cubicBezTo>
                  <a:cubicBezTo>
                    <a:pt x="98" y="155"/>
                    <a:pt x="98" y="151"/>
                    <a:pt x="100" y="148"/>
                  </a:cubicBezTo>
                  <a:cubicBezTo>
                    <a:pt x="102" y="145"/>
                    <a:pt x="105" y="143"/>
                    <a:pt x="108" y="143"/>
                  </a:cubicBezTo>
                  <a:cubicBezTo>
                    <a:pt x="109" y="140"/>
                    <a:pt x="112" y="140"/>
                    <a:pt x="114" y="138"/>
                  </a:cubicBezTo>
                  <a:cubicBezTo>
                    <a:pt x="116" y="139"/>
                    <a:pt x="119" y="138"/>
                    <a:pt x="121" y="140"/>
                  </a:cubicBezTo>
                  <a:close/>
                  <a:moveTo>
                    <a:pt x="165" y="152"/>
                  </a:moveTo>
                  <a:cubicBezTo>
                    <a:pt x="165" y="154"/>
                    <a:pt x="166" y="157"/>
                    <a:pt x="164" y="159"/>
                  </a:cubicBezTo>
                  <a:cubicBezTo>
                    <a:pt x="163" y="161"/>
                    <a:pt x="161" y="161"/>
                    <a:pt x="159" y="161"/>
                  </a:cubicBezTo>
                  <a:cubicBezTo>
                    <a:pt x="157" y="160"/>
                    <a:pt x="154" y="160"/>
                    <a:pt x="154" y="157"/>
                  </a:cubicBezTo>
                  <a:cubicBezTo>
                    <a:pt x="153" y="156"/>
                    <a:pt x="153" y="154"/>
                    <a:pt x="154" y="153"/>
                  </a:cubicBezTo>
                  <a:cubicBezTo>
                    <a:pt x="156" y="150"/>
                    <a:pt x="159" y="148"/>
                    <a:pt x="162" y="149"/>
                  </a:cubicBezTo>
                  <a:cubicBezTo>
                    <a:pt x="163" y="150"/>
                    <a:pt x="164" y="151"/>
                    <a:pt x="165" y="152"/>
                  </a:cubicBezTo>
                  <a:close/>
                  <a:moveTo>
                    <a:pt x="162" y="152"/>
                  </a:moveTo>
                  <a:cubicBezTo>
                    <a:pt x="163" y="153"/>
                    <a:pt x="163" y="155"/>
                    <a:pt x="163" y="156"/>
                  </a:cubicBezTo>
                  <a:cubicBezTo>
                    <a:pt x="162" y="158"/>
                    <a:pt x="161" y="159"/>
                    <a:pt x="160" y="159"/>
                  </a:cubicBezTo>
                  <a:cubicBezTo>
                    <a:pt x="158" y="159"/>
                    <a:pt x="157" y="158"/>
                    <a:pt x="156" y="157"/>
                  </a:cubicBezTo>
                  <a:cubicBezTo>
                    <a:pt x="155" y="155"/>
                    <a:pt x="156" y="154"/>
                    <a:pt x="157" y="153"/>
                  </a:cubicBezTo>
                  <a:cubicBezTo>
                    <a:pt x="158" y="151"/>
                    <a:pt x="160" y="151"/>
                    <a:pt x="162" y="152"/>
                  </a:cubicBezTo>
                  <a:close/>
                  <a:moveTo>
                    <a:pt x="258" y="160"/>
                  </a:moveTo>
                  <a:cubicBezTo>
                    <a:pt x="258" y="160"/>
                    <a:pt x="258" y="160"/>
                    <a:pt x="258" y="160"/>
                  </a:cubicBezTo>
                  <a:cubicBezTo>
                    <a:pt x="254" y="160"/>
                    <a:pt x="250" y="161"/>
                    <a:pt x="248" y="164"/>
                  </a:cubicBezTo>
                  <a:cubicBezTo>
                    <a:pt x="246" y="168"/>
                    <a:pt x="249" y="171"/>
                    <a:pt x="249" y="174"/>
                  </a:cubicBezTo>
                  <a:cubicBezTo>
                    <a:pt x="250" y="180"/>
                    <a:pt x="253" y="187"/>
                    <a:pt x="250" y="193"/>
                  </a:cubicBezTo>
                  <a:cubicBezTo>
                    <a:pt x="249" y="194"/>
                    <a:pt x="247" y="195"/>
                    <a:pt x="245" y="195"/>
                  </a:cubicBezTo>
                  <a:cubicBezTo>
                    <a:pt x="246" y="190"/>
                    <a:pt x="249" y="183"/>
                    <a:pt x="246" y="177"/>
                  </a:cubicBezTo>
                  <a:cubicBezTo>
                    <a:pt x="242" y="174"/>
                    <a:pt x="244" y="169"/>
                    <a:pt x="243" y="166"/>
                  </a:cubicBezTo>
                  <a:cubicBezTo>
                    <a:pt x="243" y="161"/>
                    <a:pt x="246" y="157"/>
                    <a:pt x="251" y="156"/>
                  </a:cubicBezTo>
                  <a:cubicBezTo>
                    <a:pt x="252" y="156"/>
                    <a:pt x="254" y="156"/>
                    <a:pt x="256" y="157"/>
                  </a:cubicBezTo>
                  <a:cubicBezTo>
                    <a:pt x="256" y="158"/>
                    <a:pt x="258" y="158"/>
                    <a:pt x="258" y="160"/>
                  </a:cubicBezTo>
                  <a:close/>
                  <a:moveTo>
                    <a:pt x="312" y="157"/>
                  </a:moveTo>
                  <a:cubicBezTo>
                    <a:pt x="314" y="159"/>
                    <a:pt x="315" y="161"/>
                    <a:pt x="315" y="164"/>
                  </a:cubicBezTo>
                  <a:cubicBezTo>
                    <a:pt x="312" y="171"/>
                    <a:pt x="309" y="179"/>
                    <a:pt x="312" y="186"/>
                  </a:cubicBezTo>
                  <a:cubicBezTo>
                    <a:pt x="316" y="193"/>
                    <a:pt x="315" y="201"/>
                    <a:pt x="312" y="207"/>
                  </a:cubicBezTo>
                  <a:cubicBezTo>
                    <a:pt x="316" y="213"/>
                    <a:pt x="316" y="220"/>
                    <a:pt x="312" y="226"/>
                  </a:cubicBezTo>
                  <a:cubicBezTo>
                    <a:pt x="310" y="229"/>
                    <a:pt x="310" y="229"/>
                    <a:pt x="310" y="229"/>
                  </a:cubicBezTo>
                  <a:cubicBezTo>
                    <a:pt x="313" y="231"/>
                    <a:pt x="315" y="235"/>
                    <a:pt x="315" y="238"/>
                  </a:cubicBezTo>
                  <a:cubicBezTo>
                    <a:pt x="315" y="245"/>
                    <a:pt x="313" y="252"/>
                    <a:pt x="308" y="256"/>
                  </a:cubicBezTo>
                  <a:cubicBezTo>
                    <a:pt x="308" y="257"/>
                    <a:pt x="310" y="257"/>
                    <a:pt x="310" y="258"/>
                  </a:cubicBezTo>
                  <a:cubicBezTo>
                    <a:pt x="316" y="263"/>
                    <a:pt x="316" y="271"/>
                    <a:pt x="313" y="277"/>
                  </a:cubicBezTo>
                  <a:cubicBezTo>
                    <a:pt x="310" y="282"/>
                    <a:pt x="310" y="282"/>
                    <a:pt x="310" y="282"/>
                  </a:cubicBezTo>
                  <a:cubicBezTo>
                    <a:pt x="311" y="286"/>
                    <a:pt x="313" y="290"/>
                    <a:pt x="311" y="295"/>
                  </a:cubicBezTo>
                  <a:cubicBezTo>
                    <a:pt x="311" y="298"/>
                    <a:pt x="308" y="300"/>
                    <a:pt x="305" y="302"/>
                  </a:cubicBezTo>
                  <a:cubicBezTo>
                    <a:pt x="301" y="304"/>
                    <a:pt x="294" y="304"/>
                    <a:pt x="290" y="300"/>
                  </a:cubicBezTo>
                  <a:cubicBezTo>
                    <a:pt x="289" y="299"/>
                    <a:pt x="289" y="299"/>
                    <a:pt x="289" y="299"/>
                  </a:cubicBezTo>
                  <a:cubicBezTo>
                    <a:pt x="284" y="304"/>
                    <a:pt x="275" y="306"/>
                    <a:pt x="269" y="303"/>
                  </a:cubicBezTo>
                  <a:cubicBezTo>
                    <a:pt x="267" y="302"/>
                    <a:pt x="265" y="300"/>
                    <a:pt x="264" y="298"/>
                  </a:cubicBezTo>
                  <a:cubicBezTo>
                    <a:pt x="263" y="298"/>
                    <a:pt x="262" y="301"/>
                    <a:pt x="260" y="301"/>
                  </a:cubicBezTo>
                  <a:cubicBezTo>
                    <a:pt x="254" y="304"/>
                    <a:pt x="246" y="306"/>
                    <a:pt x="241" y="302"/>
                  </a:cubicBezTo>
                  <a:cubicBezTo>
                    <a:pt x="241" y="301"/>
                    <a:pt x="240" y="301"/>
                    <a:pt x="239" y="301"/>
                  </a:cubicBezTo>
                  <a:cubicBezTo>
                    <a:pt x="236" y="306"/>
                    <a:pt x="230" y="307"/>
                    <a:pt x="224" y="307"/>
                  </a:cubicBezTo>
                  <a:cubicBezTo>
                    <a:pt x="220" y="307"/>
                    <a:pt x="217" y="303"/>
                    <a:pt x="212" y="304"/>
                  </a:cubicBezTo>
                  <a:cubicBezTo>
                    <a:pt x="208" y="307"/>
                    <a:pt x="203" y="308"/>
                    <a:pt x="199" y="307"/>
                  </a:cubicBezTo>
                  <a:cubicBezTo>
                    <a:pt x="197" y="307"/>
                    <a:pt x="195" y="306"/>
                    <a:pt x="193" y="305"/>
                  </a:cubicBezTo>
                  <a:cubicBezTo>
                    <a:pt x="187" y="304"/>
                    <a:pt x="180" y="303"/>
                    <a:pt x="175" y="307"/>
                  </a:cubicBezTo>
                  <a:cubicBezTo>
                    <a:pt x="172" y="309"/>
                    <a:pt x="167" y="307"/>
                    <a:pt x="164" y="306"/>
                  </a:cubicBezTo>
                  <a:cubicBezTo>
                    <a:pt x="163" y="305"/>
                    <a:pt x="163" y="305"/>
                    <a:pt x="163" y="305"/>
                  </a:cubicBezTo>
                  <a:cubicBezTo>
                    <a:pt x="164" y="304"/>
                    <a:pt x="166" y="305"/>
                    <a:pt x="167" y="304"/>
                  </a:cubicBezTo>
                  <a:cubicBezTo>
                    <a:pt x="171" y="301"/>
                    <a:pt x="170" y="294"/>
                    <a:pt x="175" y="292"/>
                  </a:cubicBezTo>
                  <a:cubicBezTo>
                    <a:pt x="182" y="287"/>
                    <a:pt x="190" y="293"/>
                    <a:pt x="197" y="290"/>
                  </a:cubicBezTo>
                  <a:cubicBezTo>
                    <a:pt x="203" y="285"/>
                    <a:pt x="210" y="280"/>
                    <a:pt x="218" y="284"/>
                  </a:cubicBezTo>
                  <a:cubicBezTo>
                    <a:pt x="220" y="281"/>
                    <a:pt x="221" y="278"/>
                    <a:pt x="225" y="276"/>
                  </a:cubicBezTo>
                  <a:cubicBezTo>
                    <a:pt x="227" y="275"/>
                    <a:pt x="229" y="274"/>
                    <a:pt x="232" y="273"/>
                  </a:cubicBezTo>
                  <a:cubicBezTo>
                    <a:pt x="232" y="270"/>
                    <a:pt x="233" y="267"/>
                    <a:pt x="235" y="265"/>
                  </a:cubicBezTo>
                  <a:cubicBezTo>
                    <a:pt x="238" y="263"/>
                    <a:pt x="240" y="262"/>
                    <a:pt x="242" y="262"/>
                  </a:cubicBezTo>
                  <a:cubicBezTo>
                    <a:pt x="244" y="262"/>
                    <a:pt x="246" y="263"/>
                    <a:pt x="247" y="261"/>
                  </a:cubicBezTo>
                  <a:cubicBezTo>
                    <a:pt x="248" y="258"/>
                    <a:pt x="251" y="256"/>
                    <a:pt x="253" y="255"/>
                  </a:cubicBezTo>
                  <a:cubicBezTo>
                    <a:pt x="254" y="250"/>
                    <a:pt x="256" y="245"/>
                    <a:pt x="261" y="244"/>
                  </a:cubicBezTo>
                  <a:cubicBezTo>
                    <a:pt x="264" y="243"/>
                    <a:pt x="269" y="244"/>
                    <a:pt x="270" y="240"/>
                  </a:cubicBezTo>
                  <a:cubicBezTo>
                    <a:pt x="270" y="233"/>
                    <a:pt x="274" y="227"/>
                    <a:pt x="281" y="224"/>
                  </a:cubicBezTo>
                  <a:cubicBezTo>
                    <a:pt x="281" y="224"/>
                    <a:pt x="283" y="224"/>
                    <a:pt x="283" y="223"/>
                  </a:cubicBezTo>
                  <a:cubicBezTo>
                    <a:pt x="282" y="220"/>
                    <a:pt x="284" y="217"/>
                    <a:pt x="286" y="214"/>
                  </a:cubicBezTo>
                  <a:cubicBezTo>
                    <a:pt x="288" y="212"/>
                    <a:pt x="290" y="211"/>
                    <a:pt x="292" y="210"/>
                  </a:cubicBezTo>
                  <a:cubicBezTo>
                    <a:pt x="293" y="210"/>
                    <a:pt x="293" y="210"/>
                    <a:pt x="293" y="210"/>
                  </a:cubicBezTo>
                  <a:cubicBezTo>
                    <a:pt x="291" y="205"/>
                    <a:pt x="291" y="199"/>
                    <a:pt x="293" y="194"/>
                  </a:cubicBezTo>
                  <a:cubicBezTo>
                    <a:pt x="296" y="190"/>
                    <a:pt x="299" y="187"/>
                    <a:pt x="299" y="183"/>
                  </a:cubicBezTo>
                  <a:cubicBezTo>
                    <a:pt x="297" y="177"/>
                    <a:pt x="298" y="171"/>
                    <a:pt x="302" y="166"/>
                  </a:cubicBezTo>
                  <a:cubicBezTo>
                    <a:pt x="304" y="162"/>
                    <a:pt x="313" y="164"/>
                    <a:pt x="310" y="157"/>
                  </a:cubicBezTo>
                  <a:cubicBezTo>
                    <a:pt x="310" y="157"/>
                    <a:pt x="311" y="157"/>
                    <a:pt x="312" y="157"/>
                  </a:cubicBezTo>
                  <a:close/>
                  <a:moveTo>
                    <a:pt x="71" y="164"/>
                  </a:moveTo>
                  <a:cubicBezTo>
                    <a:pt x="73" y="168"/>
                    <a:pt x="73" y="173"/>
                    <a:pt x="70" y="176"/>
                  </a:cubicBezTo>
                  <a:cubicBezTo>
                    <a:pt x="65" y="183"/>
                    <a:pt x="69" y="191"/>
                    <a:pt x="72" y="197"/>
                  </a:cubicBezTo>
                  <a:cubicBezTo>
                    <a:pt x="70" y="197"/>
                    <a:pt x="69" y="197"/>
                    <a:pt x="68" y="196"/>
                  </a:cubicBezTo>
                  <a:cubicBezTo>
                    <a:pt x="66" y="192"/>
                    <a:pt x="65" y="189"/>
                    <a:pt x="65" y="185"/>
                  </a:cubicBezTo>
                  <a:cubicBezTo>
                    <a:pt x="65" y="178"/>
                    <a:pt x="65" y="178"/>
                    <a:pt x="65" y="178"/>
                  </a:cubicBezTo>
                  <a:cubicBezTo>
                    <a:pt x="66" y="174"/>
                    <a:pt x="68" y="170"/>
                    <a:pt x="66" y="167"/>
                  </a:cubicBezTo>
                  <a:cubicBezTo>
                    <a:pt x="64" y="165"/>
                    <a:pt x="62" y="164"/>
                    <a:pt x="60" y="164"/>
                  </a:cubicBezTo>
                  <a:cubicBezTo>
                    <a:pt x="59" y="164"/>
                    <a:pt x="58" y="165"/>
                    <a:pt x="58" y="165"/>
                  </a:cubicBezTo>
                  <a:cubicBezTo>
                    <a:pt x="57" y="163"/>
                    <a:pt x="58" y="161"/>
                    <a:pt x="60" y="160"/>
                  </a:cubicBezTo>
                  <a:cubicBezTo>
                    <a:pt x="62" y="158"/>
                    <a:pt x="65" y="158"/>
                    <a:pt x="68" y="159"/>
                  </a:cubicBezTo>
                  <a:cubicBezTo>
                    <a:pt x="69" y="161"/>
                    <a:pt x="71" y="163"/>
                    <a:pt x="71" y="164"/>
                  </a:cubicBezTo>
                  <a:close/>
                  <a:moveTo>
                    <a:pt x="256" y="162"/>
                  </a:moveTo>
                  <a:cubicBezTo>
                    <a:pt x="254" y="163"/>
                    <a:pt x="252" y="166"/>
                    <a:pt x="252" y="168"/>
                  </a:cubicBezTo>
                  <a:cubicBezTo>
                    <a:pt x="254" y="176"/>
                    <a:pt x="256" y="184"/>
                    <a:pt x="254" y="192"/>
                  </a:cubicBezTo>
                  <a:cubicBezTo>
                    <a:pt x="253" y="193"/>
                    <a:pt x="253" y="194"/>
                    <a:pt x="252" y="194"/>
                  </a:cubicBezTo>
                  <a:cubicBezTo>
                    <a:pt x="251" y="194"/>
                    <a:pt x="251" y="193"/>
                    <a:pt x="251" y="193"/>
                  </a:cubicBezTo>
                  <a:cubicBezTo>
                    <a:pt x="255" y="187"/>
                    <a:pt x="252" y="179"/>
                    <a:pt x="251" y="172"/>
                  </a:cubicBezTo>
                  <a:cubicBezTo>
                    <a:pt x="250" y="169"/>
                    <a:pt x="249" y="166"/>
                    <a:pt x="252" y="163"/>
                  </a:cubicBezTo>
                  <a:cubicBezTo>
                    <a:pt x="253" y="163"/>
                    <a:pt x="255" y="162"/>
                    <a:pt x="256" y="162"/>
                  </a:cubicBezTo>
                  <a:close/>
                  <a:moveTo>
                    <a:pt x="9" y="164"/>
                  </a:moveTo>
                  <a:cubicBezTo>
                    <a:pt x="13" y="165"/>
                    <a:pt x="18" y="168"/>
                    <a:pt x="19" y="173"/>
                  </a:cubicBezTo>
                  <a:cubicBezTo>
                    <a:pt x="21" y="178"/>
                    <a:pt x="20" y="184"/>
                    <a:pt x="20" y="189"/>
                  </a:cubicBezTo>
                  <a:cubicBezTo>
                    <a:pt x="18" y="192"/>
                    <a:pt x="23" y="194"/>
                    <a:pt x="23" y="196"/>
                  </a:cubicBezTo>
                  <a:cubicBezTo>
                    <a:pt x="27" y="201"/>
                    <a:pt x="25" y="207"/>
                    <a:pt x="25" y="212"/>
                  </a:cubicBezTo>
                  <a:cubicBezTo>
                    <a:pt x="27" y="214"/>
                    <a:pt x="31" y="215"/>
                    <a:pt x="32" y="219"/>
                  </a:cubicBezTo>
                  <a:cubicBezTo>
                    <a:pt x="33" y="221"/>
                    <a:pt x="32" y="224"/>
                    <a:pt x="35" y="224"/>
                  </a:cubicBezTo>
                  <a:cubicBezTo>
                    <a:pt x="40" y="225"/>
                    <a:pt x="43" y="229"/>
                    <a:pt x="46" y="233"/>
                  </a:cubicBezTo>
                  <a:cubicBezTo>
                    <a:pt x="46" y="235"/>
                    <a:pt x="47" y="237"/>
                    <a:pt x="47" y="240"/>
                  </a:cubicBezTo>
                  <a:cubicBezTo>
                    <a:pt x="49" y="242"/>
                    <a:pt x="51" y="243"/>
                    <a:pt x="53" y="245"/>
                  </a:cubicBezTo>
                  <a:cubicBezTo>
                    <a:pt x="58" y="245"/>
                    <a:pt x="62" y="248"/>
                    <a:pt x="64" y="252"/>
                  </a:cubicBezTo>
                  <a:cubicBezTo>
                    <a:pt x="65" y="255"/>
                    <a:pt x="66" y="258"/>
                    <a:pt x="65" y="261"/>
                  </a:cubicBezTo>
                  <a:cubicBezTo>
                    <a:pt x="68" y="264"/>
                    <a:pt x="68" y="264"/>
                    <a:pt x="68" y="264"/>
                  </a:cubicBezTo>
                  <a:cubicBezTo>
                    <a:pt x="74" y="263"/>
                    <a:pt x="78" y="266"/>
                    <a:pt x="83" y="269"/>
                  </a:cubicBezTo>
                  <a:cubicBezTo>
                    <a:pt x="85" y="271"/>
                    <a:pt x="84" y="274"/>
                    <a:pt x="86" y="276"/>
                  </a:cubicBezTo>
                  <a:cubicBezTo>
                    <a:pt x="91" y="276"/>
                    <a:pt x="95" y="279"/>
                    <a:pt x="97" y="282"/>
                  </a:cubicBezTo>
                  <a:cubicBezTo>
                    <a:pt x="99" y="283"/>
                    <a:pt x="98" y="286"/>
                    <a:pt x="100" y="285"/>
                  </a:cubicBezTo>
                  <a:cubicBezTo>
                    <a:pt x="108" y="282"/>
                    <a:pt x="114" y="289"/>
                    <a:pt x="121" y="291"/>
                  </a:cubicBezTo>
                  <a:cubicBezTo>
                    <a:pt x="125" y="290"/>
                    <a:pt x="130" y="288"/>
                    <a:pt x="134" y="289"/>
                  </a:cubicBezTo>
                  <a:cubicBezTo>
                    <a:pt x="140" y="290"/>
                    <a:pt x="145" y="295"/>
                    <a:pt x="147" y="300"/>
                  </a:cubicBezTo>
                  <a:cubicBezTo>
                    <a:pt x="149" y="302"/>
                    <a:pt x="151" y="302"/>
                    <a:pt x="153" y="302"/>
                  </a:cubicBezTo>
                  <a:cubicBezTo>
                    <a:pt x="154" y="302"/>
                    <a:pt x="154" y="302"/>
                    <a:pt x="154" y="303"/>
                  </a:cubicBezTo>
                  <a:cubicBezTo>
                    <a:pt x="154" y="304"/>
                    <a:pt x="152" y="304"/>
                    <a:pt x="152" y="304"/>
                  </a:cubicBezTo>
                  <a:cubicBezTo>
                    <a:pt x="151" y="306"/>
                    <a:pt x="149" y="308"/>
                    <a:pt x="146" y="308"/>
                  </a:cubicBezTo>
                  <a:cubicBezTo>
                    <a:pt x="141" y="308"/>
                    <a:pt x="137" y="305"/>
                    <a:pt x="133" y="304"/>
                  </a:cubicBezTo>
                  <a:cubicBezTo>
                    <a:pt x="129" y="303"/>
                    <a:pt x="124" y="305"/>
                    <a:pt x="121" y="307"/>
                  </a:cubicBezTo>
                  <a:cubicBezTo>
                    <a:pt x="115" y="310"/>
                    <a:pt x="108" y="307"/>
                    <a:pt x="102" y="304"/>
                  </a:cubicBezTo>
                  <a:cubicBezTo>
                    <a:pt x="99" y="303"/>
                    <a:pt x="96" y="306"/>
                    <a:pt x="94" y="306"/>
                  </a:cubicBezTo>
                  <a:cubicBezTo>
                    <a:pt x="88" y="306"/>
                    <a:pt x="82" y="306"/>
                    <a:pt x="77" y="302"/>
                  </a:cubicBezTo>
                  <a:cubicBezTo>
                    <a:pt x="73" y="305"/>
                    <a:pt x="73" y="305"/>
                    <a:pt x="73" y="305"/>
                  </a:cubicBezTo>
                  <a:cubicBezTo>
                    <a:pt x="70" y="305"/>
                    <a:pt x="67" y="306"/>
                    <a:pt x="64" y="306"/>
                  </a:cubicBezTo>
                  <a:cubicBezTo>
                    <a:pt x="59" y="305"/>
                    <a:pt x="55" y="303"/>
                    <a:pt x="52" y="300"/>
                  </a:cubicBezTo>
                  <a:cubicBezTo>
                    <a:pt x="50" y="300"/>
                    <a:pt x="49" y="302"/>
                    <a:pt x="47" y="303"/>
                  </a:cubicBezTo>
                  <a:cubicBezTo>
                    <a:pt x="43" y="306"/>
                    <a:pt x="37" y="307"/>
                    <a:pt x="32" y="305"/>
                  </a:cubicBezTo>
                  <a:cubicBezTo>
                    <a:pt x="30" y="305"/>
                    <a:pt x="28" y="304"/>
                    <a:pt x="26" y="303"/>
                  </a:cubicBezTo>
                  <a:cubicBezTo>
                    <a:pt x="24" y="303"/>
                    <a:pt x="23" y="305"/>
                    <a:pt x="21" y="305"/>
                  </a:cubicBezTo>
                  <a:cubicBezTo>
                    <a:pt x="16" y="307"/>
                    <a:pt x="11" y="306"/>
                    <a:pt x="7" y="303"/>
                  </a:cubicBezTo>
                  <a:cubicBezTo>
                    <a:pt x="4" y="300"/>
                    <a:pt x="3" y="294"/>
                    <a:pt x="4" y="290"/>
                  </a:cubicBezTo>
                  <a:cubicBezTo>
                    <a:pt x="4" y="287"/>
                    <a:pt x="7" y="285"/>
                    <a:pt x="7" y="283"/>
                  </a:cubicBezTo>
                  <a:cubicBezTo>
                    <a:pt x="5" y="280"/>
                    <a:pt x="3" y="276"/>
                    <a:pt x="3" y="272"/>
                  </a:cubicBezTo>
                  <a:cubicBezTo>
                    <a:pt x="3" y="268"/>
                    <a:pt x="5" y="264"/>
                    <a:pt x="7" y="261"/>
                  </a:cubicBezTo>
                  <a:cubicBezTo>
                    <a:pt x="8" y="260"/>
                    <a:pt x="9" y="260"/>
                    <a:pt x="9" y="259"/>
                  </a:cubicBezTo>
                  <a:cubicBezTo>
                    <a:pt x="9" y="258"/>
                    <a:pt x="7" y="257"/>
                    <a:pt x="7" y="256"/>
                  </a:cubicBezTo>
                  <a:cubicBezTo>
                    <a:pt x="5" y="253"/>
                    <a:pt x="3" y="251"/>
                    <a:pt x="2" y="248"/>
                  </a:cubicBezTo>
                  <a:cubicBezTo>
                    <a:pt x="2" y="244"/>
                    <a:pt x="2" y="239"/>
                    <a:pt x="4" y="236"/>
                  </a:cubicBezTo>
                  <a:cubicBezTo>
                    <a:pt x="5" y="235"/>
                    <a:pt x="7" y="235"/>
                    <a:pt x="7" y="233"/>
                  </a:cubicBezTo>
                  <a:cubicBezTo>
                    <a:pt x="3" y="231"/>
                    <a:pt x="2" y="226"/>
                    <a:pt x="1" y="222"/>
                  </a:cubicBezTo>
                  <a:cubicBezTo>
                    <a:pt x="2" y="217"/>
                    <a:pt x="2" y="213"/>
                    <a:pt x="4" y="209"/>
                  </a:cubicBezTo>
                  <a:cubicBezTo>
                    <a:pt x="4" y="207"/>
                    <a:pt x="3" y="205"/>
                    <a:pt x="2" y="204"/>
                  </a:cubicBezTo>
                  <a:cubicBezTo>
                    <a:pt x="1" y="200"/>
                    <a:pt x="1" y="196"/>
                    <a:pt x="2" y="192"/>
                  </a:cubicBezTo>
                  <a:cubicBezTo>
                    <a:pt x="4" y="185"/>
                    <a:pt x="8" y="176"/>
                    <a:pt x="3" y="169"/>
                  </a:cubicBezTo>
                  <a:cubicBezTo>
                    <a:pt x="2" y="166"/>
                    <a:pt x="1" y="164"/>
                    <a:pt x="2" y="161"/>
                  </a:cubicBezTo>
                  <a:cubicBezTo>
                    <a:pt x="3" y="160"/>
                    <a:pt x="4" y="159"/>
                    <a:pt x="5" y="160"/>
                  </a:cubicBezTo>
                  <a:cubicBezTo>
                    <a:pt x="6" y="162"/>
                    <a:pt x="7" y="163"/>
                    <a:pt x="9" y="164"/>
                  </a:cubicBezTo>
                  <a:close/>
                  <a:moveTo>
                    <a:pt x="312" y="164"/>
                  </a:moveTo>
                  <a:cubicBezTo>
                    <a:pt x="312" y="167"/>
                    <a:pt x="310" y="171"/>
                    <a:pt x="309" y="174"/>
                  </a:cubicBezTo>
                  <a:cubicBezTo>
                    <a:pt x="308" y="180"/>
                    <a:pt x="309" y="186"/>
                    <a:pt x="312" y="191"/>
                  </a:cubicBezTo>
                  <a:cubicBezTo>
                    <a:pt x="314" y="196"/>
                    <a:pt x="312" y="203"/>
                    <a:pt x="308" y="207"/>
                  </a:cubicBezTo>
                  <a:cubicBezTo>
                    <a:pt x="308" y="208"/>
                    <a:pt x="309" y="208"/>
                    <a:pt x="310" y="209"/>
                  </a:cubicBezTo>
                  <a:cubicBezTo>
                    <a:pt x="313" y="213"/>
                    <a:pt x="313" y="220"/>
                    <a:pt x="311" y="224"/>
                  </a:cubicBezTo>
                  <a:cubicBezTo>
                    <a:pt x="310" y="226"/>
                    <a:pt x="307" y="226"/>
                    <a:pt x="307" y="228"/>
                  </a:cubicBezTo>
                  <a:cubicBezTo>
                    <a:pt x="301" y="229"/>
                    <a:pt x="294" y="231"/>
                    <a:pt x="293" y="237"/>
                  </a:cubicBezTo>
                  <a:cubicBezTo>
                    <a:pt x="293" y="241"/>
                    <a:pt x="294" y="244"/>
                    <a:pt x="297" y="246"/>
                  </a:cubicBezTo>
                  <a:cubicBezTo>
                    <a:pt x="298" y="247"/>
                    <a:pt x="299" y="246"/>
                    <a:pt x="300" y="245"/>
                  </a:cubicBezTo>
                  <a:cubicBezTo>
                    <a:pt x="301" y="245"/>
                    <a:pt x="300" y="244"/>
                    <a:pt x="300" y="243"/>
                  </a:cubicBezTo>
                  <a:cubicBezTo>
                    <a:pt x="299" y="242"/>
                    <a:pt x="298" y="243"/>
                    <a:pt x="297" y="243"/>
                  </a:cubicBezTo>
                  <a:cubicBezTo>
                    <a:pt x="296" y="241"/>
                    <a:pt x="295" y="239"/>
                    <a:pt x="296" y="237"/>
                  </a:cubicBezTo>
                  <a:cubicBezTo>
                    <a:pt x="297" y="233"/>
                    <a:pt x="301" y="231"/>
                    <a:pt x="304" y="230"/>
                  </a:cubicBezTo>
                  <a:cubicBezTo>
                    <a:pt x="307" y="230"/>
                    <a:pt x="311" y="231"/>
                    <a:pt x="312" y="234"/>
                  </a:cubicBezTo>
                  <a:cubicBezTo>
                    <a:pt x="314" y="240"/>
                    <a:pt x="313" y="247"/>
                    <a:pt x="309" y="252"/>
                  </a:cubicBezTo>
                  <a:cubicBezTo>
                    <a:pt x="306" y="256"/>
                    <a:pt x="302" y="254"/>
                    <a:pt x="299" y="256"/>
                  </a:cubicBezTo>
                  <a:cubicBezTo>
                    <a:pt x="296" y="257"/>
                    <a:pt x="293" y="260"/>
                    <a:pt x="291" y="262"/>
                  </a:cubicBezTo>
                  <a:cubicBezTo>
                    <a:pt x="289" y="266"/>
                    <a:pt x="290" y="271"/>
                    <a:pt x="292" y="275"/>
                  </a:cubicBezTo>
                  <a:cubicBezTo>
                    <a:pt x="294" y="275"/>
                    <a:pt x="297" y="277"/>
                    <a:pt x="299" y="276"/>
                  </a:cubicBezTo>
                  <a:cubicBezTo>
                    <a:pt x="300" y="276"/>
                    <a:pt x="300" y="274"/>
                    <a:pt x="301" y="273"/>
                  </a:cubicBezTo>
                  <a:cubicBezTo>
                    <a:pt x="301" y="273"/>
                    <a:pt x="300" y="272"/>
                    <a:pt x="300" y="272"/>
                  </a:cubicBezTo>
                  <a:cubicBezTo>
                    <a:pt x="298" y="272"/>
                    <a:pt x="296" y="276"/>
                    <a:pt x="294" y="273"/>
                  </a:cubicBezTo>
                  <a:cubicBezTo>
                    <a:pt x="292" y="270"/>
                    <a:pt x="292" y="267"/>
                    <a:pt x="293" y="264"/>
                  </a:cubicBezTo>
                  <a:cubicBezTo>
                    <a:pt x="295" y="260"/>
                    <a:pt x="299" y="257"/>
                    <a:pt x="303" y="257"/>
                  </a:cubicBezTo>
                  <a:cubicBezTo>
                    <a:pt x="307" y="257"/>
                    <a:pt x="310" y="259"/>
                    <a:pt x="311" y="263"/>
                  </a:cubicBezTo>
                  <a:cubicBezTo>
                    <a:pt x="314" y="268"/>
                    <a:pt x="313" y="275"/>
                    <a:pt x="310" y="279"/>
                  </a:cubicBezTo>
                  <a:cubicBezTo>
                    <a:pt x="309" y="280"/>
                    <a:pt x="307" y="281"/>
                    <a:pt x="306" y="282"/>
                  </a:cubicBezTo>
                  <a:cubicBezTo>
                    <a:pt x="309" y="285"/>
                    <a:pt x="309" y="288"/>
                    <a:pt x="310" y="291"/>
                  </a:cubicBezTo>
                  <a:cubicBezTo>
                    <a:pt x="310" y="295"/>
                    <a:pt x="308" y="299"/>
                    <a:pt x="304" y="301"/>
                  </a:cubicBezTo>
                  <a:cubicBezTo>
                    <a:pt x="300" y="302"/>
                    <a:pt x="294" y="301"/>
                    <a:pt x="291" y="298"/>
                  </a:cubicBezTo>
                  <a:cubicBezTo>
                    <a:pt x="288" y="298"/>
                    <a:pt x="288" y="298"/>
                    <a:pt x="288" y="298"/>
                  </a:cubicBezTo>
                  <a:cubicBezTo>
                    <a:pt x="285" y="302"/>
                    <a:pt x="280" y="303"/>
                    <a:pt x="275" y="303"/>
                  </a:cubicBezTo>
                  <a:cubicBezTo>
                    <a:pt x="272" y="302"/>
                    <a:pt x="269" y="301"/>
                    <a:pt x="267" y="299"/>
                  </a:cubicBezTo>
                  <a:cubicBezTo>
                    <a:pt x="265" y="295"/>
                    <a:pt x="264" y="290"/>
                    <a:pt x="266" y="285"/>
                  </a:cubicBezTo>
                  <a:cubicBezTo>
                    <a:pt x="268" y="283"/>
                    <a:pt x="270" y="281"/>
                    <a:pt x="273" y="281"/>
                  </a:cubicBezTo>
                  <a:cubicBezTo>
                    <a:pt x="275" y="281"/>
                    <a:pt x="278" y="281"/>
                    <a:pt x="280" y="284"/>
                  </a:cubicBezTo>
                  <a:cubicBezTo>
                    <a:pt x="281" y="286"/>
                    <a:pt x="277" y="287"/>
                    <a:pt x="279" y="289"/>
                  </a:cubicBezTo>
                  <a:cubicBezTo>
                    <a:pt x="279" y="290"/>
                    <a:pt x="280" y="291"/>
                    <a:pt x="281" y="290"/>
                  </a:cubicBezTo>
                  <a:cubicBezTo>
                    <a:pt x="283" y="288"/>
                    <a:pt x="282" y="285"/>
                    <a:pt x="282" y="283"/>
                  </a:cubicBezTo>
                  <a:cubicBezTo>
                    <a:pt x="280" y="280"/>
                    <a:pt x="276" y="279"/>
                    <a:pt x="273" y="279"/>
                  </a:cubicBezTo>
                  <a:cubicBezTo>
                    <a:pt x="269" y="280"/>
                    <a:pt x="265" y="283"/>
                    <a:pt x="263" y="288"/>
                  </a:cubicBezTo>
                  <a:cubicBezTo>
                    <a:pt x="263" y="290"/>
                    <a:pt x="262" y="294"/>
                    <a:pt x="263" y="296"/>
                  </a:cubicBezTo>
                  <a:cubicBezTo>
                    <a:pt x="261" y="299"/>
                    <a:pt x="258" y="302"/>
                    <a:pt x="254" y="302"/>
                  </a:cubicBezTo>
                  <a:cubicBezTo>
                    <a:pt x="249" y="302"/>
                    <a:pt x="244" y="304"/>
                    <a:pt x="241" y="299"/>
                  </a:cubicBezTo>
                  <a:cubicBezTo>
                    <a:pt x="239" y="295"/>
                    <a:pt x="241" y="291"/>
                    <a:pt x="243" y="288"/>
                  </a:cubicBezTo>
                  <a:cubicBezTo>
                    <a:pt x="244" y="287"/>
                    <a:pt x="246" y="285"/>
                    <a:pt x="248" y="286"/>
                  </a:cubicBezTo>
                  <a:cubicBezTo>
                    <a:pt x="248" y="286"/>
                    <a:pt x="249" y="287"/>
                    <a:pt x="249" y="287"/>
                  </a:cubicBezTo>
                  <a:cubicBezTo>
                    <a:pt x="249" y="288"/>
                    <a:pt x="247" y="289"/>
                    <a:pt x="249" y="290"/>
                  </a:cubicBezTo>
                  <a:cubicBezTo>
                    <a:pt x="249" y="290"/>
                    <a:pt x="250" y="290"/>
                    <a:pt x="250" y="290"/>
                  </a:cubicBezTo>
                  <a:cubicBezTo>
                    <a:pt x="251" y="289"/>
                    <a:pt x="252" y="287"/>
                    <a:pt x="251" y="286"/>
                  </a:cubicBezTo>
                  <a:cubicBezTo>
                    <a:pt x="250" y="285"/>
                    <a:pt x="249" y="284"/>
                    <a:pt x="248" y="284"/>
                  </a:cubicBezTo>
                  <a:cubicBezTo>
                    <a:pt x="244" y="284"/>
                    <a:pt x="241" y="288"/>
                    <a:pt x="239" y="291"/>
                  </a:cubicBezTo>
                  <a:cubicBezTo>
                    <a:pt x="238" y="293"/>
                    <a:pt x="238" y="296"/>
                    <a:pt x="238" y="299"/>
                  </a:cubicBezTo>
                  <a:cubicBezTo>
                    <a:pt x="235" y="304"/>
                    <a:pt x="229" y="305"/>
                    <a:pt x="224" y="306"/>
                  </a:cubicBezTo>
                  <a:cubicBezTo>
                    <a:pt x="219" y="306"/>
                    <a:pt x="216" y="302"/>
                    <a:pt x="211" y="302"/>
                  </a:cubicBezTo>
                  <a:cubicBezTo>
                    <a:pt x="207" y="305"/>
                    <a:pt x="203" y="307"/>
                    <a:pt x="198" y="305"/>
                  </a:cubicBezTo>
                  <a:cubicBezTo>
                    <a:pt x="192" y="303"/>
                    <a:pt x="185" y="301"/>
                    <a:pt x="179" y="303"/>
                  </a:cubicBezTo>
                  <a:cubicBezTo>
                    <a:pt x="175" y="304"/>
                    <a:pt x="172" y="307"/>
                    <a:pt x="168" y="305"/>
                  </a:cubicBezTo>
                  <a:cubicBezTo>
                    <a:pt x="168" y="305"/>
                    <a:pt x="170" y="304"/>
                    <a:pt x="170" y="303"/>
                  </a:cubicBezTo>
                  <a:cubicBezTo>
                    <a:pt x="173" y="300"/>
                    <a:pt x="172" y="293"/>
                    <a:pt x="178" y="292"/>
                  </a:cubicBezTo>
                  <a:cubicBezTo>
                    <a:pt x="185" y="290"/>
                    <a:pt x="193" y="295"/>
                    <a:pt x="199" y="291"/>
                  </a:cubicBezTo>
                  <a:cubicBezTo>
                    <a:pt x="203" y="288"/>
                    <a:pt x="208" y="283"/>
                    <a:pt x="214" y="285"/>
                  </a:cubicBezTo>
                  <a:cubicBezTo>
                    <a:pt x="216" y="285"/>
                    <a:pt x="218" y="285"/>
                    <a:pt x="218" y="287"/>
                  </a:cubicBezTo>
                  <a:cubicBezTo>
                    <a:pt x="218" y="289"/>
                    <a:pt x="219" y="292"/>
                    <a:pt x="222" y="293"/>
                  </a:cubicBezTo>
                  <a:cubicBezTo>
                    <a:pt x="224" y="293"/>
                    <a:pt x="226" y="294"/>
                    <a:pt x="228" y="293"/>
                  </a:cubicBezTo>
                  <a:cubicBezTo>
                    <a:pt x="228" y="292"/>
                    <a:pt x="229" y="291"/>
                    <a:pt x="229" y="289"/>
                  </a:cubicBezTo>
                  <a:cubicBezTo>
                    <a:pt x="228" y="289"/>
                    <a:pt x="227" y="288"/>
                    <a:pt x="226" y="289"/>
                  </a:cubicBezTo>
                  <a:cubicBezTo>
                    <a:pt x="225" y="289"/>
                    <a:pt x="225" y="291"/>
                    <a:pt x="224" y="291"/>
                  </a:cubicBezTo>
                  <a:cubicBezTo>
                    <a:pt x="222" y="291"/>
                    <a:pt x="221" y="290"/>
                    <a:pt x="221" y="288"/>
                  </a:cubicBezTo>
                  <a:cubicBezTo>
                    <a:pt x="221" y="284"/>
                    <a:pt x="222" y="281"/>
                    <a:pt x="225" y="278"/>
                  </a:cubicBezTo>
                  <a:cubicBezTo>
                    <a:pt x="227" y="276"/>
                    <a:pt x="231" y="276"/>
                    <a:pt x="234" y="276"/>
                  </a:cubicBezTo>
                  <a:cubicBezTo>
                    <a:pt x="235" y="275"/>
                    <a:pt x="235" y="274"/>
                    <a:pt x="235" y="274"/>
                  </a:cubicBezTo>
                  <a:cubicBezTo>
                    <a:pt x="234" y="273"/>
                    <a:pt x="234" y="272"/>
                    <a:pt x="234" y="271"/>
                  </a:cubicBezTo>
                  <a:cubicBezTo>
                    <a:pt x="235" y="268"/>
                    <a:pt x="237" y="267"/>
                    <a:pt x="239" y="265"/>
                  </a:cubicBezTo>
                  <a:cubicBezTo>
                    <a:pt x="241" y="264"/>
                    <a:pt x="245" y="264"/>
                    <a:pt x="247" y="265"/>
                  </a:cubicBezTo>
                  <a:cubicBezTo>
                    <a:pt x="249" y="265"/>
                    <a:pt x="248" y="262"/>
                    <a:pt x="249" y="261"/>
                  </a:cubicBezTo>
                  <a:cubicBezTo>
                    <a:pt x="250" y="258"/>
                    <a:pt x="253" y="258"/>
                    <a:pt x="256" y="256"/>
                  </a:cubicBezTo>
                  <a:cubicBezTo>
                    <a:pt x="258" y="256"/>
                    <a:pt x="261" y="256"/>
                    <a:pt x="263" y="257"/>
                  </a:cubicBezTo>
                  <a:cubicBezTo>
                    <a:pt x="265" y="261"/>
                    <a:pt x="271" y="265"/>
                    <a:pt x="269" y="270"/>
                  </a:cubicBezTo>
                  <a:cubicBezTo>
                    <a:pt x="268" y="272"/>
                    <a:pt x="267" y="275"/>
                    <a:pt x="264" y="276"/>
                  </a:cubicBezTo>
                  <a:cubicBezTo>
                    <a:pt x="263" y="277"/>
                    <a:pt x="261" y="277"/>
                    <a:pt x="259" y="276"/>
                  </a:cubicBezTo>
                  <a:cubicBezTo>
                    <a:pt x="258" y="275"/>
                    <a:pt x="259" y="272"/>
                    <a:pt x="257" y="271"/>
                  </a:cubicBezTo>
                  <a:cubicBezTo>
                    <a:pt x="256" y="271"/>
                    <a:pt x="256" y="272"/>
                    <a:pt x="255" y="272"/>
                  </a:cubicBezTo>
                  <a:cubicBezTo>
                    <a:pt x="254" y="274"/>
                    <a:pt x="255" y="275"/>
                    <a:pt x="255" y="277"/>
                  </a:cubicBezTo>
                  <a:cubicBezTo>
                    <a:pt x="257" y="279"/>
                    <a:pt x="260" y="280"/>
                    <a:pt x="263" y="279"/>
                  </a:cubicBezTo>
                  <a:cubicBezTo>
                    <a:pt x="266" y="278"/>
                    <a:pt x="269" y="276"/>
                    <a:pt x="271" y="273"/>
                  </a:cubicBezTo>
                  <a:cubicBezTo>
                    <a:pt x="272" y="271"/>
                    <a:pt x="272" y="267"/>
                    <a:pt x="272" y="264"/>
                  </a:cubicBezTo>
                  <a:cubicBezTo>
                    <a:pt x="273" y="263"/>
                    <a:pt x="275" y="264"/>
                    <a:pt x="276" y="264"/>
                  </a:cubicBezTo>
                  <a:cubicBezTo>
                    <a:pt x="280" y="264"/>
                    <a:pt x="283" y="264"/>
                    <a:pt x="286" y="261"/>
                  </a:cubicBezTo>
                  <a:cubicBezTo>
                    <a:pt x="289" y="258"/>
                    <a:pt x="290" y="254"/>
                    <a:pt x="289" y="250"/>
                  </a:cubicBezTo>
                  <a:cubicBezTo>
                    <a:pt x="288" y="247"/>
                    <a:pt x="285" y="246"/>
                    <a:pt x="282" y="245"/>
                  </a:cubicBezTo>
                  <a:cubicBezTo>
                    <a:pt x="280" y="246"/>
                    <a:pt x="278" y="248"/>
                    <a:pt x="277" y="250"/>
                  </a:cubicBezTo>
                  <a:cubicBezTo>
                    <a:pt x="277" y="251"/>
                    <a:pt x="278" y="252"/>
                    <a:pt x="279" y="252"/>
                  </a:cubicBezTo>
                  <a:cubicBezTo>
                    <a:pt x="280" y="253"/>
                    <a:pt x="282" y="252"/>
                    <a:pt x="282" y="251"/>
                  </a:cubicBezTo>
                  <a:cubicBezTo>
                    <a:pt x="283" y="250"/>
                    <a:pt x="281" y="248"/>
                    <a:pt x="282" y="248"/>
                  </a:cubicBezTo>
                  <a:cubicBezTo>
                    <a:pt x="284" y="248"/>
                    <a:pt x="286" y="249"/>
                    <a:pt x="287" y="251"/>
                  </a:cubicBezTo>
                  <a:cubicBezTo>
                    <a:pt x="287" y="254"/>
                    <a:pt x="287" y="257"/>
                    <a:pt x="285" y="260"/>
                  </a:cubicBezTo>
                  <a:cubicBezTo>
                    <a:pt x="282" y="263"/>
                    <a:pt x="276" y="263"/>
                    <a:pt x="272" y="261"/>
                  </a:cubicBezTo>
                  <a:cubicBezTo>
                    <a:pt x="270" y="259"/>
                    <a:pt x="266" y="257"/>
                    <a:pt x="266" y="254"/>
                  </a:cubicBezTo>
                  <a:cubicBezTo>
                    <a:pt x="266" y="251"/>
                    <a:pt x="267" y="249"/>
                    <a:pt x="267" y="246"/>
                  </a:cubicBezTo>
                  <a:cubicBezTo>
                    <a:pt x="269" y="244"/>
                    <a:pt x="270" y="243"/>
                    <a:pt x="272" y="241"/>
                  </a:cubicBezTo>
                  <a:cubicBezTo>
                    <a:pt x="272" y="235"/>
                    <a:pt x="275" y="229"/>
                    <a:pt x="281" y="226"/>
                  </a:cubicBezTo>
                  <a:cubicBezTo>
                    <a:pt x="282" y="226"/>
                    <a:pt x="285" y="226"/>
                    <a:pt x="286" y="225"/>
                  </a:cubicBezTo>
                  <a:cubicBezTo>
                    <a:pt x="283" y="221"/>
                    <a:pt x="286" y="218"/>
                    <a:pt x="288" y="215"/>
                  </a:cubicBezTo>
                  <a:cubicBezTo>
                    <a:pt x="290" y="213"/>
                    <a:pt x="294" y="211"/>
                    <a:pt x="297" y="213"/>
                  </a:cubicBezTo>
                  <a:cubicBezTo>
                    <a:pt x="299" y="214"/>
                    <a:pt x="299" y="216"/>
                    <a:pt x="300" y="217"/>
                  </a:cubicBezTo>
                  <a:cubicBezTo>
                    <a:pt x="299" y="219"/>
                    <a:pt x="299" y="220"/>
                    <a:pt x="299" y="221"/>
                  </a:cubicBezTo>
                  <a:cubicBezTo>
                    <a:pt x="297" y="221"/>
                    <a:pt x="297" y="219"/>
                    <a:pt x="296" y="219"/>
                  </a:cubicBezTo>
                  <a:cubicBezTo>
                    <a:pt x="295" y="220"/>
                    <a:pt x="293" y="220"/>
                    <a:pt x="293" y="221"/>
                  </a:cubicBezTo>
                  <a:cubicBezTo>
                    <a:pt x="293" y="222"/>
                    <a:pt x="293" y="223"/>
                    <a:pt x="294" y="224"/>
                  </a:cubicBezTo>
                  <a:cubicBezTo>
                    <a:pt x="295" y="225"/>
                    <a:pt x="297" y="225"/>
                    <a:pt x="298" y="224"/>
                  </a:cubicBezTo>
                  <a:cubicBezTo>
                    <a:pt x="301" y="222"/>
                    <a:pt x="302" y="219"/>
                    <a:pt x="302" y="215"/>
                  </a:cubicBezTo>
                  <a:cubicBezTo>
                    <a:pt x="301" y="211"/>
                    <a:pt x="297" y="211"/>
                    <a:pt x="294" y="210"/>
                  </a:cubicBezTo>
                  <a:cubicBezTo>
                    <a:pt x="294" y="206"/>
                    <a:pt x="293" y="201"/>
                    <a:pt x="295" y="197"/>
                  </a:cubicBezTo>
                  <a:cubicBezTo>
                    <a:pt x="296" y="192"/>
                    <a:pt x="302" y="188"/>
                    <a:pt x="301" y="181"/>
                  </a:cubicBezTo>
                  <a:cubicBezTo>
                    <a:pt x="300" y="176"/>
                    <a:pt x="301" y="171"/>
                    <a:pt x="304" y="167"/>
                  </a:cubicBezTo>
                  <a:cubicBezTo>
                    <a:pt x="307" y="166"/>
                    <a:pt x="309" y="165"/>
                    <a:pt x="312" y="164"/>
                  </a:cubicBezTo>
                  <a:close/>
                  <a:moveTo>
                    <a:pt x="17" y="173"/>
                  </a:moveTo>
                  <a:cubicBezTo>
                    <a:pt x="19" y="179"/>
                    <a:pt x="19" y="186"/>
                    <a:pt x="17" y="192"/>
                  </a:cubicBezTo>
                  <a:cubicBezTo>
                    <a:pt x="22" y="196"/>
                    <a:pt x="25" y="203"/>
                    <a:pt x="23" y="209"/>
                  </a:cubicBezTo>
                  <a:cubicBezTo>
                    <a:pt x="23" y="210"/>
                    <a:pt x="22" y="212"/>
                    <a:pt x="23" y="213"/>
                  </a:cubicBezTo>
                  <a:cubicBezTo>
                    <a:pt x="27" y="215"/>
                    <a:pt x="32" y="219"/>
                    <a:pt x="31" y="224"/>
                  </a:cubicBezTo>
                  <a:cubicBezTo>
                    <a:pt x="34" y="227"/>
                    <a:pt x="37" y="226"/>
                    <a:pt x="39" y="228"/>
                  </a:cubicBezTo>
                  <a:cubicBezTo>
                    <a:pt x="44" y="230"/>
                    <a:pt x="46" y="235"/>
                    <a:pt x="45" y="240"/>
                  </a:cubicBezTo>
                  <a:cubicBezTo>
                    <a:pt x="49" y="243"/>
                    <a:pt x="53" y="247"/>
                    <a:pt x="52" y="251"/>
                  </a:cubicBezTo>
                  <a:cubicBezTo>
                    <a:pt x="53" y="255"/>
                    <a:pt x="49" y="257"/>
                    <a:pt x="48" y="260"/>
                  </a:cubicBezTo>
                  <a:cubicBezTo>
                    <a:pt x="46" y="263"/>
                    <a:pt x="41" y="263"/>
                    <a:pt x="37" y="262"/>
                  </a:cubicBezTo>
                  <a:cubicBezTo>
                    <a:pt x="35" y="261"/>
                    <a:pt x="32" y="260"/>
                    <a:pt x="30" y="258"/>
                  </a:cubicBezTo>
                  <a:cubicBezTo>
                    <a:pt x="29" y="254"/>
                    <a:pt x="30" y="250"/>
                    <a:pt x="31" y="248"/>
                  </a:cubicBezTo>
                  <a:cubicBezTo>
                    <a:pt x="32" y="247"/>
                    <a:pt x="33" y="247"/>
                    <a:pt x="34" y="247"/>
                  </a:cubicBezTo>
                  <a:cubicBezTo>
                    <a:pt x="35" y="249"/>
                    <a:pt x="36" y="249"/>
                    <a:pt x="38" y="249"/>
                  </a:cubicBezTo>
                  <a:cubicBezTo>
                    <a:pt x="38" y="249"/>
                    <a:pt x="39" y="249"/>
                    <a:pt x="39" y="248"/>
                  </a:cubicBezTo>
                  <a:cubicBezTo>
                    <a:pt x="39" y="246"/>
                    <a:pt x="38" y="245"/>
                    <a:pt x="36" y="245"/>
                  </a:cubicBezTo>
                  <a:cubicBezTo>
                    <a:pt x="34" y="244"/>
                    <a:pt x="32" y="246"/>
                    <a:pt x="30" y="246"/>
                  </a:cubicBezTo>
                  <a:cubicBezTo>
                    <a:pt x="28" y="249"/>
                    <a:pt x="27" y="253"/>
                    <a:pt x="28" y="256"/>
                  </a:cubicBezTo>
                  <a:cubicBezTo>
                    <a:pt x="29" y="262"/>
                    <a:pt x="35" y="264"/>
                    <a:pt x="40" y="265"/>
                  </a:cubicBezTo>
                  <a:cubicBezTo>
                    <a:pt x="42" y="265"/>
                    <a:pt x="43" y="264"/>
                    <a:pt x="44" y="265"/>
                  </a:cubicBezTo>
                  <a:cubicBezTo>
                    <a:pt x="42" y="268"/>
                    <a:pt x="44" y="272"/>
                    <a:pt x="44" y="274"/>
                  </a:cubicBezTo>
                  <a:cubicBezTo>
                    <a:pt x="44" y="278"/>
                    <a:pt x="48" y="280"/>
                    <a:pt x="50" y="282"/>
                  </a:cubicBezTo>
                  <a:cubicBezTo>
                    <a:pt x="52" y="282"/>
                    <a:pt x="55" y="283"/>
                    <a:pt x="58" y="282"/>
                  </a:cubicBezTo>
                  <a:cubicBezTo>
                    <a:pt x="60" y="281"/>
                    <a:pt x="63" y="279"/>
                    <a:pt x="63" y="276"/>
                  </a:cubicBezTo>
                  <a:cubicBezTo>
                    <a:pt x="63" y="275"/>
                    <a:pt x="61" y="274"/>
                    <a:pt x="61" y="274"/>
                  </a:cubicBezTo>
                  <a:cubicBezTo>
                    <a:pt x="60" y="273"/>
                    <a:pt x="59" y="273"/>
                    <a:pt x="58" y="274"/>
                  </a:cubicBezTo>
                  <a:cubicBezTo>
                    <a:pt x="58" y="274"/>
                    <a:pt x="57" y="275"/>
                    <a:pt x="58" y="276"/>
                  </a:cubicBezTo>
                  <a:cubicBezTo>
                    <a:pt x="59" y="276"/>
                    <a:pt x="59" y="277"/>
                    <a:pt x="60" y="278"/>
                  </a:cubicBezTo>
                  <a:cubicBezTo>
                    <a:pt x="59" y="280"/>
                    <a:pt x="57" y="280"/>
                    <a:pt x="56" y="281"/>
                  </a:cubicBezTo>
                  <a:cubicBezTo>
                    <a:pt x="52" y="281"/>
                    <a:pt x="49" y="280"/>
                    <a:pt x="47" y="277"/>
                  </a:cubicBezTo>
                  <a:cubicBezTo>
                    <a:pt x="46" y="273"/>
                    <a:pt x="44" y="268"/>
                    <a:pt x="48" y="265"/>
                  </a:cubicBezTo>
                  <a:cubicBezTo>
                    <a:pt x="51" y="262"/>
                    <a:pt x="55" y="260"/>
                    <a:pt x="59" y="261"/>
                  </a:cubicBezTo>
                  <a:cubicBezTo>
                    <a:pt x="60" y="261"/>
                    <a:pt x="61" y="261"/>
                    <a:pt x="62" y="261"/>
                  </a:cubicBezTo>
                  <a:cubicBezTo>
                    <a:pt x="64" y="262"/>
                    <a:pt x="66" y="263"/>
                    <a:pt x="67" y="266"/>
                  </a:cubicBezTo>
                  <a:cubicBezTo>
                    <a:pt x="68" y="266"/>
                    <a:pt x="69" y="265"/>
                    <a:pt x="71" y="265"/>
                  </a:cubicBezTo>
                  <a:cubicBezTo>
                    <a:pt x="76" y="266"/>
                    <a:pt x="80" y="269"/>
                    <a:pt x="83" y="273"/>
                  </a:cubicBezTo>
                  <a:cubicBezTo>
                    <a:pt x="84" y="275"/>
                    <a:pt x="83" y="277"/>
                    <a:pt x="83" y="279"/>
                  </a:cubicBezTo>
                  <a:cubicBezTo>
                    <a:pt x="83" y="279"/>
                    <a:pt x="84" y="280"/>
                    <a:pt x="85" y="279"/>
                  </a:cubicBezTo>
                  <a:cubicBezTo>
                    <a:pt x="87" y="277"/>
                    <a:pt x="90" y="279"/>
                    <a:pt x="92" y="279"/>
                  </a:cubicBezTo>
                  <a:cubicBezTo>
                    <a:pt x="95" y="281"/>
                    <a:pt x="96" y="283"/>
                    <a:pt x="97" y="286"/>
                  </a:cubicBezTo>
                  <a:cubicBezTo>
                    <a:pt x="98" y="289"/>
                    <a:pt x="95" y="291"/>
                    <a:pt x="93" y="292"/>
                  </a:cubicBezTo>
                  <a:cubicBezTo>
                    <a:pt x="91" y="293"/>
                    <a:pt x="90" y="293"/>
                    <a:pt x="89" y="293"/>
                  </a:cubicBezTo>
                  <a:cubicBezTo>
                    <a:pt x="88" y="291"/>
                    <a:pt x="88" y="290"/>
                    <a:pt x="87" y="289"/>
                  </a:cubicBezTo>
                  <a:cubicBezTo>
                    <a:pt x="86" y="289"/>
                    <a:pt x="85" y="290"/>
                    <a:pt x="85" y="291"/>
                  </a:cubicBezTo>
                  <a:cubicBezTo>
                    <a:pt x="86" y="293"/>
                    <a:pt x="88" y="294"/>
                    <a:pt x="91" y="295"/>
                  </a:cubicBezTo>
                  <a:cubicBezTo>
                    <a:pt x="95" y="294"/>
                    <a:pt x="98" y="290"/>
                    <a:pt x="100" y="287"/>
                  </a:cubicBezTo>
                  <a:cubicBezTo>
                    <a:pt x="110" y="283"/>
                    <a:pt x="117" y="296"/>
                    <a:pt x="127" y="291"/>
                  </a:cubicBezTo>
                  <a:cubicBezTo>
                    <a:pt x="130" y="290"/>
                    <a:pt x="134" y="291"/>
                    <a:pt x="137" y="292"/>
                  </a:cubicBezTo>
                  <a:cubicBezTo>
                    <a:pt x="143" y="294"/>
                    <a:pt x="144" y="301"/>
                    <a:pt x="149" y="304"/>
                  </a:cubicBezTo>
                  <a:cubicBezTo>
                    <a:pt x="150" y="304"/>
                    <a:pt x="149" y="304"/>
                    <a:pt x="149" y="305"/>
                  </a:cubicBezTo>
                  <a:cubicBezTo>
                    <a:pt x="144" y="308"/>
                    <a:pt x="139" y="304"/>
                    <a:pt x="134" y="303"/>
                  </a:cubicBezTo>
                  <a:cubicBezTo>
                    <a:pt x="126" y="300"/>
                    <a:pt x="121" y="307"/>
                    <a:pt x="114" y="306"/>
                  </a:cubicBezTo>
                  <a:cubicBezTo>
                    <a:pt x="109" y="306"/>
                    <a:pt x="104" y="302"/>
                    <a:pt x="99" y="302"/>
                  </a:cubicBezTo>
                  <a:cubicBezTo>
                    <a:pt x="94" y="305"/>
                    <a:pt x="87" y="304"/>
                    <a:pt x="82" y="303"/>
                  </a:cubicBezTo>
                  <a:cubicBezTo>
                    <a:pt x="81" y="302"/>
                    <a:pt x="79" y="302"/>
                    <a:pt x="79" y="300"/>
                  </a:cubicBezTo>
                  <a:cubicBezTo>
                    <a:pt x="80" y="296"/>
                    <a:pt x="79" y="292"/>
                    <a:pt x="76" y="289"/>
                  </a:cubicBezTo>
                  <a:cubicBezTo>
                    <a:pt x="74" y="288"/>
                    <a:pt x="72" y="287"/>
                    <a:pt x="70" y="287"/>
                  </a:cubicBezTo>
                  <a:cubicBezTo>
                    <a:pt x="67" y="287"/>
                    <a:pt x="67" y="290"/>
                    <a:pt x="65" y="291"/>
                  </a:cubicBezTo>
                  <a:cubicBezTo>
                    <a:pt x="64" y="292"/>
                    <a:pt x="65" y="293"/>
                    <a:pt x="65" y="293"/>
                  </a:cubicBezTo>
                  <a:cubicBezTo>
                    <a:pt x="66" y="294"/>
                    <a:pt x="67" y="294"/>
                    <a:pt x="67" y="294"/>
                  </a:cubicBezTo>
                  <a:cubicBezTo>
                    <a:pt x="70" y="293"/>
                    <a:pt x="67" y="291"/>
                    <a:pt x="69" y="290"/>
                  </a:cubicBezTo>
                  <a:cubicBezTo>
                    <a:pt x="71" y="289"/>
                    <a:pt x="73" y="290"/>
                    <a:pt x="74" y="290"/>
                  </a:cubicBezTo>
                  <a:cubicBezTo>
                    <a:pt x="76" y="292"/>
                    <a:pt x="77" y="294"/>
                    <a:pt x="77" y="297"/>
                  </a:cubicBezTo>
                  <a:cubicBezTo>
                    <a:pt x="76" y="299"/>
                    <a:pt x="76" y="302"/>
                    <a:pt x="73" y="302"/>
                  </a:cubicBezTo>
                  <a:cubicBezTo>
                    <a:pt x="67" y="305"/>
                    <a:pt x="59" y="305"/>
                    <a:pt x="54" y="300"/>
                  </a:cubicBezTo>
                  <a:cubicBezTo>
                    <a:pt x="52" y="298"/>
                    <a:pt x="53" y="297"/>
                    <a:pt x="53" y="294"/>
                  </a:cubicBezTo>
                  <a:cubicBezTo>
                    <a:pt x="53" y="291"/>
                    <a:pt x="52" y="288"/>
                    <a:pt x="50" y="286"/>
                  </a:cubicBezTo>
                  <a:cubicBezTo>
                    <a:pt x="47" y="282"/>
                    <a:pt x="42" y="279"/>
                    <a:pt x="37" y="281"/>
                  </a:cubicBezTo>
                  <a:cubicBezTo>
                    <a:pt x="35" y="282"/>
                    <a:pt x="33" y="283"/>
                    <a:pt x="32" y="285"/>
                  </a:cubicBezTo>
                  <a:cubicBezTo>
                    <a:pt x="31" y="287"/>
                    <a:pt x="32" y="289"/>
                    <a:pt x="33" y="291"/>
                  </a:cubicBezTo>
                  <a:cubicBezTo>
                    <a:pt x="34" y="291"/>
                    <a:pt x="35" y="292"/>
                    <a:pt x="36" y="291"/>
                  </a:cubicBezTo>
                  <a:cubicBezTo>
                    <a:pt x="37" y="291"/>
                    <a:pt x="36" y="290"/>
                    <a:pt x="36" y="289"/>
                  </a:cubicBezTo>
                  <a:cubicBezTo>
                    <a:pt x="35" y="288"/>
                    <a:pt x="34" y="288"/>
                    <a:pt x="34" y="287"/>
                  </a:cubicBezTo>
                  <a:cubicBezTo>
                    <a:pt x="34" y="285"/>
                    <a:pt x="35" y="284"/>
                    <a:pt x="37" y="283"/>
                  </a:cubicBezTo>
                  <a:cubicBezTo>
                    <a:pt x="40" y="283"/>
                    <a:pt x="44" y="283"/>
                    <a:pt x="47" y="285"/>
                  </a:cubicBezTo>
                  <a:cubicBezTo>
                    <a:pt x="51" y="288"/>
                    <a:pt x="52" y="292"/>
                    <a:pt x="50" y="297"/>
                  </a:cubicBezTo>
                  <a:cubicBezTo>
                    <a:pt x="47" y="303"/>
                    <a:pt x="38" y="305"/>
                    <a:pt x="31" y="304"/>
                  </a:cubicBezTo>
                  <a:cubicBezTo>
                    <a:pt x="29" y="303"/>
                    <a:pt x="27" y="303"/>
                    <a:pt x="26" y="301"/>
                  </a:cubicBezTo>
                  <a:cubicBezTo>
                    <a:pt x="24" y="301"/>
                    <a:pt x="24" y="303"/>
                    <a:pt x="22" y="303"/>
                  </a:cubicBezTo>
                  <a:cubicBezTo>
                    <a:pt x="17" y="305"/>
                    <a:pt x="11" y="305"/>
                    <a:pt x="7" y="301"/>
                  </a:cubicBezTo>
                  <a:cubicBezTo>
                    <a:pt x="4" y="298"/>
                    <a:pt x="5" y="293"/>
                    <a:pt x="5" y="290"/>
                  </a:cubicBezTo>
                  <a:cubicBezTo>
                    <a:pt x="6" y="287"/>
                    <a:pt x="8" y="286"/>
                    <a:pt x="10" y="283"/>
                  </a:cubicBezTo>
                  <a:cubicBezTo>
                    <a:pt x="10" y="282"/>
                    <a:pt x="7" y="281"/>
                    <a:pt x="7" y="280"/>
                  </a:cubicBezTo>
                  <a:cubicBezTo>
                    <a:pt x="3" y="276"/>
                    <a:pt x="4" y="269"/>
                    <a:pt x="6" y="265"/>
                  </a:cubicBezTo>
                  <a:cubicBezTo>
                    <a:pt x="8" y="261"/>
                    <a:pt x="12" y="260"/>
                    <a:pt x="15" y="259"/>
                  </a:cubicBezTo>
                  <a:cubicBezTo>
                    <a:pt x="18" y="260"/>
                    <a:pt x="21" y="260"/>
                    <a:pt x="24" y="262"/>
                  </a:cubicBezTo>
                  <a:cubicBezTo>
                    <a:pt x="27" y="263"/>
                    <a:pt x="28" y="266"/>
                    <a:pt x="28" y="269"/>
                  </a:cubicBezTo>
                  <a:cubicBezTo>
                    <a:pt x="28" y="271"/>
                    <a:pt x="27" y="273"/>
                    <a:pt x="25" y="273"/>
                  </a:cubicBezTo>
                  <a:cubicBezTo>
                    <a:pt x="22" y="274"/>
                    <a:pt x="22" y="274"/>
                    <a:pt x="22" y="274"/>
                  </a:cubicBezTo>
                  <a:cubicBezTo>
                    <a:pt x="21" y="273"/>
                    <a:pt x="21" y="271"/>
                    <a:pt x="20" y="270"/>
                  </a:cubicBezTo>
                  <a:cubicBezTo>
                    <a:pt x="18" y="270"/>
                    <a:pt x="18" y="271"/>
                    <a:pt x="18" y="272"/>
                  </a:cubicBezTo>
                  <a:cubicBezTo>
                    <a:pt x="18" y="274"/>
                    <a:pt x="19" y="274"/>
                    <a:pt x="20" y="275"/>
                  </a:cubicBezTo>
                  <a:cubicBezTo>
                    <a:pt x="23" y="276"/>
                    <a:pt x="25" y="276"/>
                    <a:pt x="27" y="274"/>
                  </a:cubicBezTo>
                  <a:cubicBezTo>
                    <a:pt x="29" y="273"/>
                    <a:pt x="30" y="271"/>
                    <a:pt x="30" y="269"/>
                  </a:cubicBezTo>
                  <a:cubicBezTo>
                    <a:pt x="31" y="265"/>
                    <a:pt x="27" y="262"/>
                    <a:pt x="24" y="260"/>
                  </a:cubicBezTo>
                  <a:cubicBezTo>
                    <a:pt x="21" y="258"/>
                    <a:pt x="17" y="257"/>
                    <a:pt x="13" y="258"/>
                  </a:cubicBezTo>
                  <a:cubicBezTo>
                    <a:pt x="9" y="255"/>
                    <a:pt x="4" y="251"/>
                    <a:pt x="4" y="246"/>
                  </a:cubicBezTo>
                  <a:cubicBezTo>
                    <a:pt x="4" y="242"/>
                    <a:pt x="4" y="237"/>
                    <a:pt x="8" y="235"/>
                  </a:cubicBezTo>
                  <a:cubicBezTo>
                    <a:pt x="11" y="233"/>
                    <a:pt x="15" y="233"/>
                    <a:pt x="18" y="234"/>
                  </a:cubicBezTo>
                  <a:cubicBezTo>
                    <a:pt x="20" y="236"/>
                    <a:pt x="21" y="239"/>
                    <a:pt x="20" y="242"/>
                  </a:cubicBezTo>
                  <a:cubicBezTo>
                    <a:pt x="20" y="245"/>
                    <a:pt x="14" y="243"/>
                    <a:pt x="17" y="247"/>
                  </a:cubicBezTo>
                  <a:cubicBezTo>
                    <a:pt x="18" y="248"/>
                    <a:pt x="19" y="247"/>
                    <a:pt x="20" y="247"/>
                  </a:cubicBezTo>
                  <a:cubicBezTo>
                    <a:pt x="23" y="243"/>
                    <a:pt x="23" y="238"/>
                    <a:pt x="21" y="235"/>
                  </a:cubicBezTo>
                  <a:cubicBezTo>
                    <a:pt x="19" y="232"/>
                    <a:pt x="16" y="231"/>
                    <a:pt x="13" y="231"/>
                  </a:cubicBezTo>
                  <a:cubicBezTo>
                    <a:pt x="12" y="231"/>
                    <a:pt x="13" y="230"/>
                    <a:pt x="13" y="229"/>
                  </a:cubicBezTo>
                  <a:cubicBezTo>
                    <a:pt x="10" y="226"/>
                    <a:pt x="9" y="223"/>
                    <a:pt x="9" y="219"/>
                  </a:cubicBezTo>
                  <a:cubicBezTo>
                    <a:pt x="9" y="215"/>
                    <a:pt x="11" y="211"/>
                    <a:pt x="14" y="208"/>
                  </a:cubicBezTo>
                  <a:cubicBezTo>
                    <a:pt x="12" y="203"/>
                    <a:pt x="9" y="200"/>
                    <a:pt x="8" y="195"/>
                  </a:cubicBezTo>
                  <a:cubicBezTo>
                    <a:pt x="8" y="189"/>
                    <a:pt x="11" y="184"/>
                    <a:pt x="13" y="178"/>
                  </a:cubicBezTo>
                  <a:cubicBezTo>
                    <a:pt x="13" y="178"/>
                    <a:pt x="13" y="178"/>
                    <a:pt x="13" y="178"/>
                  </a:cubicBezTo>
                  <a:cubicBezTo>
                    <a:pt x="15" y="183"/>
                    <a:pt x="15" y="187"/>
                    <a:pt x="13" y="191"/>
                  </a:cubicBezTo>
                  <a:cubicBezTo>
                    <a:pt x="13" y="194"/>
                    <a:pt x="14" y="196"/>
                    <a:pt x="16" y="197"/>
                  </a:cubicBezTo>
                  <a:cubicBezTo>
                    <a:pt x="21" y="200"/>
                    <a:pt x="20" y="208"/>
                    <a:pt x="19" y="213"/>
                  </a:cubicBezTo>
                  <a:cubicBezTo>
                    <a:pt x="19" y="215"/>
                    <a:pt x="16" y="217"/>
                    <a:pt x="19" y="219"/>
                  </a:cubicBezTo>
                  <a:cubicBezTo>
                    <a:pt x="22" y="221"/>
                    <a:pt x="28" y="222"/>
                    <a:pt x="29" y="227"/>
                  </a:cubicBezTo>
                  <a:cubicBezTo>
                    <a:pt x="27" y="231"/>
                    <a:pt x="32" y="230"/>
                    <a:pt x="33" y="231"/>
                  </a:cubicBezTo>
                  <a:cubicBezTo>
                    <a:pt x="36" y="232"/>
                    <a:pt x="40" y="234"/>
                    <a:pt x="40" y="238"/>
                  </a:cubicBezTo>
                  <a:cubicBezTo>
                    <a:pt x="40" y="239"/>
                    <a:pt x="40" y="240"/>
                    <a:pt x="39" y="241"/>
                  </a:cubicBezTo>
                  <a:cubicBezTo>
                    <a:pt x="41" y="242"/>
                    <a:pt x="42" y="243"/>
                    <a:pt x="44" y="243"/>
                  </a:cubicBezTo>
                  <a:cubicBezTo>
                    <a:pt x="44" y="242"/>
                    <a:pt x="43" y="241"/>
                    <a:pt x="42" y="240"/>
                  </a:cubicBezTo>
                  <a:cubicBezTo>
                    <a:pt x="43" y="237"/>
                    <a:pt x="42" y="235"/>
                    <a:pt x="40" y="233"/>
                  </a:cubicBezTo>
                  <a:cubicBezTo>
                    <a:pt x="37" y="230"/>
                    <a:pt x="34" y="230"/>
                    <a:pt x="31" y="228"/>
                  </a:cubicBezTo>
                  <a:cubicBezTo>
                    <a:pt x="30" y="227"/>
                    <a:pt x="31" y="225"/>
                    <a:pt x="30" y="224"/>
                  </a:cubicBezTo>
                  <a:cubicBezTo>
                    <a:pt x="28" y="220"/>
                    <a:pt x="24" y="219"/>
                    <a:pt x="20" y="217"/>
                  </a:cubicBezTo>
                  <a:cubicBezTo>
                    <a:pt x="20" y="217"/>
                    <a:pt x="20" y="217"/>
                    <a:pt x="20" y="217"/>
                  </a:cubicBezTo>
                  <a:cubicBezTo>
                    <a:pt x="22" y="211"/>
                    <a:pt x="23" y="204"/>
                    <a:pt x="20" y="199"/>
                  </a:cubicBezTo>
                  <a:cubicBezTo>
                    <a:pt x="18" y="196"/>
                    <a:pt x="13" y="194"/>
                    <a:pt x="15" y="191"/>
                  </a:cubicBezTo>
                  <a:cubicBezTo>
                    <a:pt x="17" y="184"/>
                    <a:pt x="16" y="176"/>
                    <a:pt x="11" y="171"/>
                  </a:cubicBezTo>
                  <a:cubicBezTo>
                    <a:pt x="8" y="172"/>
                    <a:pt x="12" y="174"/>
                    <a:pt x="11" y="176"/>
                  </a:cubicBezTo>
                  <a:cubicBezTo>
                    <a:pt x="11" y="184"/>
                    <a:pt x="3" y="192"/>
                    <a:pt x="8" y="201"/>
                  </a:cubicBezTo>
                  <a:cubicBezTo>
                    <a:pt x="11" y="207"/>
                    <a:pt x="11" y="207"/>
                    <a:pt x="11" y="207"/>
                  </a:cubicBezTo>
                  <a:cubicBezTo>
                    <a:pt x="9" y="212"/>
                    <a:pt x="5" y="218"/>
                    <a:pt x="7" y="224"/>
                  </a:cubicBezTo>
                  <a:cubicBezTo>
                    <a:pt x="8" y="227"/>
                    <a:pt x="9" y="229"/>
                    <a:pt x="11" y="231"/>
                  </a:cubicBezTo>
                  <a:cubicBezTo>
                    <a:pt x="11" y="232"/>
                    <a:pt x="10" y="232"/>
                    <a:pt x="10" y="232"/>
                  </a:cubicBezTo>
                  <a:cubicBezTo>
                    <a:pt x="7" y="232"/>
                    <a:pt x="6" y="229"/>
                    <a:pt x="5" y="227"/>
                  </a:cubicBezTo>
                  <a:cubicBezTo>
                    <a:pt x="3" y="222"/>
                    <a:pt x="3" y="216"/>
                    <a:pt x="5" y="211"/>
                  </a:cubicBezTo>
                  <a:cubicBezTo>
                    <a:pt x="7" y="208"/>
                    <a:pt x="7" y="208"/>
                    <a:pt x="7" y="208"/>
                  </a:cubicBezTo>
                  <a:cubicBezTo>
                    <a:pt x="4" y="203"/>
                    <a:pt x="2" y="196"/>
                    <a:pt x="4" y="190"/>
                  </a:cubicBezTo>
                  <a:cubicBezTo>
                    <a:pt x="7" y="184"/>
                    <a:pt x="9" y="176"/>
                    <a:pt x="6" y="169"/>
                  </a:cubicBezTo>
                  <a:cubicBezTo>
                    <a:pt x="4" y="168"/>
                    <a:pt x="3" y="165"/>
                    <a:pt x="4" y="163"/>
                  </a:cubicBezTo>
                  <a:cubicBezTo>
                    <a:pt x="8" y="167"/>
                    <a:pt x="14" y="168"/>
                    <a:pt x="17" y="173"/>
                  </a:cubicBezTo>
                  <a:close/>
                  <a:moveTo>
                    <a:pt x="309" y="168"/>
                  </a:moveTo>
                  <a:cubicBezTo>
                    <a:pt x="308" y="169"/>
                    <a:pt x="307" y="170"/>
                    <a:pt x="307" y="171"/>
                  </a:cubicBezTo>
                  <a:cubicBezTo>
                    <a:pt x="305" y="177"/>
                    <a:pt x="305" y="183"/>
                    <a:pt x="309" y="188"/>
                  </a:cubicBezTo>
                  <a:cubicBezTo>
                    <a:pt x="312" y="194"/>
                    <a:pt x="309" y="201"/>
                    <a:pt x="306" y="206"/>
                  </a:cubicBezTo>
                  <a:cubicBezTo>
                    <a:pt x="306" y="208"/>
                    <a:pt x="308" y="210"/>
                    <a:pt x="309" y="212"/>
                  </a:cubicBezTo>
                  <a:cubicBezTo>
                    <a:pt x="310" y="216"/>
                    <a:pt x="309" y="221"/>
                    <a:pt x="306" y="224"/>
                  </a:cubicBezTo>
                  <a:cubicBezTo>
                    <a:pt x="306" y="224"/>
                    <a:pt x="305" y="224"/>
                    <a:pt x="305" y="224"/>
                  </a:cubicBezTo>
                  <a:cubicBezTo>
                    <a:pt x="305" y="221"/>
                    <a:pt x="308" y="219"/>
                    <a:pt x="307" y="216"/>
                  </a:cubicBezTo>
                  <a:cubicBezTo>
                    <a:pt x="307" y="213"/>
                    <a:pt x="306" y="210"/>
                    <a:pt x="304" y="208"/>
                  </a:cubicBezTo>
                  <a:cubicBezTo>
                    <a:pt x="305" y="204"/>
                    <a:pt x="307" y="201"/>
                    <a:pt x="308" y="198"/>
                  </a:cubicBezTo>
                  <a:cubicBezTo>
                    <a:pt x="309" y="194"/>
                    <a:pt x="308" y="190"/>
                    <a:pt x="305" y="187"/>
                  </a:cubicBezTo>
                  <a:cubicBezTo>
                    <a:pt x="305" y="187"/>
                    <a:pt x="305" y="187"/>
                    <a:pt x="305" y="187"/>
                  </a:cubicBezTo>
                  <a:cubicBezTo>
                    <a:pt x="302" y="193"/>
                    <a:pt x="297" y="198"/>
                    <a:pt x="299" y="205"/>
                  </a:cubicBezTo>
                  <a:cubicBezTo>
                    <a:pt x="299" y="206"/>
                    <a:pt x="299" y="207"/>
                    <a:pt x="298" y="207"/>
                  </a:cubicBezTo>
                  <a:cubicBezTo>
                    <a:pt x="297" y="207"/>
                    <a:pt x="297" y="206"/>
                    <a:pt x="297" y="205"/>
                  </a:cubicBezTo>
                  <a:cubicBezTo>
                    <a:pt x="295" y="196"/>
                    <a:pt x="304" y="190"/>
                    <a:pt x="303" y="181"/>
                  </a:cubicBezTo>
                  <a:cubicBezTo>
                    <a:pt x="302" y="177"/>
                    <a:pt x="302" y="172"/>
                    <a:pt x="306" y="169"/>
                  </a:cubicBezTo>
                  <a:cubicBezTo>
                    <a:pt x="307" y="168"/>
                    <a:pt x="308" y="168"/>
                    <a:pt x="309" y="168"/>
                  </a:cubicBezTo>
                  <a:close/>
                  <a:moveTo>
                    <a:pt x="64" y="168"/>
                  </a:moveTo>
                  <a:cubicBezTo>
                    <a:pt x="66" y="172"/>
                    <a:pt x="63" y="175"/>
                    <a:pt x="63" y="179"/>
                  </a:cubicBezTo>
                  <a:cubicBezTo>
                    <a:pt x="63" y="184"/>
                    <a:pt x="63" y="190"/>
                    <a:pt x="65" y="194"/>
                  </a:cubicBezTo>
                  <a:cubicBezTo>
                    <a:pt x="65" y="195"/>
                    <a:pt x="65" y="195"/>
                    <a:pt x="65" y="195"/>
                  </a:cubicBezTo>
                  <a:cubicBezTo>
                    <a:pt x="63" y="195"/>
                    <a:pt x="63" y="195"/>
                    <a:pt x="63" y="195"/>
                  </a:cubicBezTo>
                  <a:cubicBezTo>
                    <a:pt x="60" y="191"/>
                    <a:pt x="61" y="184"/>
                    <a:pt x="61" y="179"/>
                  </a:cubicBezTo>
                  <a:cubicBezTo>
                    <a:pt x="62" y="175"/>
                    <a:pt x="63" y="170"/>
                    <a:pt x="60" y="167"/>
                  </a:cubicBezTo>
                  <a:cubicBezTo>
                    <a:pt x="61" y="165"/>
                    <a:pt x="64" y="167"/>
                    <a:pt x="64" y="168"/>
                  </a:cubicBezTo>
                  <a:close/>
                  <a:moveTo>
                    <a:pt x="244" y="179"/>
                  </a:moveTo>
                  <a:cubicBezTo>
                    <a:pt x="246" y="185"/>
                    <a:pt x="244" y="190"/>
                    <a:pt x="243" y="196"/>
                  </a:cubicBezTo>
                  <a:cubicBezTo>
                    <a:pt x="241" y="197"/>
                    <a:pt x="240" y="199"/>
                    <a:pt x="239" y="199"/>
                  </a:cubicBezTo>
                  <a:cubicBezTo>
                    <a:pt x="238" y="198"/>
                    <a:pt x="238" y="198"/>
                    <a:pt x="238" y="198"/>
                  </a:cubicBezTo>
                  <a:cubicBezTo>
                    <a:pt x="239" y="193"/>
                    <a:pt x="240" y="187"/>
                    <a:pt x="239" y="182"/>
                  </a:cubicBezTo>
                  <a:cubicBezTo>
                    <a:pt x="238" y="181"/>
                    <a:pt x="237" y="180"/>
                    <a:pt x="235" y="181"/>
                  </a:cubicBezTo>
                  <a:cubicBezTo>
                    <a:pt x="233" y="180"/>
                    <a:pt x="232" y="182"/>
                    <a:pt x="231" y="183"/>
                  </a:cubicBezTo>
                  <a:cubicBezTo>
                    <a:pt x="230" y="180"/>
                    <a:pt x="230" y="177"/>
                    <a:pt x="232" y="175"/>
                  </a:cubicBezTo>
                  <a:cubicBezTo>
                    <a:pt x="234" y="173"/>
                    <a:pt x="237" y="172"/>
                    <a:pt x="239" y="173"/>
                  </a:cubicBezTo>
                  <a:cubicBezTo>
                    <a:pt x="242" y="174"/>
                    <a:pt x="243" y="177"/>
                    <a:pt x="244" y="179"/>
                  </a:cubicBezTo>
                  <a:close/>
                  <a:moveTo>
                    <a:pt x="83" y="175"/>
                  </a:moveTo>
                  <a:cubicBezTo>
                    <a:pt x="84" y="176"/>
                    <a:pt x="84" y="178"/>
                    <a:pt x="84" y="179"/>
                  </a:cubicBezTo>
                  <a:cubicBezTo>
                    <a:pt x="82" y="179"/>
                    <a:pt x="79" y="179"/>
                    <a:pt x="78" y="180"/>
                  </a:cubicBezTo>
                  <a:cubicBezTo>
                    <a:pt x="76" y="182"/>
                    <a:pt x="75" y="185"/>
                    <a:pt x="74" y="187"/>
                  </a:cubicBezTo>
                  <a:cubicBezTo>
                    <a:pt x="74" y="192"/>
                    <a:pt x="77" y="197"/>
                    <a:pt x="81" y="200"/>
                  </a:cubicBezTo>
                  <a:cubicBezTo>
                    <a:pt x="81" y="201"/>
                    <a:pt x="80" y="202"/>
                    <a:pt x="80" y="203"/>
                  </a:cubicBezTo>
                  <a:cubicBezTo>
                    <a:pt x="78" y="202"/>
                    <a:pt x="77" y="201"/>
                    <a:pt x="76" y="200"/>
                  </a:cubicBezTo>
                  <a:cubicBezTo>
                    <a:pt x="74" y="196"/>
                    <a:pt x="72" y="193"/>
                    <a:pt x="71" y="190"/>
                  </a:cubicBezTo>
                  <a:cubicBezTo>
                    <a:pt x="69" y="186"/>
                    <a:pt x="70" y="181"/>
                    <a:pt x="71" y="177"/>
                  </a:cubicBezTo>
                  <a:cubicBezTo>
                    <a:pt x="73" y="174"/>
                    <a:pt x="76" y="173"/>
                    <a:pt x="79" y="172"/>
                  </a:cubicBezTo>
                  <a:cubicBezTo>
                    <a:pt x="80" y="172"/>
                    <a:pt x="82" y="173"/>
                    <a:pt x="83" y="175"/>
                  </a:cubicBezTo>
                  <a:close/>
                  <a:moveTo>
                    <a:pt x="238" y="186"/>
                  </a:moveTo>
                  <a:cubicBezTo>
                    <a:pt x="238" y="190"/>
                    <a:pt x="237" y="194"/>
                    <a:pt x="236" y="198"/>
                  </a:cubicBezTo>
                  <a:cubicBezTo>
                    <a:pt x="233" y="197"/>
                    <a:pt x="236" y="194"/>
                    <a:pt x="236" y="191"/>
                  </a:cubicBezTo>
                  <a:cubicBezTo>
                    <a:pt x="236" y="189"/>
                    <a:pt x="237" y="188"/>
                    <a:pt x="236" y="185"/>
                  </a:cubicBezTo>
                  <a:cubicBezTo>
                    <a:pt x="236" y="184"/>
                    <a:pt x="233" y="185"/>
                    <a:pt x="235" y="183"/>
                  </a:cubicBezTo>
                  <a:cubicBezTo>
                    <a:pt x="237" y="182"/>
                    <a:pt x="237" y="185"/>
                    <a:pt x="238" y="186"/>
                  </a:cubicBezTo>
                  <a:close/>
                  <a:moveTo>
                    <a:pt x="81" y="182"/>
                  </a:moveTo>
                  <a:cubicBezTo>
                    <a:pt x="79" y="184"/>
                    <a:pt x="79" y="187"/>
                    <a:pt x="78" y="189"/>
                  </a:cubicBezTo>
                  <a:cubicBezTo>
                    <a:pt x="79" y="193"/>
                    <a:pt x="81" y="195"/>
                    <a:pt x="82" y="198"/>
                  </a:cubicBezTo>
                  <a:cubicBezTo>
                    <a:pt x="80" y="197"/>
                    <a:pt x="79" y="195"/>
                    <a:pt x="78" y="194"/>
                  </a:cubicBezTo>
                  <a:cubicBezTo>
                    <a:pt x="76" y="191"/>
                    <a:pt x="75" y="186"/>
                    <a:pt x="78" y="183"/>
                  </a:cubicBezTo>
                  <a:cubicBezTo>
                    <a:pt x="79" y="182"/>
                    <a:pt x="80" y="181"/>
                    <a:pt x="81" y="182"/>
                  </a:cubicBezTo>
                  <a:close/>
                  <a:moveTo>
                    <a:pt x="129" y="185"/>
                  </a:moveTo>
                  <a:cubicBezTo>
                    <a:pt x="130" y="188"/>
                    <a:pt x="129" y="192"/>
                    <a:pt x="127" y="194"/>
                  </a:cubicBezTo>
                  <a:cubicBezTo>
                    <a:pt x="126" y="195"/>
                    <a:pt x="124" y="195"/>
                    <a:pt x="122" y="194"/>
                  </a:cubicBezTo>
                  <a:cubicBezTo>
                    <a:pt x="120" y="192"/>
                    <a:pt x="120" y="189"/>
                    <a:pt x="121" y="187"/>
                  </a:cubicBezTo>
                  <a:cubicBezTo>
                    <a:pt x="122" y="185"/>
                    <a:pt x="123" y="184"/>
                    <a:pt x="125" y="183"/>
                  </a:cubicBezTo>
                  <a:cubicBezTo>
                    <a:pt x="127" y="183"/>
                    <a:pt x="128" y="184"/>
                    <a:pt x="129" y="185"/>
                  </a:cubicBezTo>
                  <a:close/>
                  <a:moveTo>
                    <a:pt x="129" y="187"/>
                  </a:moveTo>
                  <a:cubicBezTo>
                    <a:pt x="128" y="189"/>
                    <a:pt x="129" y="191"/>
                    <a:pt x="126" y="192"/>
                  </a:cubicBezTo>
                  <a:cubicBezTo>
                    <a:pt x="125" y="193"/>
                    <a:pt x="124" y="193"/>
                    <a:pt x="123" y="193"/>
                  </a:cubicBezTo>
                  <a:cubicBezTo>
                    <a:pt x="122" y="192"/>
                    <a:pt x="121" y="189"/>
                    <a:pt x="122" y="188"/>
                  </a:cubicBezTo>
                  <a:cubicBezTo>
                    <a:pt x="123" y="186"/>
                    <a:pt x="125" y="186"/>
                    <a:pt x="126" y="185"/>
                  </a:cubicBezTo>
                  <a:cubicBezTo>
                    <a:pt x="128" y="184"/>
                    <a:pt x="128" y="186"/>
                    <a:pt x="129" y="187"/>
                  </a:cubicBezTo>
                  <a:close/>
                  <a:moveTo>
                    <a:pt x="198" y="189"/>
                  </a:moveTo>
                  <a:cubicBezTo>
                    <a:pt x="199" y="190"/>
                    <a:pt x="198" y="192"/>
                    <a:pt x="198" y="193"/>
                  </a:cubicBezTo>
                  <a:cubicBezTo>
                    <a:pt x="197" y="195"/>
                    <a:pt x="194" y="194"/>
                    <a:pt x="193" y="194"/>
                  </a:cubicBezTo>
                  <a:cubicBezTo>
                    <a:pt x="192" y="193"/>
                    <a:pt x="191" y="192"/>
                    <a:pt x="190" y="190"/>
                  </a:cubicBezTo>
                  <a:cubicBezTo>
                    <a:pt x="190" y="189"/>
                    <a:pt x="191" y="188"/>
                    <a:pt x="191" y="187"/>
                  </a:cubicBezTo>
                  <a:cubicBezTo>
                    <a:pt x="194" y="186"/>
                    <a:pt x="197" y="186"/>
                    <a:pt x="198" y="189"/>
                  </a:cubicBezTo>
                  <a:close/>
                  <a:moveTo>
                    <a:pt x="173" y="188"/>
                  </a:moveTo>
                  <a:cubicBezTo>
                    <a:pt x="175" y="190"/>
                    <a:pt x="175" y="192"/>
                    <a:pt x="175" y="195"/>
                  </a:cubicBezTo>
                  <a:cubicBezTo>
                    <a:pt x="175" y="198"/>
                    <a:pt x="171" y="200"/>
                    <a:pt x="168" y="201"/>
                  </a:cubicBezTo>
                  <a:cubicBezTo>
                    <a:pt x="167" y="205"/>
                    <a:pt x="166" y="209"/>
                    <a:pt x="163" y="211"/>
                  </a:cubicBezTo>
                  <a:cubicBezTo>
                    <a:pt x="160" y="212"/>
                    <a:pt x="157" y="213"/>
                    <a:pt x="154" y="211"/>
                  </a:cubicBezTo>
                  <a:cubicBezTo>
                    <a:pt x="152" y="210"/>
                    <a:pt x="151" y="209"/>
                    <a:pt x="149" y="207"/>
                  </a:cubicBezTo>
                  <a:cubicBezTo>
                    <a:pt x="149" y="205"/>
                    <a:pt x="149" y="203"/>
                    <a:pt x="149" y="201"/>
                  </a:cubicBezTo>
                  <a:cubicBezTo>
                    <a:pt x="149" y="198"/>
                    <a:pt x="145" y="200"/>
                    <a:pt x="145" y="197"/>
                  </a:cubicBezTo>
                  <a:cubicBezTo>
                    <a:pt x="144" y="196"/>
                    <a:pt x="144" y="193"/>
                    <a:pt x="144" y="191"/>
                  </a:cubicBezTo>
                  <a:cubicBezTo>
                    <a:pt x="146" y="189"/>
                    <a:pt x="148" y="187"/>
                    <a:pt x="151" y="187"/>
                  </a:cubicBezTo>
                  <a:cubicBezTo>
                    <a:pt x="152" y="187"/>
                    <a:pt x="154" y="187"/>
                    <a:pt x="154" y="188"/>
                  </a:cubicBezTo>
                  <a:cubicBezTo>
                    <a:pt x="154" y="190"/>
                    <a:pt x="156" y="190"/>
                    <a:pt x="155" y="191"/>
                  </a:cubicBezTo>
                  <a:cubicBezTo>
                    <a:pt x="154" y="192"/>
                    <a:pt x="153" y="191"/>
                    <a:pt x="151" y="192"/>
                  </a:cubicBezTo>
                  <a:cubicBezTo>
                    <a:pt x="150" y="193"/>
                    <a:pt x="150" y="195"/>
                    <a:pt x="150" y="196"/>
                  </a:cubicBezTo>
                  <a:cubicBezTo>
                    <a:pt x="150" y="198"/>
                    <a:pt x="152" y="199"/>
                    <a:pt x="153" y="200"/>
                  </a:cubicBezTo>
                  <a:cubicBezTo>
                    <a:pt x="153" y="202"/>
                    <a:pt x="153" y="204"/>
                    <a:pt x="154" y="206"/>
                  </a:cubicBezTo>
                  <a:cubicBezTo>
                    <a:pt x="156" y="208"/>
                    <a:pt x="157" y="208"/>
                    <a:pt x="159" y="209"/>
                  </a:cubicBezTo>
                  <a:cubicBezTo>
                    <a:pt x="163" y="209"/>
                    <a:pt x="164" y="204"/>
                    <a:pt x="165" y="202"/>
                  </a:cubicBezTo>
                  <a:cubicBezTo>
                    <a:pt x="168" y="199"/>
                    <a:pt x="172" y="196"/>
                    <a:pt x="171" y="192"/>
                  </a:cubicBezTo>
                  <a:cubicBezTo>
                    <a:pt x="170" y="190"/>
                    <a:pt x="164" y="193"/>
                    <a:pt x="166" y="189"/>
                  </a:cubicBezTo>
                  <a:cubicBezTo>
                    <a:pt x="166" y="188"/>
                    <a:pt x="167" y="187"/>
                    <a:pt x="168" y="187"/>
                  </a:cubicBezTo>
                  <a:cubicBezTo>
                    <a:pt x="170" y="187"/>
                    <a:pt x="172" y="187"/>
                    <a:pt x="173" y="188"/>
                  </a:cubicBezTo>
                  <a:close/>
                  <a:moveTo>
                    <a:pt x="197" y="190"/>
                  </a:moveTo>
                  <a:cubicBezTo>
                    <a:pt x="197" y="191"/>
                    <a:pt x="196" y="192"/>
                    <a:pt x="195" y="193"/>
                  </a:cubicBezTo>
                  <a:cubicBezTo>
                    <a:pt x="194" y="192"/>
                    <a:pt x="192" y="192"/>
                    <a:pt x="192" y="190"/>
                  </a:cubicBezTo>
                  <a:cubicBezTo>
                    <a:pt x="192" y="189"/>
                    <a:pt x="193" y="188"/>
                    <a:pt x="194" y="188"/>
                  </a:cubicBezTo>
                  <a:cubicBezTo>
                    <a:pt x="195" y="187"/>
                    <a:pt x="197" y="188"/>
                    <a:pt x="197" y="190"/>
                  </a:cubicBezTo>
                  <a:close/>
                  <a:moveTo>
                    <a:pt x="228" y="193"/>
                  </a:moveTo>
                  <a:cubicBezTo>
                    <a:pt x="231" y="195"/>
                    <a:pt x="235" y="198"/>
                    <a:pt x="235" y="203"/>
                  </a:cubicBezTo>
                  <a:cubicBezTo>
                    <a:pt x="235" y="203"/>
                    <a:pt x="235" y="203"/>
                    <a:pt x="235" y="203"/>
                  </a:cubicBezTo>
                  <a:cubicBezTo>
                    <a:pt x="232" y="200"/>
                    <a:pt x="230" y="197"/>
                    <a:pt x="227" y="197"/>
                  </a:cubicBezTo>
                  <a:cubicBezTo>
                    <a:pt x="225" y="199"/>
                    <a:pt x="225" y="204"/>
                    <a:pt x="226" y="207"/>
                  </a:cubicBezTo>
                  <a:cubicBezTo>
                    <a:pt x="225" y="207"/>
                    <a:pt x="224" y="206"/>
                    <a:pt x="224" y="206"/>
                  </a:cubicBezTo>
                  <a:cubicBezTo>
                    <a:pt x="223" y="201"/>
                    <a:pt x="224" y="196"/>
                    <a:pt x="226" y="193"/>
                  </a:cubicBezTo>
                  <a:cubicBezTo>
                    <a:pt x="227" y="192"/>
                    <a:pt x="227" y="192"/>
                    <a:pt x="228" y="193"/>
                  </a:cubicBezTo>
                  <a:close/>
                  <a:moveTo>
                    <a:pt x="147" y="201"/>
                  </a:moveTo>
                  <a:cubicBezTo>
                    <a:pt x="147" y="206"/>
                    <a:pt x="147" y="206"/>
                    <a:pt x="147" y="206"/>
                  </a:cubicBezTo>
                  <a:cubicBezTo>
                    <a:pt x="148" y="210"/>
                    <a:pt x="151" y="213"/>
                    <a:pt x="155" y="214"/>
                  </a:cubicBezTo>
                  <a:cubicBezTo>
                    <a:pt x="155" y="215"/>
                    <a:pt x="153" y="214"/>
                    <a:pt x="152" y="214"/>
                  </a:cubicBezTo>
                  <a:cubicBezTo>
                    <a:pt x="148" y="213"/>
                    <a:pt x="147" y="209"/>
                    <a:pt x="145" y="206"/>
                  </a:cubicBezTo>
                  <a:cubicBezTo>
                    <a:pt x="145" y="203"/>
                    <a:pt x="143" y="201"/>
                    <a:pt x="141" y="199"/>
                  </a:cubicBezTo>
                  <a:cubicBezTo>
                    <a:pt x="139" y="199"/>
                    <a:pt x="140" y="201"/>
                    <a:pt x="138" y="202"/>
                  </a:cubicBezTo>
                  <a:cubicBezTo>
                    <a:pt x="136" y="204"/>
                    <a:pt x="133" y="204"/>
                    <a:pt x="130" y="206"/>
                  </a:cubicBezTo>
                  <a:cubicBezTo>
                    <a:pt x="130" y="207"/>
                    <a:pt x="131" y="207"/>
                    <a:pt x="132" y="207"/>
                  </a:cubicBezTo>
                  <a:cubicBezTo>
                    <a:pt x="134" y="208"/>
                    <a:pt x="137" y="207"/>
                    <a:pt x="138" y="208"/>
                  </a:cubicBezTo>
                  <a:cubicBezTo>
                    <a:pt x="140" y="216"/>
                    <a:pt x="148" y="222"/>
                    <a:pt x="155" y="224"/>
                  </a:cubicBezTo>
                  <a:cubicBezTo>
                    <a:pt x="158" y="228"/>
                    <a:pt x="159" y="222"/>
                    <a:pt x="162" y="223"/>
                  </a:cubicBezTo>
                  <a:cubicBezTo>
                    <a:pt x="165" y="221"/>
                    <a:pt x="169" y="220"/>
                    <a:pt x="172" y="217"/>
                  </a:cubicBezTo>
                  <a:cubicBezTo>
                    <a:pt x="174" y="215"/>
                    <a:pt x="174" y="213"/>
                    <a:pt x="175" y="211"/>
                  </a:cubicBezTo>
                  <a:cubicBezTo>
                    <a:pt x="180" y="210"/>
                    <a:pt x="184" y="208"/>
                    <a:pt x="187" y="205"/>
                  </a:cubicBezTo>
                  <a:cubicBezTo>
                    <a:pt x="188" y="205"/>
                    <a:pt x="189" y="205"/>
                    <a:pt x="189" y="204"/>
                  </a:cubicBezTo>
                  <a:cubicBezTo>
                    <a:pt x="189" y="203"/>
                    <a:pt x="189" y="203"/>
                    <a:pt x="189" y="203"/>
                  </a:cubicBezTo>
                  <a:cubicBezTo>
                    <a:pt x="190" y="203"/>
                    <a:pt x="190" y="203"/>
                    <a:pt x="190" y="204"/>
                  </a:cubicBezTo>
                  <a:cubicBezTo>
                    <a:pt x="189" y="207"/>
                    <a:pt x="186" y="209"/>
                    <a:pt x="184" y="210"/>
                  </a:cubicBezTo>
                  <a:cubicBezTo>
                    <a:pt x="182" y="212"/>
                    <a:pt x="179" y="212"/>
                    <a:pt x="175" y="213"/>
                  </a:cubicBezTo>
                  <a:cubicBezTo>
                    <a:pt x="174" y="219"/>
                    <a:pt x="168" y="223"/>
                    <a:pt x="162" y="225"/>
                  </a:cubicBezTo>
                  <a:cubicBezTo>
                    <a:pt x="160" y="225"/>
                    <a:pt x="159" y="229"/>
                    <a:pt x="156" y="227"/>
                  </a:cubicBezTo>
                  <a:cubicBezTo>
                    <a:pt x="151" y="224"/>
                    <a:pt x="144" y="222"/>
                    <a:pt x="140" y="216"/>
                  </a:cubicBezTo>
                  <a:cubicBezTo>
                    <a:pt x="139" y="214"/>
                    <a:pt x="137" y="212"/>
                    <a:pt x="137" y="210"/>
                  </a:cubicBezTo>
                  <a:cubicBezTo>
                    <a:pt x="136" y="208"/>
                    <a:pt x="133" y="209"/>
                    <a:pt x="131" y="208"/>
                  </a:cubicBezTo>
                  <a:cubicBezTo>
                    <a:pt x="130" y="208"/>
                    <a:pt x="128" y="206"/>
                    <a:pt x="128" y="204"/>
                  </a:cubicBezTo>
                  <a:cubicBezTo>
                    <a:pt x="132" y="203"/>
                    <a:pt x="137" y="202"/>
                    <a:pt x="139" y="198"/>
                  </a:cubicBezTo>
                  <a:cubicBezTo>
                    <a:pt x="141" y="194"/>
                    <a:pt x="141" y="194"/>
                    <a:pt x="141" y="194"/>
                  </a:cubicBezTo>
                  <a:cubicBezTo>
                    <a:pt x="142" y="197"/>
                    <a:pt x="143" y="201"/>
                    <a:pt x="147" y="201"/>
                  </a:cubicBezTo>
                  <a:close/>
                  <a:moveTo>
                    <a:pt x="91" y="195"/>
                  </a:moveTo>
                  <a:cubicBezTo>
                    <a:pt x="93" y="199"/>
                    <a:pt x="97" y="203"/>
                    <a:pt x="94" y="208"/>
                  </a:cubicBezTo>
                  <a:cubicBezTo>
                    <a:pt x="94" y="209"/>
                    <a:pt x="94" y="209"/>
                    <a:pt x="93" y="209"/>
                  </a:cubicBezTo>
                  <a:cubicBezTo>
                    <a:pt x="92" y="205"/>
                    <a:pt x="93" y="200"/>
                    <a:pt x="89" y="197"/>
                  </a:cubicBezTo>
                  <a:cubicBezTo>
                    <a:pt x="87" y="197"/>
                    <a:pt x="87" y="200"/>
                    <a:pt x="86" y="201"/>
                  </a:cubicBezTo>
                  <a:cubicBezTo>
                    <a:pt x="85" y="202"/>
                    <a:pt x="84" y="204"/>
                    <a:pt x="82" y="206"/>
                  </a:cubicBezTo>
                  <a:cubicBezTo>
                    <a:pt x="81" y="202"/>
                    <a:pt x="84" y="199"/>
                    <a:pt x="86" y="196"/>
                  </a:cubicBezTo>
                  <a:cubicBezTo>
                    <a:pt x="87" y="195"/>
                    <a:pt x="89" y="192"/>
                    <a:pt x="91" y="195"/>
                  </a:cubicBezTo>
                  <a:close/>
                  <a:moveTo>
                    <a:pt x="256" y="197"/>
                  </a:moveTo>
                  <a:cubicBezTo>
                    <a:pt x="256" y="198"/>
                    <a:pt x="256" y="199"/>
                    <a:pt x="255" y="198"/>
                  </a:cubicBezTo>
                  <a:cubicBezTo>
                    <a:pt x="246" y="198"/>
                    <a:pt x="238" y="204"/>
                    <a:pt x="233" y="211"/>
                  </a:cubicBezTo>
                  <a:cubicBezTo>
                    <a:pt x="233" y="212"/>
                    <a:pt x="233" y="213"/>
                    <a:pt x="232" y="214"/>
                  </a:cubicBezTo>
                  <a:cubicBezTo>
                    <a:pt x="232" y="207"/>
                    <a:pt x="237" y="202"/>
                    <a:pt x="243" y="199"/>
                  </a:cubicBezTo>
                  <a:cubicBezTo>
                    <a:pt x="247" y="197"/>
                    <a:pt x="251" y="195"/>
                    <a:pt x="256" y="197"/>
                  </a:cubicBezTo>
                  <a:cubicBezTo>
                    <a:pt x="256" y="197"/>
                    <a:pt x="256" y="197"/>
                    <a:pt x="256" y="197"/>
                  </a:cubicBezTo>
                  <a:close/>
                  <a:moveTo>
                    <a:pt x="74" y="201"/>
                  </a:moveTo>
                  <a:cubicBezTo>
                    <a:pt x="80" y="206"/>
                    <a:pt x="84" y="212"/>
                    <a:pt x="84" y="219"/>
                  </a:cubicBezTo>
                  <a:cubicBezTo>
                    <a:pt x="84" y="221"/>
                    <a:pt x="84" y="221"/>
                    <a:pt x="84" y="221"/>
                  </a:cubicBezTo>
                  <a:cubicBezTo>
                    <a:pt x="83" y="218"/>
                    <a:pt x="82" y="214"/>
                    <a:pt x="80" y="211"/>
                  </a:cubicBezTo>
                  <a:cubicBezTo>
                    <a:pt x="77" y="206"/>
                    <a:pt x="72" y="203"/>
                    <a:pt x="66" y="202"/>
                  </a:cubicBezTo>
                  <a:cubicBezTo>
                    <a:pt x="64" y="201"/>
                    <a:pt x="62" y="201"/>
                    <a:pt x="59" y="202"/>
                  </a:cubicBezTo>
                  <a:cubicBezTo>
                    <a:pt x="59" y="201"/>
                    <a:pt x="58" y="199"/>
                    <a:pt x="58" y="198"/>
                  </a:cubicBezTo>
                  <a:cubicBezTo>
                    <a:pt x="64" y="197"/>
                    <a:pt x="69" y="199"/>
                    <a:pt x="74" y="201"/>
                  </a:cubicBezTo>
                  <a:close/>
                  <a:moveTo>
                    <a:pt x="232" y="205"/>
                  </a:moveTo>
                  <a:cubicBezTo>
                    <a:pt x="233" y="207"/>
                    <a:pt x="231" y="208"/>
                    <a:pt x="231" y="210"/>
                  </a:cubicBezTo>
                  <a:cubicBezTo>
                    <a:pt x="229" y="209"/>
                    <a:pt x="229" y="207"/>
                    <a:pt x="228" y="205"/>
                  </a:cubicBezTo>
                  <a:cubicBezTo>
                    <a:pt x="228" y="204"/>
                    <a:pt x="227" y="201"/>
                    <a:pt x="228" y="200"/>
                  </a:cubicBezTo>
                  <a:cubicBezTo>
                    <a:pt x="230" y="201"/>
                    <a:pt x="232" y="203"/>
                    <a:pt x="232" y="205"/>
                  </a:cubicBezTo>
                  <a:close/>
                  <a:moveTo>
                    <a:pt x="253" y="201"/>
                  </a:moveTo>
                  <a:cubicBezTo>
                    <a:pt x="253" y="204"/>
                    <a:pt x="251" y="205"/>
                    <a:pt x="249" y="207"/>
                  </a:cubicBezTo>
                  <a:cubicBezTo>
                    <a:pt x="245" y="211"/>
                    <a:pt x="240" y="214"/>
                    <a:pt x="235" y="215"/>
                  </a:cubicBezTo>
                  <a:cubicBezTo>
                    <a:pt x="235" y="217"/>
                    <a:pt x="236" y="218"/>
                    <a:pt x="235" y="219"/>
                  </a:cubicBezTo>
                  <a:cubicBezTo>
                    <a:pt x="235" y="220"/>
                    <a:pt x="235" y="221"/>
                    <a:pt x="234" y="221"/>
                  </a:cubicBezTo>
                  <a:cubicBezTo>
                    <a:pt x="232" y="220"/>
                    <a:pt x="234" y="218"/>
                    <a:pt x="234" y="216"/>
                  </a:cubicBezTo>
                  <a:cubicBezTo>
                    <a:pt x="236" y="209"/>
                    <a:pt x="242" y="204"/>
                    <a:pt x="249" y="202"/>
                  </a:cubicBezTo>
                  <a:cubicBezTo>
                    <a:pt x="251" y="202"/>
                    <a:pt x="252" y="201"/>
                    <a:pt x="253" y="201"/>
                  </a:cubicBezTo>
                  <a:close/>
                  <a:moveTo>
                    <a:pt x="90" y="205"/>
                  </a:moveTo>
                  <a:cubicBezTo>
                    <a:pt x="90" y="212"/>
                    <a:pt x="90" y="212"/>
                    <a:pt x="90" y="212"/>
                  </a:cubicBezTo>
                  <a:cubicBezTo>
                    <a:pt x="89" y="213"/>
                    <a:pt x="88" y="215"/>
                    <a:pt x="86" y="216"/>
                  </a:cubicBezTo>
                  <a:cubicBezTo>
                    <a:pt x="86" y="212"/>
                    <a:pt x="82" y="209"/>
                    <a:pt x="85" y="204"/>
                  </a:cubicBezTo>
                  <a:cubicBezTo>
                    <a:pt x="86" y="203"/>
                    <a:pt x="87" y="202"/>
                    <a:pt x="89" y="201"/>
                  </a:cubicBezTo>
                  <a:cubicBezTo>
                    <a:pt x="90" y="201"/>
                    <a:pt x="90" y="204"/>
                    <a:pt x="90" y="205"/>
                  </a:cubicBezTo>
                  <a:close/>
                  <a:moveTo>
                    <a:pt x="228" y="215"/>
                  </a:moveTo>
                  <a:cubicBezTo>
                    <a:pt x="229" y="218"/>
                    <a:pt x="229" y="218"/>
                    <a:pt x="229" y="218"/>
                  </a:cubicBezTo>
                  <a:cubicBezTo>
                    <a:pt x="226" y="213"/>
                    <a:pt x="220" y="207"/>
                    <a:pt x="213" y="206"/>
                  </a:cubicBezTo>
                  <a:cubicBezTo>
                    <a:pt x="212" y="206"/>
                    <a:pt x="212" y="208"/>
                    <a:pt x="213" y="209"/>
                  </a:cubicBezTo>
                  <a:cubicBezTo>
                    <a:pt x="212" y="213"/>
                    <a:pt x="214" y="217"/>
                    <a:pt x="218" y="219"/>
                  </a:cubicBezTo>
                  <a:cubicBezTo>
                    <a:pt x="220" y="222"/>
                    <a:pt x="223" y="222"/>
                    <a:pt x="226" y="224"/>
                  </a:cubicBezTo>
                  <a:cubicBezTo>
                    <a:pt x="226" y="224"/>
                    <a:pt x="226" y="224"/>
                    <a:pt x="226" y="224"/>
                  </a:cubicBezTo>
                  <a:cubicBezTo>
                    <a:pt x="221" y="225"/>
                    <a:pt x="217" y="221"/>
                    <a:pt x="214" y="218"/>
                  </a:cubicBezTo>
                  <a:cubicBezTo>
                    <a:pt x="211" y="214"/>
                    <a:pt x="209" y="209"/>
                    <a:pt x="210" y="204"/>
                  </a:cubicBezTo>
                  <a:cubicBezTo>
                    <a:pt x="215" y="202"/>
                    <a:pt x="220" y="205"/>
                    <a:pt x="224" y="208"/>
                  </a:cubicBezTo>
                  <a:cubicBezTo>
                    <a:pt x="225" y="210"/>
                    <a:pt x="227" y="213"/>
                    <a:pt x="228" y="215"/>
                  </a:cubicBezTo>
                  <a:close/>
                  <a:moveTo>
                    <a:pt x="199" y="204"/>
                  </a:moveTo>
                  <a:cubicBezTo>
                    <a:pt x="199" y="206"/>
                    <a:pt x="198" y="207"/>
                    <a:pt x="197" y="209"/>
                  </a:cubicBezTo>
                  <a:cubicBezTo>
                    <a:pt x="192" y="214"/>
                    <a:pt x="187" y="217"/>
                    <a:pt x="180" y="218"/>
                  </a:cubicBezTo>
                  <a:cubicBezTo>
                    <a:pt x="178" y="221"/>
                    <a:pt x="177" y="225"/>
                    <a:pt x="174" y="227"/>
                  </a:cubicBezTo>
                  <a:cubicBezTo>
                    <a:pt x="171" y="230"/>
                    <a:pt x="166" y="231"/>
                    <a:pt x="163" y="234"/>
                  </a:cubicBezTo>
                  <a:cubicBezTo>
                    <a:pt x="161" y="235"/>
                    <a:pt x="161" y="237"/>
                    <a:pt x="159" y="238"/>
                  </a:cubicBezTo>
                  <a:cubicBezTo>
                    <a:pt x="152" y="231"/>
                    <a:pt x="143" y="230"/>
                    <a:pt x="137" y="223"/>
                  </a:cubicBezTo>
                  <a:cubicBezTo>
                    <a:pt x="135" y="220"/>
                    <a:pt x="132" y="218"/>
                    <a:pt x="131" y="214"/>
                  </a:cubicBezTo>
                  <a:cubicBezTo>
                    <a:pt x="131" y="213"/>
                    <a:pt x="130" y="215"/>
                    <a:pt x="129" y="214"/>
                  </a:cubicBezTo>
                  <a:cubicBezTo>
                    <a:pt x="124" y="213"/>
                    <a:pt x="121" y="210"/>
                    <a:pt x="118" y="206"/>
                  </a:cubicBezTo>
                  <a:cubicBezTo>
                    <a:pt x="118" y="205"/>
                    <a:pt x="118" y="205"/>
                    <a:pt x="118" y="205"/>
                  </a:cubicBezTo>
                  <a:cubicBezTo>
                    <a:pt x="121" y="205"/>
                    <a:pt x="125" y="204"/>
                    <a:pt x="126" y="207"/>
                  </a:cubicBezTo>
                  <a:cubicBezTo>
                    <a:pt x="128" y="210"/>
                    <a:pt x="132" y="211"/>
                    <a:pt x="135" y="211"/>
                  </a:cubicBezTo>
                  <a:cubicBezTo>
                    <a:pt x="137" y="218"/>
                    <a:pt x="143" y="224"/>
                    <a:pt x="150" y="227"/>
                  </a:cubicBezTo>
                  <a:cubicBezTo>
                    <a:pt x="153" y="228"/>
                    <a:pt x="156" y="229"/>
                    <a:pt x="158" y="231"/>
                  </a:cubicBezTo>
                  <a:cubicBezTo>
                    <a:pt x="162" y="231"/>
                    <a:pt x="162" y="225"/>
                    <a:pt x="166" y="225"/>
                  </a:cubicBezTo>
                  <a:cubicBezTo>
                    <a:pt x="171" y="224"/>
                    <a:pt x="175" y="219"/>
                    <a:pt x="178" y="214"/>
                  </a:cubicBezTo>
                  <a:cubicBezTo>
                    <a:pt x="184" y="214"/>
                    <a:pt x="190" y="210"/>
                    <a:pt x="193" y="205"/>
                  </a:cubicBezTo>
                  <a:cubicBezTo>
                    <a:pt x="195" y="204"/>
                    <a:pt x="198" y="204"/>
                    <a:pt x="199" y="204"/>
                  </a:cubicBezTo>
                  <a:close/>
                  <a:moveTo>
                    <a:pt x="79" y="213"/>
                  </a:moveTo>
                  <a:cubicBezTo>
                    <a:pt x="81" y="216"/>
                    <a:pt x="83" y="220"/>
                    <a:pt x="82" y="224"/>
                  </a:cubicBezTo>
                  <a:cubicBezTo>
                    <a:pt x="80" y="224"/>
                    <a:pt x="80" y="221"/>
                    <a:pt x="80" y="219"/>
                  </a:cubicBezTo>
                  <a:cubicBezTo>
                    <a:pt x="79" y="217"/>
                    <a:pt x="79" y="217"/>
                    <a:pt x="79" y="217"/>
                  </a:cubicBezTo>
                  <a:cubicBezTo>
                    <a:pt x="72" y="216"/>
                    <a:pt x="64" y="212"/>
                    <a:pt x="61" y="204"/>
                  </a:cubicBezTo>
                  <a:cubicBezTo>
                    <a:pt x="62" y="202"/>
                    <a:pt x="65" y="204"/>
                    <a:pt x="67" y="204"/>
                  </a:cubicBezTo>
                  <a:cubicBezTo>
                    <a:pt x="72" y="206"/>
                    <a:pt x="77" y="208"/>
                    <a:pt x="79" y="213"/>
                  </a:cubicBezTo>
                  <a:close/>
                  <a:moveTo>
                    <a:pt x="108" y="209"/>
                  </a:moveTo>
                  <a:cubicBezTo>
                    <a:pt x="108" y="214"/>
                    <a:pt x="105" y="217"/>
                    <a:pt x="102" y="220"/>
                  </a:cubicBezTo>
                  <a:cubicBezTo>
                    <a:pt x="99" y="223"/>
                    <a:pt x="96" y="225"/>
                    <a:pt x="92" y="226"/>
                  </a:cubicBezTo>
                  <a:cubicBezTo>
                    <a:pt x="95" y="224"/>
                    <a:pt x="100" y="221"/>
                    <a:pt x="103" y="216"/>
                  </a:cubicBezTo>
                  <a:cubicBezTo>
                    <a:pt x="105" y="211"/>
                    <a:pt x="105" y="211"/>
                    <a:pt x="105" y="211"/>
                  </a:cubicBezTo>
                  <a:cubicBezTo>
                    <a:pt x="104" y="209"/>
                    <a:pt x="102" y="210"/>
                    <a:pt x="101" y="210"/>
                  </a:cubicBezTo>
                  <a:cubicBezTo>
                    <a:pt x="101" y="210"/>
                    <a:pt x="101" y="210"/>
                    <a:pt x="101" y="210"/>
                  </a:cubicBezTo>
                  <a:cubicBezTo>
                    <a:pt x="97" y="212"/>
                    <a:pt x="92" y="215"/>
                    <a:pt x="89" y="219"/>
                  </a:cubicBezTo>
                  <a:cubicBezTo>
                    <a:pt x="91" y="212"/>
                    <a:pt x="99" y="207"/>
                    <a:pt x="106" y="207"/>
                  </a:cubicBezTo>
                  <a:cubicBezTo>
                    <a:pt x="108" y="207"/>
                    <a:pt x="108" y="208"/>
                    <a:pt x="108" y="209"/>
                  </a:cubicBezTo>
                  <a:close/>
                  <a:moveTo>
                    <a:pt x="228" y="221"/>
                  </a:moveTo>
                  <a:cubicBezTo>
                    <a:pt x="228" y="222"/>
                    <a:pt x="228" y="222"/>
                    <a:pt x="228" y="222"/>
                  </a:cubicBezTo>
                  <a:cubicBezTo>
                    <a:pt x="223" y="220"/>
                    <a:pt x="215" y="217"/>
                    <a:pt x="215" y="211"/>
                  </a:cubicBezTo>
                  <a:cubicBezTo>
                    <a:pt x="215" y="210"/>
                    <a:pt x="215" y="209"/>
                    <a:pt x="215" y="209"/>
                  </a:cubicBezTo>
                  <a:cubicBezTo>
                    <a:pt x="217" y="209"/>
                    <a:pt x="218" y="210"/>
                    <a:pt x="219" y="210"/>
                  </a:cubicBezTo>
                  <a:cubicBezTo>
                    <a:pt x="223" y="213"/>
                    <a:pt x="225" y="217"/>
                    <a:pt x="228" y="221"/>
                  </a:cubicBezTo>
                  <a:close/>
                  <a:moveTo>
                    <a:pt x="102" y="212"/>
                  </a:moveTo>
                  <a:cubicBezTo>
                    <a:pt x="100" y="218"/>
                    <a:pt x="94" y="223"/>
                    <a:pt x="88" y="225"/>
                  </a:cubicBezTo>
                  <a:cubicBezTo>
                    <a:pt x="88" y="223"/>
                    <a:pt x="90" y="221"/>
                    <a:pt x="91" y="219"/>
                  </a:cubicBezTo>
                  <a:cubicBezTo>
                    <a:pt x="94" y="216"/>
                    <a:pt x="98" y="214"/>
                    <a:pt x="101" y="212"/>
                  </a:cubicBezTo>
                  <a:cubicBezTo>
                    <a:pt x="102" y="212"/>
                    <a:pt x="102" y="212"/>
                    <a:pt x="102" y="212"/>
                  </a:cubicBezTo>
                  <a:close/>
                  <a:moveTo>
                    <a:pt x="297" y="216"/>
                  </a:moveTo>
                  <a:cubicBezTo>
                    <a:pt x="296" y="219"/>
                    <a:pt x="293" y="215"/>
                    <a:pt x="292" y="217"/>
                  </a:cubicBezTo>
                  <a:cubicBezTo>
                    <a:pt x="288" y="220"/>
                    <a:pt x="289" y="224"/>
                    <a:pt x="290" y="228"/>
                  </a:cubicBezTo>
                  <a:cubicBezTo>
                    <a:pt x="289" y="228"/>
                    <a:pt x="289" y="228"/>
                    <a:pt x="289" y="228"/>
                  </a:cubicBezTo>
                  <a:cubicBezTo>
                    <a:pt x="285" y="229"/>
                    <a:pt x="280" y="230"/>
                    <a:pt x="278" y="235"/>
                  </a:cubicBezTo>
                  <a:cubicBezTo>
                    <a:pt x="277" y="238"/>
                    <a:pt x="276" y="241"/>
                    <a:pt x="277" y="244"/>
                  </a:cubicBezTo>
                  <a:cubicBezTo>
                    <a:pt x="275" y="245"/>
                    <a:pt x="272" y="247"/>
                    <a:pt x="272" y="249"/>
                  </a:cubicBezTo>
                  <a:cubicBezTo>
                    <a:pt x="271" y="252"/>
                    <a:pt x="272" y="254"/>
                    <a:pt x="274" y="256"/>
                  </a:cubicBezTo>
                  <a:cubicBezTo>
                    <a:pt x="277" y="258"/>
                    <a:pt x="279" y="257"/>
                    <a:pt x="282" y="256"/>
                  </a:cubicBezTo>
                  <a:cubicBezTo>
                    <a:pt x="284" y="255"/>
                    <a:pt x="283" y="251"/>
                    <a:pt x="286" y="252"/>
                  </a:cubicBezTo>
                  <a:cubicBezTo>
                    <a:pt x="286" y="255"/>
                    <a:pt x="283" y="256"/>
                    <a:pt x="282" y="258"/>
                  </a:cubicBezTo>
                  <a:cubicBezTo>
                    <a:pt x="279" y="259"/>
                    <a:pt x="276" y="259"/>
                    <a:pt x="274" y="258"/>
                  </a:cubicBezTo>
                  <a:cubicBezTo>
                    <a:pt x="271" y="256"/>
                    <a:pt x="269" y="253"/>
                    <a:pt x="270" y="249"/>
                  </a:cubicBezTo>
                  <a:cubicBezTo>
                    <a:pt x="270" y="247"/>
                    <a:pt x="272" y="245"/>
                    <a:pt x="274" y="243"/>
                  </a:cubicBezTo>
                  <a:cubicBezTo>
                    <a:pt x="275" y="238"/>
                    <a:pt x="276" y="232"/>
                    <a:pt x="281" y="229"/>
                  </a:cubicBezTo>
                  <a:cubicBezTo>
                    <a:pt x="283" y="227"/>
                    <a:pt x="286" y="228"/>
                    <a:pt x="287" y="226"/>
                  </a:cubicBezTo>
                  <a:cubicBezTo>
                    <a:pt x="287" y="223"/>
                    <a:pt x="287" y="220"/>
                    <a:pt x="289" y="217"/>
                  </a:cubicBezTo>
                  <a:cubicBezTo>
                    <a:pt x="290" y="215"/>
                    <a:pt x="293" y="215"/>
                    <a:pt x="296" y="215"/>
                  </a:cubicBezTo>
                  <a:cubicBezTo>
                    <a:pt x="297" y="216"/>
                    <a:pt x="297" y="216"/>
                    <a:pt x="297" y="216"/>
                  </a:cubicBezTo>
                  <a:close/>
                  <a:moveTo>
                    <a:pt x="214" y="223"/>
                  </a:moveTo>
                  <a:cubicBezTo>
                    <a:pt x="210" y="223"/>
                    <a:pt x="203" y="221"/>
                    <a:pt x="200" y="226"/>
                  </a:cubicBezTo>
                  <a:cubicBezTo>
                    <a:pt x="200" y="228"/>
                    <a:pt x="200" y="228"/>
                    <a:pt x="200" y="228"/>
                  </a:cubicBezTo>
                  <a:cubicBezTo>
                    <a:pt x="202" y="230"/>
                    <a:pt x="204" y="231"/>
                    <a:pt x="207" y="233"/>
                  </a:cubicBezTo>
                  <a:cubicBezTo>
                    <a:pt x="206" y="234"/>
                    <a:pt x="204" y="233"/>
                    <a:pt x="202" y="233"/>
                  </a:cubicBezTo>
                  <a:cubicBezTo>
                    <a:pt x="200" y="231"/>
                    <a:pt x="198" y="229"/>
                    <a:pt x="197" y="227"/>
                  </a:cubicBezTo>
                  <a:cubicBezTo>
                    <a:pt x="197" y="224"/>
                    <a:pt x="200" y="224"/>
                    <a:pt x="201" y="222"/>
                  </a:cubicBezTo>
                  <a:cubicBezTo>
                    <a:pt x="205" y="221"/>
                    <a:pt x="211" y="219"/>
                    <a:pt x="214" y="223"/>
                  </a:cubicBezTo>
                  <a:close/>
                  <a:moveTo>
                    <a:pt x="120" y="228"/>
                  </a:moveTo>
                  <a:cubicBezTo>
                    <a:pt x="121" y="228"/>
                    <a:pt x="120" y="229"/>
                    <a:pt x="120" y="230"/>
                  </a:cubicBezTo>
                  <a:cubicBezTo>
                    <a:pt x="116" y="232"/>
                    <a:pt x="113" y="234"/>
                    <a:pt x="109" y="235"/>
                  </a:cubicBezTo>
                  <a:cubicBezTo>
                    <a:pt x="109" y="234"/>
                    <a:pt x="109" y="234"/>
                    <a:pt x="109" y="234"/>
                  </a:cubicBezTo>
                  <a:cubicBezTo>
                    <a:pt x="112" y="233"/>
                    <a:pt x="115" y="231"/>
                    <a:pt x="116" y="229"/>
                  </a:cubicBezTo>
                  <a:cubicBezTo>
                    <a:pt x="113" y="225"/>
                    <a:pt x="107" y="225"/>
                    <a:pt x="101" y="224"/>
                  </a:cubicBezTo>
                  <a:cubicBezTo>
                    <a:pt x="101" y="223"/>
                    <a:pt x="102" y="223"/>
                    <a:pt x="103" y="223"/>
                  </a:cubicBezTo>
                  <a:cubicBezTo>
                    <a:pt x="109" y="222"/>
                    <a:pt x="113" y="225"/>
                    <a:pt x="118" y="227"/>
                  </a:cubicBezTo>
                  <a:cubicBezTo>
                    <a:pt x="120" y="228"/>
                    <a:pt x="120" y="228"/>
                    <a:pt x="120" y="228"/>
                  </a:cubicBezTo>
                  <a:close/>
                  <a:moveTo>
                    <a:pt x="218" y="226"/>
                  </a:moveTo>
                  <a:cubicBezTo>
                    <a:pt x="217" y="228"/>
                    <a:pt x="214" y="229"/>
                    <a:pt x="212" y="230"/>
                  </a:cubicBezTo>
                  <a:cubicBezTo>
                    <a:pt x="210" y="232"/>
                    <a:pt x="209" y="231"/>
                    <a:pt x="208" y="231"/>
                  </a:cubicBezTo>
                  <a:cubicBezTo>
                    <a:pt x="206" y="229"/>
                    <a:pt x="204" y="229"/>
                    <a:pt x="203" y="227"/>
                  </a:cubicBezTo>
                  <a:cubicBezTo>
                    <a:pt x="203" y="226"/>
                    <a:pt x="204" y="226"/>
                    <a:pt x="205" y="225"/>
                  </a:cubicBezTo>
                  <a:cubicBezTo>
                    <a:pt x="209" y="225"/>
                    <a:pt x="214" y="224"/>
                    <a:pt x="218" y="226"/>
                  </a:cubicBezTo>
                  <a:close/>
                  <a:moveTo>
                    <a:pt x="297" y="228"/>
                  </a:moveTo>
                  <a:cubicBezTo>
                    <a:pt x="293" y="231"/>
                    <a:pt x="290" y="235"/>
                    <a:pt x="291" y="240"/>
                  </a:cubicBezTo>
                  <a:cubicBezTo>
                    <a:pt x="291" y="244"/>
                    <a:pt x="292" y="247"/>
                    <a:pt x="295" y="248"/>
                  </a:cubicBezTo>
                  <a:cubicBezTo>
                    <a:pt x="296" y="248"/>
                    <a:pt x="298" y="248"/>
                    <a:pt x="298" y="249"/>
                  </a:cubicBezTo>
                  <a:cubicBezTo>
                    <a:pt x="298" y="250"/>
                    <a:pt x="297" y="250"/>
                    <a:pt x="297" y="250"/>
                  </a:cubicBezTo>
                  <a:cubicBezTo>
                    <a:pt x="294" y="250"/>
                    <a:pt x="291" y="248"/>
                    <a:pt x="290" y="245"/>
                  </a:cubicBezTo>
                  <a:cubicBezTo>
                    <a:pt x="288" y="241"/>
                    <a:pt x="288" y="235"/>
                    <a:pt x="291" y="231"/>
                  </a:cubicBezTo>
                  <a:cubicBezTo>
                    <a:pt x="296" y="227"/>
                    <a:pt x="296" y="227"/>
                    <a:pt x="296" y="227"/>
                  </a:cubicBezTo>
                  <a:cubicBezTo>
                    <a:pt x="297" y="227"/>
                    <a:pt x="297" y="228"/>
                    <a:pt x="297" y="228"/>
                  </a:cubicBezTo>
                  <a:close/>
                  <a:moveTo>
                    <a:pt x="113" y="229"/>
                  </a:moveTo>
                  <a:cubicBezTo>
                    <a:pt x="113" y="230"/>
                    <a:pt x="110" y="231"/>
                    <a:pt x="109" y="232"/>
                  </a:cubicBezTo>
                  <a:cubicBezTo>
                    <a:pt x="106" y="234"/>
                    <a:pt x="103" y="230"/>
                    <a:pt x="100" y="230"/>
                  </a:cubicBezTo>
                  <a:cubicBezTo>
                    <a:pt x="94" y="229"/>
                    <a:pt x="94" y="229"/>
                    <a:pt x="94" y="229"/>
                  </a:cubicBezTo>
                  <a:cubicBezTo>
                    <a:pt x="94" y="228"/>
                    <a:pt x="95" y="228"/>
                    <a:pt x="96" y="227"/>
                  </a:cubicBezTo>
                  <a:cubicBezTo>
                    <a:pt x="98" y="226"/>
                    <a:pt x="99" y="226"/>
                    <a:pt x="101" y="226"/>
                  </a:cubicBezTo>
                  <a:cubicBezTo>
                    <a:pt x="105" y="226"/>
                    <a:pt x="110" y="226"/>
                    <a:pt x="113" y="229"/>
                  </a:cubicBezTo>
                  <a:close/>
                  <a:moveTo>
                    <a:pt x="227" y="228"/>
                  </a:moveTo>
                  <a:cubicBezTo>
                    <a:pt x="226" y="230"/>
                    <a:pt x="223" y="230"/>
                    <a:pt x="221" y="231"/>
                  </a:cubicBezTo>
                  <a:cubicBezTo>
                    <a:pt x="218" y="233"/>
                    <a:pt x="219" y="236"/>
                    <a:pt x="218" y="239"/>
                  </a:cubicBezTo>
                  <a:cubicBezTo>
                    <a:pt x="216" y="243"/>
                    <a:pt x="212" y="247"/>
                    <a:pt x="208" y="249"/>
                  </a:cubicBezTo>
                  <a:cubicBezTo>
                    <a:pt x="207" y="248"/>
                    <a:pt x="208" y="245"/>
                    <a:pt x="209" y="244"/>
                  </a:cubicBezTo>
                  <a:cubicBezTo>
                    <a:pt x="211" y="236"/>
                    <a:pt x="219" y="230"/>
                    <a:pt x="226" y="228"/>
                  </a:cubicBezTo>
                  <a:cubicBezTo>
                    <a:pt x="227" y="228"/>
                    <a:pt x="227" y="228"/>
                    <a:pt x="227" y="228"/>
                  </a:cubicBezTo>
                  <a:close/>
                  <a:moveTo>
                    <a:pt x="218" y="229"/>
                  </a:moveTo>
                  <a:cubicBezTo>
                    <a:pt x="211" y="235"/>
                    <a:pt x="204" y="241"/>
                    <a:pt x="205" y="251"/>
                  </a:cubicBezTo>
                  <a:cubicBezTo>
                    <a:pt x="201" y="253"/>
                    <a:pt x="201" y="253"/>
                    <a:pt x="201" y="253"/>
                  </a:cubicBezTo>
                  <a:cubicBezTo>
                    <a:pt x="200" y="247"/>
                    <a:pt x="203" y="241"/>
                    <a:pt x="207" y="237"/>
                  </a:cubicBezTo>
                  <a:cubicBezTo>
                    <a:pt x="210" y="234"/>
                    <a:pt x="213" y="231"/>
                    <a:pt x="217" y="230"/>
                  </a:cubicBezTo>
                  <a:cubicBezTo>
                    <a:pt x="217" y="229"/>
                    <a:pt x="218" y="229"/>
                    <a:pt x="218" y="229"/>
                  </a:cubicBezTo>
                  <a:close/>
                  <a:moveTo>
                    <a:pt x="26" y="233"/>
                  </a:moveTo>
                  <a:cubicBezTo>
                    <a:pt x="29" y="238"/>
                    <a:pt x="27" y="244"/>
                    <a:pt x="24" y="249"/>
                  </a:cubicBezTo>
                  <a:cubicBezTo>
                    <a:pt x="24" y="249"/>
                    <a:pt x="23" y="250"/>
                    <a:pt x="22" y="250"/>
                  </a:cubicBezTo>
                  <a:cubicBezTo>
                    <a:pt x="23" y="248"/>
                    <a:pt x="24" y="247"/>
                    <a:pt x="25" y="245"/>
                  </a:cubicBezTo>
                  <a:cubicBezTo>
                    <a:pt x="26" y="241"/>
                    <a:pt x="27" y="236"/>
                    <a:pt x="24" y="233"/>
                  </a:cubicBezTo>
                  <a:cubicBezTo>
                    <a:pt x="22" y="231"/>
                    <a:pt x="21" y="230"/>
                    <a:pt x="19" y="229"/>
                  </a:cubicBezTo>
                  <a:cubicBezTo>
                    <a:pt x="17" y="229"/>
                    <a:pt x="15" y="229"/>
                    <a:pt x="13" y="229"/>
                  </a:cubicBezTo>
                  <a:cubicBezTo>
                    <a:pt x="13" y="229"/>
                    <a:pt x="13" y="228"/>
                    <a:pt x="14" y="228"/>
                  </a:cubicBezTo>
                  <a:cubicBezTo>
                    <a:pt x="19" y="226"/>
                    <a:pt x="24" y="229"/>
                    <a:pt x="26" y="233"/>
                  </a:cubicBezTo>
                  <a:close/>
                  <a:moveTo>
                    <a:pt x="143" y="232"/>
                  </a:moveTo>
                  <a:cubicBezTo>
                    <a:pt x="144" y="234"/>
                    <a:pt x="144" y="236"/>
                    <a:pt x="143" y="237"/>
                  </a:cubicBezTo>
                  <a:cubicBezTo>
                    <a:pt x="139" y="243"/>
                    <a:pt x="132" y="243"/>
                    <a:pt x="125" y="243"/>
                  </a:cubicBezTo>
                  <a:cubicBezTo>
                    <a:pt x="122" y="241"/>
                    <a:pt x="118" y="242"/>
                    <a:pt x="115" y="239"/>
                  </a:cubicBezTo>
                  <a:cubicBezTo>
                    <a:pt x="114" y="241"/>
                    <a:pt x="113" y="239"/>
                    <a:pt x="113" y="238"/>
                  </a:cubicBezTo>
                  <a:cubicBezTo>
                    <a:pt x="112" y="237"/>
                    <a:pt x="113" y="236"/>
                    <a:pt x="114" y="236"/>
                  </a:cubicBezTo>
                  <a:cubicBezTo>
                    <a:pt x="115" y="235"/>
                    <a:pt x="116" y="236"/>
                    <a:pt x="116" y="237"/>
                  </a:cubicBezTo>
                  <a:cubicBezTo>
                    <a:pt x="122" y="238"/>
                    <a:pt x="127" y="239"/>
                    <a:pt x="133" y="238"/>
                  </a:cubicBezTo>
                  <a:cubicBezTo>
                    <a:pt x="135" y="237"/>
                    <a:pt x="137" y="236"/>
                    <a:pt x="137" y="234"/>
                  </a:cubicBezTo>
                  <a:cubicBezTo>
                    <a:pt x="138" y="232"/>
                    <a:pt x="136" y="231"/>
                    <a:pt x="135" y="230"/>
                  </a:cubicBezTo>
                  <a:cubicBezTo>
                    <a:pt x="135" y="228"/>
                    <a:pt x="136" y="229"/>
                    <a:pt x="137" y="229"/>
                  </a:cubicBezTo>
                  <a:cubicBezTo>
                    <a:pt x="139" y="229"/>
                    <a:pt x="142" y="230"/>
                    <a:pt x="143" y="232"/>
                  </a:cubicBezTo>
                  <a:close/>
                  <a:moveTo>
                    <a:pt x="178" y="232"/>
                  </a:moveTo>
                  <a:cubicBezTo>
                    <a:pt x="177" y="234"/>
                    <a:pt x="178" y="235"/>
                    <a:pt x="178" y="236"/>
                  </a:cubicBezTo>
                  <a:cubicBezTo>
                    <a:pt x="182" y="241"/>
                    <a:pt x="190" y="240"/>
                    <a:pt x="196" y="239"/>
                  </a:cubicBezTo>
                  <a:cubicBezTo>
                    <a:pt x="198" y="239"/>
                    <a:pt x="201" y="236"/>
                    <a:pt x="204" y="237"/>
                  </a:cubicBezTo>
                  <a:cubicBezTo>
                    <a:pt x="203" y="238"/>
                    <a:pt x="203" y="240"/>
                    <a:pt x="202" y="241"/>
                  </a:cubicBezTo>
                  <a:cubicBezTo>
                    <a:pt x="199" y="241"/>
                    <a:pt x="197" y="243"/>
                    <a:pt x="195" y="243"/>
                  </a:cubicBezTo>
                  <a:cubicBezTo>
                    <a:pt x="187" y="245"/>
                    <a:pt x="178" y="246"/>
                    <a:pt x="172" y="241"/>
                  </a:cubicBezTo>
                  <a:cubicBezTo>
                    <a:pt x="170" y="239"/>
                    <a:pt x="169" y="238"/>
                    <a:pt x="169" y="236"/>
                  </a:cubicBezTo>
                  <a:cubicBezTo>
                    <a:pt x="169" y="233"/>
                    <a:pt x="172" y="232"/>
                    <a:pt x="174" y="232"/>
                  </a:cubicBezTo>
                  <a:cubicBezTo>
                    <a:pt x="175" y="232"/>
                    <a:pt x="178" y="230"/>
                    <a:pt x="178" y="232"/>
                  </a:cubicBezTo>
                  <a:close/>
                  <a:moveTo>
                    <a:pt x="309" y="235"/>
                  </a:moveTo>
                  <a:cubicBezTo>
                    <a:pt x="311" y="239"/>
                    <a:pt x="310" y="244"/>
                    <a:pt x="308" y="248"/>
                  </a:cubicBezTo>
                  <a:cubicBezTo>
                    <a:pt x="304" y="252"/>
                    <a:pt x="304" y="252"/>
                    <a:pt x="304" y="252"/>
                  </a:cubicBezTo>
                  <a:cubicBezTo>
                    <a:pt x="298" y="252"/>
                    <a:pt x="292" y="256"/>
                    <a:pt x="289" y="261"/>
                  </a:cubicBezTo>
                  <a:cubicBezTo>
                    <a:pt x="288" y="265"/>
                    <a:pt x="287" y="269"/>
                    <a:pt x="289" y="273"/>
                  </a:cubicBezTo>
                  <a:cubicBezTo>
                    <a:pt x="290" y="275"/>
                    <a:pt x="292" y="277"/>
                    <a:pt x="294" y="278"/>
                  </a:cubicBezTo>
                  <a:cubicBezTo>
                    <a:pt x="295" y="279"/>
                    <a:pt x="294" y="280"/>
                    <a:pt x="293" y="280"/>
                  </a:cubicBezTo>
                  <a:cubicBezTo>
                    <a:pt x="290" y="278"/>
                    <a:pt x="287" y="275"/>
                    <a:pt x="285" y="271"/>
                  </a:cubicBezTo>
                  <a:cubicBezTo>
                    <a:pt x="285" y="270"/>
                    <a:pt x="287" y="267"/>
                    <a:pt x="284" y="267"/>
                  </a:cubicBezTo>
                  <a:cubicBezTo>
                    <a:pt x="282" y="268"/>
                    <a:pt x="280" y="269"/>
                    <a:pt x="278" y="268"/>
                  </a:cubicBezTo>
                  <a:cubicBezTo>
                    <a:pt x="275" y="269"/>
                    <a:pt x="275" y="272"/>
                    <a:pt x="274" y="275"/>
                  </a:cubicBezTo>
                  <a:cubicBezTo>
                    <a:pt x="279" y="275"/>
                    <a:pt x="283" y="277"/>
                    <a:pt x="285" y="281"/>
                  </a:cubicBezTo>
                  <a:cubicBezTo>
                    <a:pt x="285" y="283"/>
                    <a:pt x="287" y="284"/>
                    <a:pt x="286" y="285"/>
                  </a:cubicBezTo>
                  <a:cubicBezTo>
                    <a:pt x="285" y="285"/>
                    <a:pt x="284" y="285"/>
                    <a:pt x="284" y="285"/>
                  </a:cubicBezTo>
                  <a:cubicBezTo>
                    <a:pt x="284" y="281"/>
                    <a:pt x="281" y="278"/>
                    <a:pt x="277" y="277"/>
                  </a:cubicBezTo>
                  <a:cubicBezTo>
                    <a:pt x="275" y="277"/>
                    <a:pt x="273" y="277"/>
                    <a:pt x="271" y="278"/>
                  </a:cubicBezTo>
                  <a:cubicBezTo>
                    <a:pt x="270" y="277"/>
                    <a:pt x="272" y="275"/>
                    <a:pt x="272" y="274"/>
                  </a:cubicBezTo>
                  <a:cubicBezTo>
                    <a:pt x="274" y="272"/>
                    <a:pt x="275" y="269"/>
                    <a:pt x="275" y="267"/>
                  </a:cubicBezTo>
                  <a:cubicBezTo>
                    <a:pt x="276" y="266"/>
                    <a:pt x="278" y="267"/>
                    <a:pt x="280" y="266"/>
                  </a:cubicBezTo>
                  <a:cubicBezTo>
                    <a:pt x="283" y="265"/>
                    <a:pt x="286" y="266"/>
                    <a:pt x="287" y="263"/>
                  </a:cubicBezTo>
                  <a:cubicBezTo>
                    <a:pt x="288" y="258"/>
                    <a:pt x="292" y="254"/>
                    <a:pt x="296" y="252"/>
                  </a:cubicBezTo>
                  <a:cubicBezTo>
                    <a:pt x="299" y="252"/>
                    <a:pt x="301" y="251"/>
                    <a:pt x="304" y="250"/>
                  </a:cubicBezTo>
                  <a:cubicBezTo>
                    <a:pt x="307" y="247"/>
                    <a:pt x="309" y="242"/>
                    <a:pt x="308" y="237"/>
                  </a:cubicBezTo>
                  <a:cubicBezTo>
                    <a:pt x="307" y="236"/>
                    <a:pt x="306" y="234"/>
                    <a:pt x="304" y="235"/>
                  </a:cubicBezTo>
                  <a:cubicBezTo>
                    <a:pt x="303" y="234"/>
                    <a:pt x="302" y="235"/>
                    <a:pt x="301" y="236"/>
                  </a:cubicBezTo>
                  <a:cubicBezTo>
                    <a:pt x="301" y="238"/>
                    <a:pt x="301" y="239"/>
                    <a:pt x="299" y="239"/>
                  </a:cubicBezTo>
                  <a:cubicBezTo>
                    <a:pt x="298" y="238"/>
                    <a:pt x="300" y="236"/>
                    <a:pt x="300" y="235"/>
                  </a:cubicBezTo>
                  <a:cubicBezTo>
                    <a:pt x="301" y="234"/>
                    <a:pt x="303" y="233"/>
                    <a:pt x="304" y="233"/>
                  </a:cubicBezTo>
                  <a:cubicBezTo>
                    <a:pt x="306" y="233"/>
                    <a:pt x="308" y="234"/>
                    <a:pt x="309" y="235"/>
                  </a:cubicBezTo>
                  <a:close/>
                  <a:moveTo>
                    <a:pt x="135" y="233"/>
                  </a:moveTo>
                  <a:cubicBezTo>
                    <a:pt x="134" y="235"/>
                    <a:pt x="133" y="236"/>
                    <a:pt x="132" y="236"/>
                  </a:cubicBezTo>
                  <a:cubicBezTo>
                    <a:pt x="127" y="236"/>
                    <a:pt x="122" y="237"/>
                    <a:pt x="118" y="234"/>
                  </a:cubicBezTo>
                  <a:cubicBezTo>
                    <a:pt x="118" y="234"/>
                    <a:pt x="119" y="233"/>
                    <a:pt x="120" y="234"/>
                  </a:cubicBezTo>
                  <a:cubicBezTo>
                    <a:pt x="123" y="235"/>
                    <a:pt x="127" y="236"/>
                    <a:pt x="131" y="235"/>
                  </a:cubicBezTo>
                  <a:cubicBezTo>
                    <a:pt x="132" y="235"/>
                    <a:pt x="134" y="229"/>
                    <a:pt x="135" y="233"/>
                  </a:cubicBezTo>
                  <a:close/>
                  <a:moveTo>
                    <a:pt x="118" y="252"/>
                  </a:moveTo>
                  <a:cubicBezTo>
                    <a:pt x="118" y="253"/>
                    <a:pt x="118" y="254"/>
                    <a:pt x="117" y="254"/>
                  </a:cubicBezTo>
                  <a:cubicBezTo>
                    <a:pt x="115" y="254"/>
                    <a:pt x="115" y="251"/>
                    <a:pt x="115" y="250"/>
                  </a:cubicBezTo>
                  <a:cubicBezTo>
                    <a:pt x="113" y="241"/>
                    <a:pt x="105" y="237"/>
                    <a:pt x="99" y="232"/>
                  </a:cubicBezTo>
                  <a:cubicBezTo>
                    <a:pt x="109" y="234"/>
                    <a:pt x="115" y="244"/>
                    <a:pt x="118" y="252"/>
                  </a:cubicBezTo>
                  <a:close/>
                  <a:moveTo>
                    <a:pt x="194" y="235"/>
                  </a:moveTo>
                  <a:cubicBezTo>
                    <a:pt x="196" y="235"/>
                    <a:pt x="199" y="234"/>
                    <a:pt x="201" y="235"/>
                  </a:cubicBezTo>
                  <a:cubicBezTo>
                    <a:pt x="200" y="235"/>
                    <a:pt x="200" y="235"/>
                    <a:pt x="200" y="235"/>
                  </a:cubicBezTo>
                  <a:cubicBezTo>
                    <a:pt x="194" y="237"/>
                    <a:pt x="186" y="241"/>
                    <a:pt x="180" y="235"/>
                  </a:cubicBezTo>
                  <a:cubicBezTo>
                    <a:pt x="180" y="235"/>
                    <a:pt x="179" y="234"/>
                    <a:pt x="180" y="233"/>
                  </a:cubicBezTo>
                  <a:cubicBezTo>
                    <a:pt x="184" y="237"/>
                    <a:pt x="189" y="236"/>
                    <a:pt x="194" y="235"/>
                  </a:cubicBezTo>
                  <a:close/>
                  <a:moveTo>
                    <a:pt x="113" y="252"/>
                  </a:moveTo>
                  <a:cubicBezTo>
                    <a:pt x="106" y="250"/>
                    <a:pt x="99" y="243"/>
                    <a:pt x="96" y="236"/>
                  </a:cubicBezTo>
                  <a:cubicBezTo>
                    <a:pt x="96" y="235"/>
                    <a:pt x="95" y="234"/>
                    <a:pt x="96" y="234"/>
                  </a:cubicBezTo>
                  <a:cubicBezTo>
                    <a:pt x="104" y="237"/>
                    <a:pt x="113" y="243"/>
                    <a:pt x="113" y="252"/>
                  </a:cubicBezTo>
                  <a:close/>
                  <a:moveTo>
                    <a:pt x="16" y="239"/>
                  </a:moveTo>
                  <a:cubicBezTo>
                    <a:pt x="16" y="241"/>
                    <a:pt x="14" y="241"/>
                    <a:pt x="14" y="240"/>
                  </a:cubicBezTo>
                  <a:cubicBezTo>
                    <a:pt x="13" y="240"/>
                    <a:pt x="12" y="240"/>
                    <a:pt x="12" y="240"/>
                  </a:cubicBezTo>
                  <a:cubicBezTo>
                    <a:pt x="10" y="241"/>
                    <a:pt x="10" y="243"/>
                    <a:pt x="9" y="246"/>
                  </a:cubicBezTo>
                  <a:cubicBezTo>
                    <a:pt x="10" y="249"/>
                    <a:pt x="11" y="252"/>
                    <a:pt x="14" y="253"/>
                  </a:cubicBezTo>
                  <a:cubicBezTo>
                    <a:pt x="14" y="254"/>
                    <a:pt x="14" y="255"/>
                    <a:pt x="14" y="255"/>
                  </a:cubicBezTo>
                  <a:cubicBezTo>
                    <a:pt x="11" y="253"/>
                    <a:pt x="9" y="250"/>
                    <a:pt x="8" y="247"/>
                  </a:cubicBezTo>
                  <a:cubicBezTo>
                    <a:pt x="8" y="244"/>
                    <a:pt x="8" y="241"/>
                    <a:pt x="11" y="239"/>
                  </a:cubicBezTo>
                  <a:cubicBezTo>
                    <a:pt x="12" y="238"/>
                    <a:pt x="14" y="238"/>
                    <a:pt x="16" y="239"/>
                  </a:cubicBezTo>
                  <a:cubicBezTo>
                    <a:pt x="16" y="239"/>
                    <a:pt x="16" y="239"/>
                    <a:pt x="16" y="239"/>
                  </a:cubicBezTo>
                  <a:close/>
                  <a:moveTo>
                    <a:pt x="157" y="246"/>
                  </a:moveTo>
                  <a:cubicBezTo>
                    <a:pt x="157" y="248"/>
                    <a:pt x="157" y="250"/>
                    <a:pt x="155" y="251"/>
                  </a:cubicBezTo>
                  <a:cubicBezTo>
                    <a:pt x="154" y="252"/>
                    <a:pt x="153" y="253"/>
                    <a:pt x="151" y="253"/>
                  </a:cubicBezTo>
                  <a:cubicBezTo>
                    <a:pt x="151" y="251"/>
                    <a:pt x="153" y="249"/>
                    <a:pt x="151" y="248"/>
                  </a:cubicBezTo>
                  <a:cubicBezTo>
                    <a:pt x="150" y="246"/>
                    <a:pt x="148" y="246"/>
                    <a:pt x="146" y="245"/>
                  </a:cubicBezTo>
                  <a:cubicBezTo>
                    <a:pt x="137" y="247"/>
                    <a:pt x="126" y="250"/>
                    <a:pt x="117" y="244"/>
                  </a:cubicBezTo>
                  <a:cubicBezTo>
                    <a:pt x="117" y="244"/>
                    <a:pt x="117" y="244"/>
                    <a:pt x="117" y="243"/>
                  </a:cubicBezTo>
                  <a:cubicBezTo>
                    <a:pt x="120" y="244"/>
                    <a:pt x="124" y="244"/>
                    <a:pt x="128" y="245"/>
                  </a:cubicBezTo>
                  <a:cubicBezTo>
                    <a:pt x="133" y="245"/>
                    <a:pt x="139" y="245"/>
                    <a:pt x="143" y="240"/>
                  </a:cubicBezTo>
                  <a:cubicBezTo>
                    <a:pt x="148" y="239"/>
                    <a:pt x="155" y="240"/>
                    <a:pt x="157" y="246"/>
                  </a:cubicBezTo>
                  <a:close/>
                  <a:moveTo>
                    <a:pt x="200" y="244"/>
                  </a:moveTo>
                  <a:cubicBezTo>
                    <a:pt x="201" y="246"/>
                    <a:pt x="198" y="247"/>
                    <a:pt x="197" y="248"/>
                  </a:cubicBezTo>
                  <a:cubicBezTo>
                    <a:pt x="188" y="252"/>
                    <a:pt x="180" y="249"/>
                    <a:pt x="171" y="248"/>
                  </a:cubicBezTo>
                  <a:cubicBezTo>
                    <a:pt x="167" y="247"/>
                    <a:pt x="164" y="250"/>
                    <a:pt x="162" y="253"/>
                  </a:cubicBezTo>
                  <a:cubicBezTo>
                    <a:pt x="161" y="253"/>
                    <a:pt x="161" y="252"/>
                    <a:pt x="161" y="251"/>
                  </a:cubicBezTo>
                  <a:cubicBezTo>
                    <a:pt x="162" y="247"/>
                    <a:pt x="165" y="244"/>
                    <a:pt x="168" y="244"/>
                  </a:cubicBezTo>
                  <a:cubicBezTo>
                    <a:pt x="174" y="244"/>
                    <a:pt x="179" y="247"/>
                    <a:pt x="184" y="246"/>
                  </a:cubicBezTo>
                  <a:cubicBezTo>
                    <a:pt x="190" y="246"/>
                    <a:pt x="195" y="244"/>
                    <a:pt x="200" y="244"/>
                  </a:cubicBezTo>
                  <a:close/>
                  <a:moveTo>
                    <a:pt x="265" y="246"/>
                  </a:moveTo>
                  <a:cubicBezTo>
                    <a:pt x="264" y="248"/>
                    <a:pt x="264" y="248"/>
                    <a:pt x="264" y="248"/>
                  </a:cubicBezTo>
                  <a:cubicBezTo>
                    <a:pt x="264" y="248"/>
                    <a:pt x="263" y="247"/>
                    <a:pt x="262" y="248"/>
                  </a:cubicBezTo>
                  <a:cubicBezTo>
                    <a:pt x="261" y="248"/>
                    <a:pt x="259" y="249"/>
                    <a:pt x="259" y="251"/>
                  </a:cubicBezTo>
                  <a:cubicBezTo>
                    <a:pt x="259" y="251"/>
                    <a:pt x="259" y="252"/>
                    <a:pt x="260" y="252"/>
                  </a:cubicBezTo>
                  <a:cubicBezTo>
                    <a:pt x="261" y="252"/>
                    <a:pt x="261" y="251"/>
                    <a:pt x="262" y="250"/>
                  </a:cubicBezTo>
                  <a:cubicBezTo>
                    <a:pt x="264" y="249"/>
                    <a:pt x="264" y="249"/>
                    <a:pt x="264" y="249"/>
                  </a:cubicBezTo>
                  <a:cubicBezTo>
                    <a:pt x="264" y="254"/>
                    <a:pt x="264" y="254"/>
                    <a:pt x="264" y="254"/>
                  </a:cubicBezTo>
                  <a:cubicBezTo>
                    <a:pt x="262" y="254"/>
                    <a:pt x="259" y="253"/>
                    <a:pt x="257" y="254"/>
                  </a:cubicBezTo>
                  <a:cubicBezTo>
                    <a:pt x="256" y="254"/>
                    <a:pt x="256" y="253"/>
                    <a:pt x="256" y="252"/>
                  </a:cubicBezTo>
                  <a:cubicBezTo>
                    <a:pt x="257" y="250"/>
                    <a:pt x="258" y="247"/>
                    <a:pt x="260" y="246"/>
                  </a:cubicBezTo>
                  <a:cubicBezTo>
                    <a:pt x="262" y="246"/>
                    <a:pt x="264" y="244"/>
                    <a:pt x="265" y="246"/>
                  </a:cubicBezTo>
                  <a:close/>
                  <a:moveTo>
                    <a:pt x="45" y="244"/>
                  </a:moveTo>
                  <a:cubicBezTo>
                    <a:pt x="47" y="246"/>
                    <a:pt x="49" y="249"/>
                    <a:pt x="48" y="252"/>
                  </a:cubicBezTo>
                  <a:cubicBezTo>
                    <a:pt x="47" y="255"/>
                    <a:pt x="45" y="259"/>
                    <a:pt x="42" y="259"/>
                  </a:cubicBezTo>
                  <a:cubicBezTo>
                    <a:pt x="39" y="260"/>
                    <a:pt x="37" y="259"/>
                    <a:pt x="35" y="257"/>
                  </a:cubicBezTo>
                  <a:cubicBezTo>
                    <a:pt x="34" y="255"/>
                    <a:pt x="33" y="254"/>
                    <a:pt x="33" y="252"/>
                  </a:cubicBezTo>
                  <a:cubicBezTo>
                    <a:pt x="35" y="251"/>
                    <a:pt x="35" y="254"/>
                    <a:pt x="36" y="255"/>
                  </a:cubicBezTo>
                  <a:cubicBezTo>
                    <a:pt x="37" y="257"/>
                    <a:pt x="39" y="258"/>
                    <a:pt x="41" y="257"/>
                  </a:cubicBezTo>
                  <a:cubicBezTo>
                    <a:pt x="42" y="257"/>
                    <a:pt x="44" y="256"/>
                    <a:pt x="45" y="255"/>
                  </a:cubicBezTo>
                  <a:cubicBezTo>
                    <a:pt x="46" y="253"/>
                    <a:pt x="46" y="251"/>
                    <a:pt x="46" y="249"/>
                  </a:cubicBezTo>
                  <a:cubicBezTo>
                    <a:pt x="46" y="247"/>
                    <a:pt x="43" y="246"/>
                    <a:pt x="44" y="244"/>
                  </a:cubicBezTo>
                  <a:cubicBezTo>
                    <a:pt x="45" y="244"/>
                    <a:pt x="45" y="244"/>
                    <a:pt x="45" y="244"/>
                  </a:cubicBezTo>
                  <a:close/>
                  <a:moveTo>
                    <a:pt x="149" y="249"/>
                  </a:moveTo>
                  <a:cubicBezTo>
                    <a:pt x="149" y="251"/>
                    <a:pt x="149" y="251"/>
                    <a:pt x="148" y="252"/>
                  </a:cubicBezTo>
                  <a:cubicBezTo>
                    <a:pt x="148" y="251"/>
                    <a:pt x="147" y="250"/>
                    <a:pt x="146" y="250"/>
                  </a:cubicBezTo>
                  <a:cubicBezTo>
                    <a:pt x="144" y="249"/>
                    <a:pt x="142" y="249"/>
                    <a:pt x="139" y="250"/>
                  </a:cubicBezTo>
                  <a:cubicBezTo>
                    <a:pt x="133" y="251"/>
                    <a:pt x="126" y="252"/>
                    <a:pt x="120" y="250"/>
                  </a:cubicBezTo>
                  <a:cubicBezTo>
                    <a:pt x="120" y="250"/>
                    <a:pt x="120" y="249"/>
                    <a:pt x="120" y="248"/>
                  </a:cubicBezTo>
                  <a:cubicBezTo>
                    <a:pt x="124" y="248"/>
                    <a:pt x="127" y="250"/>
                    <a:pt x="131" y="250"/>
                  </a:cubicBezTo>
                  <a:cubicBezTo>
                    <a:pt x="136" y="250"/>
                    <a:pt x="141" y="248"/>
                    <a:pt x="146" y="248"/>
                  </a:cubicBezTo>
                  <a:cubicBezTo>
                    <a:pt x="147" y="248"/>
                    <a:pt x="149" y="248"/>
                    <a:pt x="149" y="249"/>
                  </a:cubicBezTo>
                  <a:close/>
                  <a:moveTo>
                    <a:pt x="62" y="251"/>
                  </a:moveTo>
                  <a:cubicBezTo>
                    <a:pt x="63" y="253"/>
                    <a:pt x="64" y="256"/>
                    <a:pt x="63" y="259"/>
                  </a:cubicBezTo>
                  <a:cubicBezTo>
                    <a:pt x="63" y="260"/>
                    <a:pt x="62" y="259"/>
                    <a:pt x="61" y="259"/>
                  </a:cubicBezTo>
                  <a:cubicBezTo>
                    <a:pt x="61" y="256"/>
                    <a:pt x="61" y="252"/>
                    <a:pt x="57" y="251"/>
                  </a:cubicBezTo>
                  <a:cubicBezTo>
                    <a:pt x="56" y="252"/>
                    <a:pt x="55" y="249"/>
                    <a:pt x="54" y="250"/>
                  </a:cubicBezTo>
                  <a:cubicBezTo>
                    <a:pt x="54" y="249"/>
                    <a:pt x="53" y="247"/>
                    <a:pt x="54" y="247"/>
                  </a:cubicBezTo>
                  <a:cubicBezTo>
                    <a:pt x="57" y="247"/>
                    <a:pt x="60" y="249"/>
                    <a:pt x="62" y="251"/>
                  </a:cubicBezTo>
                  <a:close/>
                  <a:moveTo>
                    <a:pt x="58" y="255"/>
                  </a:moveTo>
                  <a:cubicBezTo>
                    <a:pt x="59" y="256"/>
                    <a:pt x="59" y="257"/>
                    <a:pt x="59" y="259"/>
                  </a:cubicBezTo>
                  <a:cubicBezTo>
                    <a:pt x="57" y="259"/>
                    <a:pt x="54" y="259"/>
                    <a:pt x="51" y="259"/>
                  </a:cubicBezTo>
                  <a:cubicBezTo>
                    <a:pt x="52" y="258"/>
                    <a:pt x="53" y="257"/>
                    <a:pt x="53" y="255"/>
                  </a:cubicBezTo>
                  <a:cubicBezTo>
                    <a:pt x="53" y="254"/>
                    <a:pt x="54" y="253"/>
                    <a:pt x="54" y="252"/>
                  </a:cubicBezTo>
                  <a:cubicBezTo>
                    <a:pt x="56" y="252"/>
                    <a:pt x="57" y="253"/>
                    <a:pt x="58" y="255"/>
                  </a:cubicBezTo>
                  <a:close/>
                  <a:moveTo>
                    <a:pt x="265" y="264"/>
                  </a:moveTo>
                  <a:cubicBezTo>
                    <a:pt x="265" y="267"/>
                    <a:pt x="266" y="271"/>
                    <a:pt x="263" y="273"/>
                  </a:cubicBezTo>
                  <a:cubicBezTo>
                    <a:pt x="263" y="273"/>
                    <a:pt x="262" y="274"/>
                    <a:pt x="261" y="273"/>
                  </a:cubicBezTo>
                  <a:cubicBezTo>
                    <a:pt x="261" y="272"/>
                    <a:pt x="263" y="271"/>
                    <a:pt x="263" y="269"/>
                  </a:cubicBezTo>
                  <a:cubicBezTo>
                    <a:pt x="263" y="267"/>
                    <a:pt x="263" y="265"/>
                    <a:pt x="261" y="263"/>
                  </a:cubicBezTo>
                  <a:cubicBezTo>
                    <a:pt x="260" y="262"/>
                    <a:pt x="258" y="261"/>
                    <a:pt x="256" y="261"/>
                  </a:cubicBezTo>
                  <a:cubicBezTo>
                    <a:pt x="255" y="261"/>
                    <a:pt x="253" y="263"/>
                    <a:pt x="252" y="264"/>
                  </a:cubicBezTo>
                  <a:cubicBezTo>
                    <a:pt x="251" y="266"/>
                    <a:pt x="252" y="269"/>
                    <a:pt x="250" y="269"/>
                  </a:cubicBezTo>
                  <a:cubicBezTo>
                    <a:pt x="247" y="270"/>
                    <a:pt x="241" y="267"/>
                    <a:pt x="240" y="272"/>
                  </a:cubicBezTo>
                  <a:cubicBezTo>
                    <a:pt x="239" y="274"/>
                    <a:pt x="241" y="280"/>
                    <a:pt x="237" y="280"/>
                  </a:cubicBezTo>
                  <a:cubicBezTo>
                    <a:pt x="234" y="280"/>
                    <a:pt x="230" y="279"/>
                    <a:pt x="228" y="283"/>
                  </a:cubicBezTo>
                  <a:cubicBezTo>
                    <a:pt x="228" y="284"/>
                    <a:pt x="228" y="285"/>
                    <a:pt x="227" y="285"/>
                  </a:cubicBezTo>
                  <a:cubicBezTo>
                    <a:pt x="226" y="285"/>
                    <a:pt x="226" y="285"/>
                    <a:pt x="226" y="284"/>
                  </a:cubicBezTo>
                  <a:cubicBezTo>
                    <a:pt x="226" y="281"/>
                    <a:pt x="228" y="280"/>
                    <a:pt x="230" y="278"/>
                  </a:cubicBezTo>
                  <a:cubicBezTo>
                    <a:pt x="232" y="277"/>
                    <a:pt x="236" y="279"/>
                    <a:pt x="238" y="277"/>
                  </a:cubicBezTo>
                  <a:cubicBezTo>
                    <a:pt x="237" y="274"/>
                    <a:pt x="237" y="270"/>
                    <a:pt x="240" y="268"/>
                  </a:cubicBezTo>
                  <a:cubicBezTo>
                    <a:pt x="242" y="267"/>
                    <a:pt x="245" y="267"/>
                    <a:pt x="248" y="268"/>
                  </a:cubicBezTo>
                  <a:cubicBezTo>
                    <a:pt x="251" y="267"/>
                    <a:pt x="250" y="263"/>
                    <a:pt x="252" y="262"/>
                  </a:cubicBezTo>
                  <a:cubicBezTo>
                    <a:pt x="254" y="260"/>
                    <a:pt x="257" y="259"/>
                    <a:pt x="260" y="260"/>
                  </a:cubicBezTo>
                  <a:cubicBezTo>
                    <a:pt x="262" y="260"/>
                    <a:pt x="264" y="262"/>
                    <a:pt x="265" y="264"/>
                  </a:cubicBezTo>
                  <a:close/>
                  <a:moveTo>
                    <a:pt x="308" y="262"/>
                  </a:moveTo>
                  <a:cubicBezTo>
                    <a:pt x="310" y="265"/>
                    <a:pt x="310" y="268"/>
                    <a:pt x="310" y="271"/>
                  </a:cubicBezTo>
                  <a:cubicBezTo>
                    <a:pt x="309" y="275"/>
                    <a:pt x="306" y="278"/>
                    <a:pt x="303" y="281"/>
                  </a:cubicBezTo>
                  <a:cubicBezTo>
                    <a:pt x="303" y="284"/>
                    <a:pt x="305" y="285"/>
                    <a:pt x="306" y="286"/>
                  </a:cubicBezTo>
                  <a:cubicBezTo>
                    <a:pt x="307" y="289"/>
                    <a:pt x="307" y="294"/>
                    <a:pt x="305" y="296"/>
                  </a:cubicBezTo>
                  <a:cubicBezTo>
                    <a:pt x="302" y="299"/>
                    <a:pt x="299" y="298"/>
                    <a:pt x="295" y="298"/>
                  </a:cubicBezTo>
                  <a:cubicBezTo>
                    <a:pt x="293" y="298"/>
                    <a:pt x="292" y="296"/>
                    <a:pt x="290" y="294"/>
                  </a:cubicBezTo>
                  <a:cubicBezTo>
                    <a:pt x="285" y="298"/>
                    <a:pt x="278" y="302"/>
                    <a:pt x="271" y="299"/>
                  </a:cubicBezTo>
                  <a:cubicBezTo>
                    <a:pt x="270" y="297"/>
                    <a:pt x="268" y="295"/>
                    <a:pt x="268" y="292"/>
                  </a:cubicBezTo>
                  <a:cubicBezTo>
                    <a:pt x="268" y="289"/>
                    <a:pt x="269" y="286"/>
                    <a:pt x="273" y="285"/>
                  </a:cubicBezTo>
                  <a:cubicBezTo>
                    <a:pt x="274" y="284"/>
                    <a:pt x="275" y="283"/>
                    <a:pt x="276" y="285"/>
                  </a:cubicBezTo>
                  <a:cubicBezTo>
                    <a:pt x="275" y="286"/>
                    <a:pt x="273" y="286"/>
                    <a:pt x="272" y="287"/>
                  </a:cubicBezTo>
                  <a:cubicBezTo>
                    <a:pt x="270" y="289"/>
                    <a:pt x="270" y="292"/>
                    <a:pt x="271" y="295"/>
                  </a:cubicBezTo>
                  <a:cubicBezTo>
                    <a:pt x="272" y="297"/>
                    <a:pt x="274" y="298"/>
                    <a:pt x="277" y="298"/>
                  </a:cubicBezTo>
                  <a:cubicBezTo>
                    <a:pt x="282" y="298"/>
                    <a:pt x="286" y="295"/>
                    <a:pt x="290" y="291"/>
                  </a:cubicBezTo>
                  <a:cubicBezTo>
                    <a:pt x="292" y="292"/>
                    <a:pt x="292" y="294"/>
                    <a:pt x="293" y="295"/>
                  </a:cubicBezTo>
                  <a:cubicBezTo>
                    <a:pt x="296" y="297"/>
                    <a:pt x="299" y="297"/>
                    <a:pt x="302" y="296"/>
                  </a:cubicBezTo>
                  <a:cubicBezTo>
                    <a:pt x="305" y="294"/>
                    <a:pt x="305" y="290"/>
                    <a:pt x="304" y="288"/>
                  </a:cubicBezTo>
                  <a:cubicBezTo>
                    <a:pt x="303" y="286"/>
                    <a:pt x="302" y="284"/>
                    <a:pt x="301" y="283"/>
                  </a:cubicBezTo>
                  <a:cubicBezTo>
                    <a:pt x="300" y="279"/>
                    <a:pt x="305" y="279"/>
                    <a:pt x="306" y="276"/>
                  </a:cubicBezTo>
                  <a:cubicBezTo>
                    <a:pt x="308" y="272"/>
                    <a:pt x="308" y="268"/>
                    <a:pt x="307" y="265"/>
                  </a:cubicBezTo>
                  <a:cubicBezTo>
                    <a:pt x="306" y="263"/>
                    <a:pt x="304" y="263"/>
                    <a:pt x="303" y="263"/>
                  </a:cubicBezTo>
                  <a:cubicBezTo>
                    <a:pt x="301" y="263"/>
                    <a:pt x="300" y="264"/>
                    <a:pt x="298" y="265"/>
                  </a:cubicBezTo>
                  <a:cubicBezTo>
                    <a:pt x="297" y="266"/>
                    <a:pt x="298" y="268"/>
                    <a:pt x="298" y="269"/>
                  </a:cubicBezTo>
                  <a:cubicBezTo>
                    <a:pt x="296" y="270"/>
                    <a:pt x="296" y="269"/>
                    <a:pt x="296" y="268"/>
                  </a:cubicBezTo>
                  <a:cubicBezTo>
                    <a:pt x="295" y="265"/>
                    <a:pt x="297" y="263"/>
                    <a:pt x="300" y="262"/>
                  </a:cubicBezTo>
                  <a:cubicBezTo>
                    <a:pt x="302" y="261"/>
                    <a:pt x="306" y="260"/>
                    <a:pt x="308" y="262"/>
                  </a:cubicBezTo>
                  <a:close/>
                  <a:moveTo>
                    <a:pt x="93" y="261"/>
                  </a:moveTo>
                  <a:cubicBezTo>
                    <a:pt x="93" y="261"/>
                    <a:pt x="93" y="261"/>
                    <a:pt x="93" y="261"/>
                  </a:cubicBezTo>
                  <a:cubicBezTo>
                    <a:pt x="93" y="261"/>
                    <a:pt x="93" y="261"/>
                    <a:pt x="93" y="261"/>
                  </a:cubicBezTo>
                  <a:cubicBezTo>
                    <a:pt x="93" y="261"/>
                    <a:pt x="93" y="261"/>
                    <a:pt x="93" y="261"/>
                  </a:cubicBezTo>
                  <a:close/>
                  <a:moveTo>
                    <a:pt x="24" y="266"/>
                  </a:moveTo>
                  <a:cubicBezTo>
                    <a:pt x="24" y="267"/>
                    <a:pt x="24" y="268"/>
                    <a:pt x="24" y="269"/>
                  </a:cubicBezTo>
                  <a:cubicBezTo>
                    <a:pt x="24" y="270"/>
                    <a:pt x="23" y="270"/>
                    <a:pt x="23" y="270"/>
                  </a:cubicBezTo>
                  <a:cubicBezTo>
                    <a:pt x="23" y="267"/>
                    <a:pt x="21" y="265"/>
                    <a:pt x="19" y="265"/>
                  </a:cubicBezTo>
                  <a:cubicBezTo>
                    <a:pt x="17" y="264"/>
                    <a:pt x="15" y="263"/>
                    <a:pt x="13" y="265"/>
                  </a:cubicBezTo>
                  <a:cubicBezTo>
                    <a:pt x="11" y="267"/>
                    <a:pt x="11" y="269"/>
                    <a:pt x="10" y="272"/>
                  </a:cubicBezTo>
                  <a:cubicBezTo>
                    <a:pt x="10" y="276"/>
                    <a:pt x="15" y="279"/>
                    <a:pt x="17" y="282"/>
                  </a:cubicBezTo>
                  <a:cubicBezTo>
                    <a:pt x="16" y="284"/>
                    <a:pt x="19" y="284"/>
                    <a:pt x="17" y="285"/>
                  </a:cubicBezTo>
                  <a:cubicBezTo>
                    <a:pt x="15" y="286"/>
                    <a:pt x="13" y="288"/>
                    <a:pt x="12" y="290"/>
                  </a:cubicBezTo>
                  <a:cubicBezTo>
                    <a:pt x="11" y="293"/>
                    <a:pt x="12" y="295"/>
                    <a:pt x="14" y="297"/>
                  </a:cubicBezTo>
                  <a:cubicBezTo>
                    <a:pt x="17" y="299"/>
                    <a:pt x="22" y="298"/>
                    <a:pt x="24" y="296"/>
                  </a:cubicBezTo>
                  <a:cubicBezTo>
                    <a:pt x="27" y="295"/>
                    <a:pt x="28" y="298"/>
                    <a:pt x="30" y="298"/>
                  </a:cubicBezTo>
                  <a:cubicBezTo>
                    <a:pt x="35" y="299"/>
                    <a:pt x="41" y="299"/>
                    <a:pt x="44" y="295"/>
                  </a:cubicBezTo>
                  <a:cubicBezTo>
                    <a:pt x="46" y="294"/>
                    <a:pt x="46" y="292"/>
                    <a:pt x="45" y="290"/>
                  </a:cubicBezTo>
                  <a:cubicBezTo>
                    <a:pt x="44" y="289"/>
                    <a:pt x="43" y="288"/>
                    <a:pt x="41" y="287"/>
                  </a:cubicBezTo>
                  <a:cubicBezTo>
                    <a:pt x="40" y="287"/>
                    <a:pt x="38" y="288"/>
                    <a:pt x="37" y="287"/>
                  </a:cubicBezTo>
                  <a:cubicBezTo>
                    <a:pt x="38" y="285"/>
                    <a:pt x="40" y="286"/>
                    <a:pt x="41" y="286"/>
                  </a:cubicBezTo>
                  <a:cubicBezTo>
                    <a:pt x="43" y="286"/>
                    <a:pt x="44" y="286"/>
                    <a:pt x="46" y="288"/>
                  </a:cubicBezTo>
                  <a:cubicBezTo>
                    <a:pt x="46" y="290"/>
                    <a:pt x="49" y="292"/>
                    <a:pt x="47" y="295"/>
                  </a:cubicBezTo>
                  <a:cubicBezTo>
                    <a:pt x="45" y="298"/>
                    <a:pt x="42" y="300"/>
                    <a:pt x="38" y="300"/>
                  </a:cubicBezTo>
                  <a:cubicBezTo>
                    <a:pt x="35" y="300"/>
                    <a:pt x="29" y="301"/>
                    <a:pt x="26" y="298"/>
                  </a:cubicBezTo>
                  <a:cubicBezTo>
                    <a:pt x="24" y="299"/>
                    <a:pt x="21" y="299"/>
                    <a:pt x="18" y="300"/>
                  </a:cubicBezTo>
                  <a:cubicBezTo>
                    <a:pt x="14" y="300"/>
                    <a:pt x="11" y="297"/>
                    <a:pt x="10" y="294"/>
                  </a:cubicBezTo>
                  <a:cubicBezTo>
                    <a:pt x="10" y="292"/>
                    <a:pt x="10" y="289"/>
                    <a:pt x="11" y="288"/>
                  </a:cubicBezTo>
                  <a:cubicBezTo>
                    <a:pt x="13" y="286"/>
                    <a:pt x="15" y="285"/>
                    <a:pt x="16" y="284"/>
                  </a:cubicBezTo>
                  <a:cubicBezTo>
                    <a:pt x="14" y="281"/>
                    <a:pt x="12" y="279"/>
                    <a:pt x="11" y="276"/>
                  </a:cubicBezTo>
                  <a:cubicBezTo>
                    <a:pt x="9" y="274"/>
                    <a:pt x="8" y="270"/>
                    <a:pt x="9" y="267"/>
                  </a:cubicBezTo>
                  <a:cubicBezTo>
                    <a:pt x="10" y="265"/>
                    <a:pt x="11" y="264"/>
                    <a:pt x="13" y="263"/>
                  </a:cubicBezTo>
                  <a:cubicBezTo>
                    <a:pt x="17" y="262"/>
                    <a:pt x="22" y="262"/>
                    <a:pt x="24" y="266"/>
                  </a:cubicBezTo>
                  <a:close/>
                  <a:moveTo>
                    <a:pt x="66" y="269"/>
                  </a:moveTo>
                  <a:cubicBezTo>
                    <a:pt x="71" y="268"/>
                    <a:pt x="75" y="270"/>
                    <a:pt x="78" y="273"/>
                  </a:cubicBezTo>
                  <a:cubicBezTo>
                    <a:pt x="81" y="275"/>
                    <a:pt x="81" y="278"/>
                    <a:pt x="82" y="282"/>
                  </a:cubicBezTo>
                  <a:cubicBezTo>
                    <a:pt x="83" y="282"/>
                    <a:pt x="85" y="281"/>
                    <a:pt x="87" y="281"/>
                  </a:cubicBezTo>
                  <a:cubicBezTo>
                    <a:pt x="90" y="281"/>
                    <a:pt x="92" y="282"/>
                    <a:pt x="93" y="285"/>
                  </a:cubicBezTo>
                  <a:cubicBezTo>
                    <a:pt x="94" y="286"/>
                    <a:pt x="94" y="288"/>
                    <a:pt x="93" y="289"/>
                  </a:cubicBezTo>
                  <a:cubicBezTo>
                    <a:pt x="92" y="289"/>
                    <a:pt x="92" y="290"/>
                    <a:pt x="91" y="290"/>
                  </a:cubicBezTo>
                  <a:cubicBezTo>
                    <a:pt x="90" y="288"/>
                    <a:pt x="93" y="287"/>
                    <a:pt x="92" y="285"/>
                  </a:cubicBezTo>
                  <a:cubicBezTo>
                    <a:pt x="90" y="283"/>
                    <a:pt x="89" y="283"/>
                    <a:pt x="87" y="283"/>
                  </a:cubicBezTo>
                  <a:cubicBezTo>
                    <a:pt x="85" y="283"/>
                    <a:pt x="83" y="284"/>
                    <a:pt x="81" y="285"/>
                  </a:cubicBezTo>
                  <a:cubicBezTo>
                    <a:pt x="80" y="285"/>
                    <a:pt x="80" y="285"/>
                    <a:pt x="80" y="285"/>
                  </a:cubicBezTo>
                  <a:cubicBezTo>
                    <a:pt x="80" y="279"/>
                    <a:pt x="78" y="273"/>
                    <a:pt x="73" y="271"/>
                  </a:cubicBezTo>
                  <a:cubicBezTo>
                    <a:pt x="70" y="270"/>
                    <a:pt x="68" y="271"/>
                    <a:pt x="66" y="271"/>
                  </a:cubicBezTo>
                  <a:cubicBezTo>
                    <a:pt x="65" y="270"/>
                    <a:pt x="65" y="269"/>
                    <a:pt x="64" y="268"/>
                  </a:cubicBezTo>
                  <a:cubicBezTo>
                    <a:pt x="61" y="267"/>
                    <a:pt x="58" y="265"/>
                    <a:pt x="55" y="266"/>
                  </a:cubicBezTo>
                  <a:cubicBezTo>
                    <a:pt x="54" y="267"/>
                    <a:pt x="52" y="268"/>
                    <a:pt x="51" y="270"/>
                  </a:cubicBezTo>
                  <a:cubicBezTo>
                    <a:pt x="51" y="271"/>
                    <a:pt x="50" y="273"/>
                    <a:pt x="52" y="275"/>
                  </a:cubicBezTo>
                  <a:cubicBezTo>
                    <a:pt x="52" y="276"/>
                    <a:pt x="55" y="276"/>
                    <a:pt x="54" y="278"/>
                  </a:cubicBezTo>
                  <a:cubicBezTo>
                    <a:pt x="52" y="277"/>
                    <a:pt x="51" y="276"/>
                    <a:pt x="50" y="274"/>
                  </a:cubicBezTo>
                  <a:cubicBezTo>
                    <a:pt x="49" y="272"/>
                    <a:pt x="49" y="269"/>
                    <a:pt x="50" y="268"/>
                  </a:cubicBezTo>
                  <a:cubicBezTo>
                    <a:pt x="53" y="264"/>
                    <a:pt x="58" y="264"/>
                    <a:pt x="62" y="265"/>
                  </a:cubicBezTo>
                  <a:cubicBezTo>
                    <a:pt x="64" y="266"/>
                    <a:pt x="66" y="267"/>
                    <a:pt x="66" y="269"/>
                  </a:cubicBezTo>
                  <a:close/>
                  <a:moveTo>
                    <a:pt x="41" y="271"/>
                  </a:moveTo>
                  <a:cubicBezTo>
                    <a:pt x="41" y="273"/>
                    <a:pt x="41" y="276"/>
                    <a:pt x="41" y="278"/>
                  </a:cubicBezTo>
                  <a:cubicBezTo>
                    <a:pt x="40" y="278"/>
                    <a:pt x="38" y="278"/>
                    <a:pt x="37" y="278"/>
                  </a:cubicBezTo>
                  <a:cubicBezTo>
                    <a:pt x="34" y="278"/>
                    <a:pt x="31" y="281"/>
                    <a:pt x="30" y="283"/>
                  </a:cubicBezTo>
                  <a:cubicBezTo>
                    <a:pt x="30" y="284"/>
                    <a:pt x="29" y="283"/>
                    <a:pt x="29" y="283"/>
                  </a:cubicBezTo>
                  <a:cubicBezTo>
                    <a:pt x="30" y="282"/>
                    <a:pt x="31" y="281"/>
                    <a:pt x="31" y="280"/>
                  </a:cubicBezTo>
                  <a:cubicBezTo>
                    <a:pt x="32" y="277"/>
                    <a:pt x="35" y="276"/>
                    <a:pt x="39" y="276"/>
                  </a:cubicBezTo>
                  <a:cubicBezTo>
                    <a:pt x="40" y="274"/>
                    <a:pt x="39" y="272"/>
                    <a:pt x="39" y="270"/>
                  </a:cubicBezTo>
                  <a:cubicBezTo>
                    <a:pt x="38" y="269"/>
                    <a:pt x="37" y="269"/>
                    <a:pt x="35" y="268"/>
                  </a:cubicBezTo>
                  <a:cubicBezTo>
                    <a:pt x="33" y="270"/>
                    <a:pt x="34" y="273"/>
                    <a:pt x="31" y="275"/>
                  </a:cubicBezTo>
                  <a:cubicBezTo>
                    <a:pt x="30" y="277"/>
                    <a:pt x="28" y="278"/>
                    <a:pt x="26" y="278"/>
                  </a:cubicBezTo>
                  <a:cubicBezTo>
                    <a:pt x="25" y="279"/>
                    <a:pt x="24" y="278"/>
                    <a:pt x="24" y="278"/>
                  </a:cubicBezTo>
                  <a:cubicBezTo>
                    <a:pt x="23" y="278"/>
                    <a:pt x="23" y="278"/>
                    <a:pt x="23" y="277"/>
                  </a:cubicBezTo>
                  <a:cubicBezTo>
                    <a:pt x="26" y="276"/>
                    <a:pt x="30" y="275"/>
                    <a:pt x="31" y="272"/>
                  </a:cubicBezTo>
                  <a:cubicBezTo>
                    <a:pt x="33" y="266"/>
                    <a:pt x="33" y="266"/>
                    <a:pt x="33" y="266"/>
                  </a:cubicBezTo>
                  <a:cubicBezTo>
                    <a:pt x="34" y="266"/>
                    <a:pt x="34" y="266"/>
                    <a:pt x="34" y="266"/>
                  </a:cubicBezTo>
                  <a:cubicBezTo>
                    <a:pt x="36" y="267"/>
                    <a:pt x="42" y="267"/>
                    <a:pt x="41" y="271"/>
                  </a:cubicBezTo>
                  <a:close/>
                  <a:moveTo>
                    <a:pt x="68" y="278"/>
                  </a:moveTo>
                  <a:cubicBezTo>
                    <a:pt x="67" y="282"/>
                    <a:pt x="64" y="285"/>
                    <a:pt x="61" y="286"/>
                  </a:cubicBezTo>
                  <a:cubicBezTo>
                    <a:pt x="59" y="286"/>
                    <a:pt x="57" y="287"/>
                    <a:pt x="56" y="287"/>
                  </a:cubicBezTo>
                  <a:cubicBezTo>
                    <a:pt x="55" y="287"/>
                    <a:pt x="54" y="287"/>
                    <a:pt x="54" y="287"/>
                  </a:cubicBezTo>
                  <a:cubicBezTo>
                    <a:pt x="54" y="287"/>
                    <a:pt x="53" y="286"/>
                    <a:pt x="54" y="286"/>
                  </a:cubicBezTo>
                  <a:cubicBezTo>
                    <a:pt x="57" y="285"/>
                    <a:pt x="60" y="285"/>
                    <a:pt x="62" y="283"/>
                  </a:cubicBezTo>
                  <a:cubicBezTo>
                    <a:pt x="64" y="282"/>
                    <a:pt x="66" y="280"/>
                    <a:pt x="66" y="278"/>
                  </a:cubicBezTo>
                  <a:cubicBezTo>
                    <a:pt x="66" y="277"/>
                    <a:pt x="65" y="276"/>
                    <a:pt x="66" y="275"/>
                  </a:cubicBezTo>
                  <a:cubicBezTo>
                    <a:pt x="68" y="275"/>
                    <a:pt x="67" y="277"/>
                    <a:pt x="68" y="278"/>
                  </a:cubicBezTo>
                  <a:close/>
                  <a:moveTo>
                    <a:pt x="248" y="282"/>
                  </a:moveTo>
                  <a:cubicBezTo>
                    <a:pt x="248" y="282"/>
                    <a:pt x="248" y="282"/>
                    <a:pt x="248" y="282"/>
                  </a:cubicBezTo>
                  <a:cubicBezTo>
                    <a:pt x="243" y="282"/>
                    <a:pt x="239" y="284"/>
                    <a:pt x="236" y="289"/>
                  </a:cubicBezTo>
                  <a:cubicBezTo>
                    <a:pt x="235" y="291"/>
                    <a:pt x="235" y="295"/>
                    <a:pt x="235" y="298"/>
                  </a:cubicBezTo>
                  <a:cubicBezTo>
                    <a:pt x="235" y="298"/>
                    <a:pt x="233" y="298"/>
                    <a:pt x="233" y="297"/>
                  </a:cubicBezTo>
                  <a:cubicBezTo>
                    <a:pt x="233" y="293"/>
                    <a:pt x="233" y="289"/>
                    <a:pt x="236" y="286"/>
                  </a:cubicBezTo>
                  <a:cubicBezTo>
                    <a:pt x="239" y="283"/>
                    <a:pt x="243" y="282"/>
                    <a:pt x="247" y="281"/>
                  </a:cubicBezTo>
                  <a:cubicBezTo>
                    <a:pt x="247" y="281"/>
                    <a:pt x="248" y="281"/>
                    <a:pt x="248" y="282"/>
                  </a:cubicBezTo>
                  <a:close/>
                  <a:moveTo>
                    <a:pt x="261" y="285"/>
                  </a:moveTo>
                  <a:cubicBezTo>
                    <a:pt x="260" y="288"/>
                    <a:pt x="260" y="291"/>
                    <a:pt x="261" y="293"/>
                  </a:cubicBezTo>
                  <a:cubicBezTo>
                    <a:pt x="259" y="294"/>
                    <a:pt x="262" y="296"/>
                    <a:pt x="259" y="297"/>
                  </a:cubicBezTo>
                  <a:cubicBezTo>
                    <a:pt x="256" y="299"/>
                    <a:pt x="251" y="300"/>
                    <a:pt x="247" y="298"/>
                  </a:cubicBezTo>
                  <a:cubicBezTo>
                    <a:pt x="245" y="297"/>
                    <a:pt x="244" y="296"/>
                    <a:pt x="244" y="294"/>
                  </a:cubicBezTo>
                  <a:cubicBezTo>
                    <a:pt x="244" y="293"/>
                    <a:pt x="244" y="291"/>
                    <a:pt x="246" y="290"/>
                  </a:cubicBezTo>
                  <a:cubicBezTo>
                    <a:pt x="247" y="291"/>
                    <a:pt x="245" y="292"/>
                    <a:pt x="246" y="294"/>
                  </a:cubicBezTo>
                  <a:cubicBezTo>
                    <a:pt x="246" y="295"/>
                    <a:pt x="247" y="297"/>
                    <a:pt x="249" y="297"/>
                  </a:cubicBezTo>
                  <a:cubicBezTo>
                    <a:pt x="252" y="298"/>
                    <a:pt x="257" y="297"/>
                    <a:pt x="259" y="294"/>
                  </a:cubicBezTo>
                  <a:cubicBezTo>
                    <a:pt x="257" y="290"/>
                    <a:pt x="258" y="285"/>
                    <a:pt x="261" y="282"/>
                  </a:cubicBezTo>
                  <a:cubicBezTo>
                    <a:pt x="262" y="282"/>
                    <a:pt x="263" y="282"/>
                    <a:pt x="263" y="282"/>
                  </a:cubicBezTo>
                  <a:cubicBezTo>
                    <a:pt x="263" y="283"/>
                    <a:pt x="262" y="284"/>
                    <a:pt x="261" y="285"/>
                  </a:cubicBezTo>
                  <a:close/>
                  <a:moveTo>
                    <a:pt x="216" y="290"/>
                  </a:moveTo>
                  <a:cubicBezTo>
                    <a:pt x="217" y="292"/>
                    <a:pt x="218" y="294"/>
                    <a:pt x="220" y="295"/>
                  </a:cubicBezTo>
                  <a:cubicBezTo>
                    <a:pt x="223" y="296"/>
                    <a:pt x="226" y="297"/>
                    <a:pt x="229" y="295"/>
                  </a:cubicBezTo>
                  <a:cubicBezTo>
                    <a:pt x="229" y="295"/>
                    <a:pt x="230" y="296"/>
                    <a:pt x="230" y="296"/>
                  </a:cubicBezTo>
                  <a:cubicBezTo>
                    <a:pt x="230" y="297"/>
                    <a:pt x="228" y="297"/>
                    <a:pt x="227" y="298"/>
                  </a:cubicBezTo>
                  <a:cubicBezTo>
                    <a:pt x="222" y="299"/>
                    <a:pt x="217" y="295"/>
                    <a:pt x="214" y="290"/>
                  </a:cubicBezTo>
                  <a:cubicBezTo>
                    <a:pt x="213" y="290"/>
                    <a:pt x="211" y="290"/>
                    <a:pt x="210" y="290"/>
                  </a:cubicBezTo>
                  <a:cubicBezTo>
                    <a:pt x="207" y="291"/>
                    <a:pt x="206" y="294"/>
                    <a:pt x="203" y="295"/>
                  </a:cubicBezTo>
                  <a:cubicBezTo>
                    <a:pt x="197" y="299"/>
                    <a:pt x="190" y="296"/>
                    <a:pt x="183" y="296"/>
                  </a:cubicBezTo>
                  <a:cubicBezTo>
                    <a:pt x="182" y="297"/>
                    <a:pt x="181" y="297"/>
                    <a:pt x="180" y="298"/>
                  </a:cubicBezTo>
                  <a:cubicBezTo>
                    <a:pt x="180" y="299"/>
                    <a:pt x="180" y="299"/>
                    <a:pt x="180" y="299"/>
                  </a:cubicBezTo>
                  <a:cubicBezTo>
                    <a:pt x="188" y="298"/>
                    <a:pt x="188" y="298"/>
                    <a:pt x="188" y="298"/>
                  </a:cubicBezTo>
                  <a:cubicBezTo>
                    <a:pt x="194" y="298"/>
                    <a:pt x="199" y="303"/>
                    <a:pt x="205" y="300"/>
                  </a:cubicBezTo>
                  <a:cubicBezTo>
                    <a:pt x="208" y="299"/>
                    <a:pt x="211" y="297"/>
                    <a:pt x="215" y="298"/>
                  </a:cubicBezTo>
                  <a:cubicBezTo>
                    <a:pt x="219" y="300"/>
                    <a:pt x="223" y="302"/>
                    <a:pt x="228" y="301"/>
                  </a:cubicBezTo>
                  <a:cubicBezTo>
                    <a:pt x="230" y="301"/>
                    <a:pt x="231" y="299"/>
                    <a:pt x="233" y="299"/>
                  </a:cubicBezTo>
                  <a:cubicBezTo>
                    <a:pt x="234" y="300"/>
                    <a:pt x="233" y="300"/>
                    <a:pt x="233" y="301"/>
                  </a:cubicBezTo>
                  <a:cubicBezTo>
                    <a:pt x="229" y="304"/>
                    <a:pt x="223" y="304"/>
                    <a:pt x="218" y="302"/>
                  </a:cubicBezTo>
                  <a:cubicBezTo>
                    <a:pt x="217" y="301"/>
                    <a:pt x="215" y="300"/>
                    <a:pt x="212" y="300"/>
                  </a:cubicBezTo>
                  <a:cubicBezTo>
                    <a:pt x="208" y="300"/>
                    <a:pt x="205" y="304"/>
                    <a:pt x="200" y="303"/>
                  </a:cubicBezTo>
                  <a:cubicBezTo>
                    <a:pt x="194" y="302"/>
                    <a:pt x="189" y="299"/>
                    <a:pt x="183" y="300"/>
                  </a:cubicBezTo>
                  <a:cubicBezTo>
                    <a:pt x="181" y="301"/>
                    <a:pt x="178" y="300"/>
                    <a:pt x="177" y="301"/>
                  </a:cubicBezTo>
                  <a:cubicBezTo>
                    <a:pt x="176" y="301"/>
                    <a:pt x="176" y="300"/>
                    <a:pt x="176" y="300"/>
                  </a:cubicBezTo>
                  <a:cubicBezTo>
                    <a:pt x="178" y="299"/>
                    <a:pt x="178" y="296"/>
                    <a:pt x="180" y="295"/>
                  </a:cubicBezTo>
                  <a:cubicBezTo>
                    <a:pt x="186" y="293"/>
                    <a:pt x="192" y="297"/>
                    <a:pt x="199" y="295"/>
                  </a:cubicBezTo>
                  <a:cubicBezTo>
                    <a:pt x="203" y="294"/>
                    <a:pt x="206" y="291"/>
                    <a:pt x="209" y="289"/>
                  </a:cubicBezTo>
                  <a:cubicBezTo>
                    <a:pt x="211" y="288"/>
                    <a:pt x="215" y="287"/>
                    <a:pt x="216" y="290"/>
                  </a:cubicBezTo>
                  <a:close/>
                  <a:moveTo>
                    <a:pt x="117" y="294"/>
                  </a:moveTo>
                  <a:cubicBezTo>
                    <a:pt x="122" y="296"/>
                    <a:pt x="126" y="294"/>
                    <a:pt x="130" y="294"/>
                  </a:cubicBezTo>
                  <a:cubicBezTo>
                    <a:pt x="135" y="293"/>
                    <a:pt x="140" y="295"/>
                    <a:pt x="142" y="299"/>
                  </a:cubicBezTo>
                  <a:cubicBezTo>
                    <a:pt x="142" y="301"/>
                    <a:pt x="144" y="302"/>
                    <a:pt x="144" y="303"/>
                  </a:cubicBezTo>
                  <a:cubicBezTo>
                    <a:pt x="138" y="301"/>
                    <a:pt x="132" y="299"/>
                    <a:pt x="125" y="300"/>
                  </a:cubicBezTo>
                  <a:cubicBezTo>
                    <a:pt x="120" y="304"/>
                    <a:pt x="113" y="304"/>
                    <a:pt x="107" y="301"/>
                  </a:cubicBezTo>
                  <a:cubicBezTo>
                    <a:pt x="100" y="297"/>
                    <a:pt x="92" y="304"/>
                    <a:pt x="85" y="300"/>
                  </a:cubicBezTo>
                  <a:cubicBezTo>
                    <a:pt x="84" y="301"/>
                    <a:pt x="83" y="300"/>
                    <a:pt x="83" y="299"/>
                  </a:cubicBezTo>
                  <a:cubicBezTo>
                    <a:pt x="83" y="299"/>
                    <a:pt x="83" y="299"/>
                    <a:pt x="83" y="299"/>
                  </a:cubicBezTo>
                  <a:cubicBezTo>
                    <a:pt x="85" y="298"/>
                    <a:pt x="86" y="299"/>
                    <a:pt x="87" y="299"/>
                  </a:cubicBezTo>
                  <a:cubicBezTo>
                    <a:pt x="93" y="300"/>
                    <a:pt x="98" y="297"/>
                    <a:pt x="104" y="298"/>
                  </a:cubicBezTo>
                  <a:cubicBezTo>
                    <a:pt x="110" y="300"/>
                    <a:pt x="116" y="304"/>
                    <a:pt x="121" y="300"/>
                  </a:cubicBezTo>
                  <a:cubicBezTo>
                    <a:pt x="126" y="298"/>
                    <a:pt x="134" y="297"/>
                    <a:pt x="139" y="300"/>
                  </a:cubicBezTo>
                  <a:cubicBezTo>
                    <a:pt x="140" y="300"/>
                    <a:pt x="139" y="299"/>
                    <a:pt x="139" y="299"/>
                  </a:cubicBezTo>
                  <a:cubicBezTo>
                    <a:pt x="136" y="296"/>
                    <a:pt x="132" y="294"/>
                    <a:pt x="128" y="296"/>
                  </a:cubicBezTo>
                  <a:cubicBezTo>
                    <a:pt x="122" y="298"/>
                    <a:pt x="116" y="296"/>
                    <a:pt x="111" y="293"/>
                  </a:cubicBezTo>
                  <a:cubicBezTo>
                    <a:pt x="108" y="293"/>
                    <a:pt x="106" y="291"/>
                    <a:pt x="103" y="292"/>
                  </a:cubicBezTo>
                  <a:cubicBezTo>
                    <a:pt x="102" y="294"/>
                    <a:pt x="101" y="296"/>
                    <a:pt x="98" y="296"/>
                  </a:cubicBezTo>
                  <a:cubicBezTo>
                    <a:pt x="97" y="294"/>
                    <a:pt x="100" y="294"/>
                    <a:pt x="101" y="292"/>
                  </a:cubicBezTo>
                  <a:cubicBezTo>
                    <a:pt x="101" y="291"/>
                    <a:pt x="101" y="290"/>
                    <a:pt x="102" y="290"/>
                  </a:cubicBezTo>
                  <a:cubicBezTo>
                    <a:pt x="108" y="289"/>
                    <a:pt x="113" y="291"/>
                    <a:pt x="117" y="294"/>
                  </a:cubicBezTo>
                  <a:close/>
                  <a:moveTo>
                    <a:pt x="74" y="295"/>
                  </a:moveTo>
                  <a:cubicBezTo>
                    <a:pt x="74" y="297"/>
                    <a:pt x="74" y="299"/>
                    <a:pt x="72" y="300"/>
                  </a:cubicBezTo>
                  <a:cubicBezTo>
                    <a:pt x="69" y="302"/>
                    <a:pt x="64" y="302"/>
                    <a:pt x="61" y="300"/>
                  </a:cubicBezTo>
                  <a:cubicBezTo>
                    <a:pt x="59" y="298"/>
                    <a:pt x="56" y="298"/>
                    <a:pt x="57" y="295"/>
                  </a:cubicBezTo>
                  <a:cubicBezTo>
                    <a:pt x="58" y="295"/>
                    <a:pt x="58" y="296"/>
                    <a:pt x="59" y="296"/>
                  </a:cubicBezTo>
                  <a:cubicBezTo>
                    <a:pt x="61" y="298"/>
                    <a:pt x="63" y="299"/>
                    <a:pt x="66" y="300"/>
                  </a:cubicBezTo>
                  <a:cubicBezTo>
                    <a:pt x="69" y="299"/>
                    <a:pt x="71" y="299"/>
                    <a:pt x="72" y="297"/>
                  </a:cubicBezTo>
                  <a:cubicBezTo>
                    <a:pt x="73" y="295"/>
                    <a:pt x="72" y="294"/>
                    <a:pt x="71" y="293"/>
                  </a:cubicBezTo>
                  <a:cubicBezTo>
                    <a:pt x="71" y="293"/>
                    <a:pt x="71" y="293"/>
                    <a:pt x="71" y="293"/>
                  </a:cubicBezTo>
                  <a:cubicBezTo>
                    <a:pt x="73" y="293"/>
                    <a:pt x="74" y="294"/>
                    <a:pt x="74" y="295"/>
                  </a:cubicBezTo>
                  <a:close/>
                </a:path>
              </a:pathLst>
            </a:custGeom>
            <a:solidFill>
              <a:schemeClr val="accent6">
                <a:lumMod val="50000"/>
                <a:alpha val="25000"/>
              </a:schemeClr>
            </a:solid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1491932" y="2311978"/>
              <a:ext cx="1001239" cy="567471"/>
              <a:chOff x="1460775" y="2354385"/>
              <a:chExt cx="1001239" cy="567471"/>
            </a:xfrm>
          </p:grpSpPr>
          <p:sp>
            <p:nvSpPr>
              <p:cNvPr id="13" name="椭圆 12"/>
              <p:cNvSpPr/>
              <p:nvPr/>
            </p:nvSpPr>
            <p:spPr>
              <a:xfrm>
                <a:off x="1683910" y="2396694"/>
                <a:ext cx="525162" cy="525162"/>
              </a:xfrm>
              <a:prstGeom prst="ellipse">
                <a:avLst/>
              </a:prstGeom>
              <a:solidFill>
                <a:schemeClr val="bg1">
                  <a:alpha val="81000"/>
                </a:schemeClr>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solidFill>
                    <a:srgbClr val="000000"/>
                  </a:solidFill>
                </a:endParaRPr>
              </a:p>
            </p:txBody>
          </p:sp>
          <p:sp>
            <p:nvSpPr>
              <p:cNvPr id="14" name="文本框 13"/>
              <p:cNvSpPr txBox="1"/>
              <p:nvPr/>
            </p:nvSpPr>
            <p:spPr>
              <a:xfrm>
                <a:off x="1460775" y="2354385"/>
                <a:ext cx="1001239" cy="553896"/>
              </a:xfrm>
              <a:prstGeom prst="rect">
                <a:avLst/>
              </a:prstGeom>
              <a:noFill/>
            </p:spPr>
            <p:txBody>
              <a:bodyPr vert="horz" wrap="square" rtlCol="0">
                <a:spAutoFit/>
              </a:bodyPr>
              <a:lstStyle>
                <a:defPPr>
                  <a:defRPr lang="zh-CN"/>
                </a:defPPr>
                <a:lvl1pPr algn="ctr">
                  <a:defRPr sz="6000" b="1">
                    <a:effectLst>
                      <a:outerShdw blurRad="38100" dist="38100" dir="2700000" algn="tl">
                        <a:srgbClr val="000000">
                          <a:alpha val="43137"/>
                        </a:srgbClr>
                      </a:outerShdw>
                    </a:effectLst>
                    <a:latin typeface="方正吕建德字体" panose="02010600010101010101" pitchFamily="2" charset="-122"/>
                    <a:ea typeface="方正吕建德字体" panose="02010600010101010101" pitchFamily="2" charset="-122"/>
                  </a:defRPr>
                </a:lvl1pPr>
              </a:lstStyle>
              <a:p>
                <a:r>
                  <a:rPr lang="zh-CN" altLang="en-US" sz="2800" dirty="0">
                    <a:effectLst/>
                    <a:latin typeface="微软雅黑" panose="020B0503020204020204" pitchFamily="34" charset="-122"/>
                    <a:ea typeface="微软雅黑" panose="020B0503020204020204" pitchFamily="34" charset="-122"/>
                  </a:rPr>
                  <a:t>壹</a:t>
                </a:r>
                <a:endParaRPr lang="zh-CN" altLang="en-US" sz="2800" dirty="0">
                  <a:effectLst/>
                  <a:latin typeface="微软雅黑" panose="020B0503020204020204" pitchFamily="34" charset="-122"/>
                  <a:ea typeface="微软雅黑" panose="020B0503020204020204" pitchFamily="34" charset="-122"/>
                </a:endParaRPr>
              </a:p>
            </p:txBody>
          </p:sp>
        </p:grpSp>
      </p:grpSp>
      <p:sp>
        <p:nvSpPr>
          <p:cNvPr id="15" name="文本框 14"/>
          <p:cNvSpPr txBox="1"/>
          <p:nvPr userDrawn="1"/>
        </p:nvSpPr>
        <p:spPr>
          <a:xfrm>
            <a:off x="1771229" y="840208"/>
            <a:ext cx="3307761" cy="400110"/>
          </a:xfrm>
          <a:prstGeom prst="rect">
            <a:avLst/>
          </a:prstGeom>
          <a:noFill/>
        </p:spPr>
        <p:txBody>
          <a:bodyPr vert="horz" wrap="square" rtlCol="0">
            <a:spAutoFit/>
          </a:bodyPr>
          <a:lstStyle>
            <a:defPPr>
              <a:defRPr lang="zh-CN"/>
            </a:defPPr>
            <a:lvl1pPr algn="ctr">
              <a:defRPr sz="9600" b="1">
                <a:effectLst/>
                <a:latin typeface="方正吕建德字体" panose="02010600010101010101" pitchFamily="2" charset="-122"/>
                <a:ea typeface="方正吕建德字体" panose="02010600010101010101" pitchFamily="2" charset="-122"/>
              </a:defRPr>
            </a:lvl1pPr>
          </a:lstStyle>
          <a:p>
            <a:r>
              <a:rPr lang="zh-CN" altLang="en-US" sz="2000" dirty="0">
                <a:latin typeface="方正兰亭细黑_GBK_M" panose="02010600010101010101" pitchFamily="2" charset="2"/>
                <a:ea typeface="方正兰亭细黑_GBK_M" panose="02010600010101010101" pitchFamily="2" charset="2"/>
                <a:cs typeface="方正兰亭细黑_GBK_M" panose="02010600010101010101" pitchFamily="2" charset="2"/>
              </a:rPr>
              <a:t>请插入您的大标题内容</a:t>
            </a:r>
            <a:endParaRPr lang="zh-CN" altLang="en-US" sz="20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6" name="文本框 15"/>
          <p:cNvSpPr txBox="1"/>
          <p:nvPr userDrawn="1"/>
        </p:nvSpPr>
        <p:spPr>
          <a:xfrm>
            <a:off x="2105140" y="1204410"/>
            <a:ext cx="2723823" cy="430887"/>
          </a:xfrm>
          <a:prstGeom prst="rect">
            <a:avLst/>
          </a:prstGeom>
          <a:noFill/>
        </p:spPr>
        <p:txBody>
          <a:bodyPr wrap="none" rtlCol="0">
            <a:spAutoFit/>
          </a:bodyPr>
          <a:lstStyle/>
          <a:p>
            <a:r>
              <a:rPr lang="zh-CN" altLang="en-US" sz="1100" dirty="0">
                <a:latin typeface="Adobe 黑体 Std R" panose="020B0400000000000000" pitchFamily="34" charset="-122"/>
                <a:ea typeface="Adobe 黑体 Std R" panose="020B0400000000000000" pitchFamily="34" charset="-122"/>
              </a:rPr>
              <a:t>请插入您的文本内容请插入您的文本内容</a:t>
            </a:r>
            <a:endParaRPr lang="zh-CN" altLang="en-US" sz="1100" dirty="0">
              <a:latin typeface="Adobe 黑体 Std R" panose="020B0400000000000000" pitchFamily="34" charset="-122"/>
              <a:ea typeface="Adobe 黑体 Std R" panose="020B0400000000000000" pitchFamily="34" charset="-122"/>
            </a:endParaRPr>
          </a:p>
          <a:p>
            <a:endParaRPr lang="zh-CN" altLang="en-US" sz="1100" dirty="0">
              <a:latin typeface="Adobe 黑体 Std R" panose="020B0400000000000000" pitchFamily="34" charset="-122"/>
              <a:ea typeface="Adobe 黑体 Std R" panose="020B0400000000000000"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CC83-35BA-4C1F-939B-67709731346E}" type="slidenum">
              <a:rPr lang="zh-CN" altLang="en-US" smtClean="0"/>
            </a:fld>
            <a:endParaRPr lang="zh-CN" altLang="en-US"/>
          </a:p>
        </p:txBody>
      </p:sp>
      <p:sp>
        <p:nvSpPr>
          <p:cNvPr id="8" name="矩形 7"/>
          <p:cNvSpPr/>
          <p:nvPr userDrawn="1"/>
        </p:nvSpPr>
        <p:spPr>
          <a:xfrm>
            <a:off x="757989" y="649705"/>
            <a:ext cx="10732169" cy="5558590"/>
          </a:xfrm>
          <a:prstGeom prst="rect">
            <a:avLst/>
          </a:prstGeom>
          <a:solidFill>
            <a:schemeClr val="bg1">
              <a:alpha val="70000"/>
            </a:schemeClr>
          </a:solidFill>
          <a:ln>
            <a:noFill/>
          </a:ln>
          <a:effectLst>
            <a:outerShdw blurRad="419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descr="图片包含 鲜花, 花瓶, 餐桌, 植物&#10;&#10;已生成极高可信度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r="60033" b="20000"/>
          <a:stretch>
            <a:fillRect/>
          </a:stretch>
        </p:blipFill>
        <p:spPr>
          <a:xfrm>
            <a:off x="1" y="0"/>
            <a:ext cx="1780674" cy="2004907"/>
          </a:xfrm>
          <a:prstGeom prst="rect">
            <a:avLst/>
          </a:prstGeom>
        </p:spPr>
      </p:pic>
      <p:pic>
        <p:nvPicPr>
          <p:cNvPr id="10" name="图片 9" descr="图片包含 鲜花, 花瓶, 餐桌, 植物&#10;&#10;已生成极高可信度的说明"/>
          <p:cNvPicPr>
            <a:picLocks noChangeAspect="1"/>
          </p:cNvPicPr>
          <p:nvPr userDrawn="1"/>
        </p:nvPicPr>
        <p:blipFill rotWithShape="1">
          <a:blip r:embed="rId3" cstate="print">
            <a:extLst>
              <a:ext uri="{28A0092B-C50C-407E-A947-70E740481C1C}">
                <a14:useLocalDpi xmlns:a14="http://schemas.microsoft.com/office/drawing/2010/main" val="0"/>
              </a:ext>
            </a:extLst>
          </a:blip>
          <a:srcRect l="68224" r="98" b="117"/>
          <a:stretch>
            <a:fillRect/>
          </a:stretch>
        </p:blipFill>
        <p:spPr>
          <a:xfrm>
            <a:off x="10330139" y="3609474"/>
            <a:ext cx="1861861" cy="3302242"/>
          </a:xfrm>
          <a:prstGeom prst="rect">
            <a:avLst/>
          </a:prstGeom>
        </p:spPr>
      </p:pic>
      <p:grpSp>
        <p:nvGrpSpPr>
          <p:cNvPr id="11" name="组合 10"/>
          <p:cNvGrpSpPr/>
          <p:nvPr userDrawn="1"/>
        </p:nvGrpSpPr>
        <p:grpSpPr>
          <a:xfrm>
            <a:off x="1185809" y="806116"/>
            <a:ext cx="945787" cy="716009"/>
            <a:chOff x="1491932" y="2237874"/>
            <a:chExt cx="1001239" cy="757989"/>
          </a:xfrm>
        </p:grpSpPr>
        <p:sp>
          <p:nvSpPr>
            <p:cNvPr id="12" name="Freeform 337"/>
            <p:cNvSpPr>
              <a:spLocks noEditPoints="1"/>
            </p:cNvSpPr>
            <p:nvPr/>
          </p:nvSpPr>
          <p:spPr bwMode="auto">
            <a:xfrm rot="18947338">
              <a:off x="1596209" y="2237874"/>
              <a:ext cx="771103" cy="757989"/>
            </a:xfrm>
            <a:custGeom>
              <a:avLst/>
              <a:gdLst>
                <a:gd name="T0" fmla="*/ 79 w 316"/>
                <a:gd name="T1" fmla="*/ 6 h 310"/>
                <a:gd name="T2" fmla="*/ 266 w 316"/>
                <a:gd name="T3" fmla="*/ 66 h 310"/>
                <a:gd name="T4" fmla="*/ 238 w 316"/>
                <a:gd name="T5" fmla="*/ 18 h 310"/>
                <a:gd name="T6" fmla="*/ 287 w 316"/>
                <a:gd name="T7" fmla="*/ 43 h 310"/>
                <a:gd name="T8" fmla="*/ 287 w 316"/>
                <a:gd name="T9" fmla="*/ 59 h 310"/>
                <a:gd name="T10" fmla="*/ 96 w 316"/>
                <a:gd name="T11" fmla="*/ 13 h 310"/>
                <a:gd name="T12" fmla="*/ 66 w 316"/>
                <a:gd name="T13" fmla="*/ 23 h 310"/>
                <a:gd name="T14" fmla="*/ 31 w 316"/>
                <a:gd name="T15" fmla="*/ 35 h 310"/>
                <a:gd name="T16" fmla="*/ 19 w 316"/>
                <a:gd name="T17" fmla="*/ 131 h 310"/>
                <a:gd name="T18" fmla="*/ 32 w 316"/>
                <a:gd name="T19" fmla="*/ 24 h 310"/>
                <a:gd name="T20" fmla="*/ 273 w 316"/>
                <a:gd name="T21" fmla="*/ 23 h 310"/>
                <a:gd name="T22" fmla="*/ 9 w 316"/>
                <a:gd name="T23" fmla="*/ 22 h 310"/>
                <a:gd name="T24" fmla="*/ 264 w 316"/>
                <a:gd name="T25" fmla="*/ 36 h 310"/>
                <a:gd name="T26" fmla="*/ 272 w 316"/>
                <a:gd name="T27" fmla="*/ 141 h 310"/>
                <a:gd name="T28" fmla="*/ 272 w 316"/>
                <a:gd name="T29" fmla="*/ 147 h 310"/>
                <a:gd name="T30" fmla="*/ 273 w 316"/>
                <a:gd name="T31" fmla="*/ 54 h 310"/>
                <a:gd name="T32" fmla="*/ 144 w 316"/>
                <a:gd name="T33" fmla="*/ 255 h 310"/>
                <a:gd name="T34" fmla="*/ 27 w 316"/>
                <a:gd name="T35" fmla="*/ 84 h 310"/>
                <a:gd name="T36" fmla="*/ 177 w 316"/>
                <a:gd name="T37" fmla="*/ 68 h 310"/>
                <a:gd name="T38" fmla="*/ 105 w 316"/>
                <a:gd name="T39" fmla="*/ 79 h 310"/>
                <a:gd name="T40" fmla="*/ 26 w 316"/>
                <a:gd name="T41" fmla="*/ 71 h 310"/>
                <a:gd name="T42" fmla="*/ 194 w 316"/>
                <a:gd name="T43" fmla="*/ 106 h 310"/>
                <a:gd name="T44" fmla="*/ 112 w 316"/>
                <a:gd name="T45" fmla="*/ 80 h 310"/>
                <a:gd name="T46" fmla="*/ 176 w 316"/>
                <a:gd name="T47" fmla="*/ 118 h 310"/>
                <a:gd name="T48" fmla="*/ 140 w 316"/>
                <a:gd name="T49" fmla="*/ 99 h 310"/>
                <a:gd name="T50" fmla="*/ 81 w 316"/>
                <a:gd name="T51" fmla="*/ 93 h 310"/>
                <a:gd name="T52" fmla="*/ 144 w 316"/>
                <a:gd name="T53" fmla="*/ 115 h 310"/>
                <a:gd name="T54" fmla="*/ 221 w 316"/>
                <a:gd name="T55" fmla="*/ 159 h 310"/>
                <a:gd name="T56" fmla="*/ 171 w 316"/>
                <a:gd name="T57" fmla="*/ 207 h 310"/>
                <a:gd name="T58" fmla="*/ 143 w 316"/>
                <a:gd name="T59" fmla="*/ 123 h 310"/>
                <a:gd name="T60" fmla="*/ 112 w 316"/>
                <a:gd name="T61" fmla="*/ 190 h 310"/>
                <a:gd name="T62" fmla="*/ 236 w 316"/>
                <a:gd name="T63" fmla="*/ 154 h 310"/>
                <a:gd name="T64" fmla="*/ 256 w 316"/>
                <a:gd name="T65" fmla="*/ 148 h 310"/>
                <a:gd name="T66" fmla="*/ 197 w 316"/>
                <a:gd name="T67" fmla="*/ 125 h 310"/>
                <a:gd name="T68" fmla="*/ 116 w 316"/>
                <a:gd name="T69" fmla="*/ 175 h 310"/>
                <a:gd name="T70" fmla="*/ 214 w 316"/>
                <a:gd name="T71" fmla="*/ 152 h 310"/>
                <a:gd name="T72" fmla="*/ 157 w 316"/>
                <a:gd name="T73" fmla="*/ 153 h 310"/>
                <a:gd name="T74" fmla="*/ 167 w 316"/>
                <a:gd name="T75" fmla="*/ 304 h 310"/>
                <a:gd name="T76" fmla="*/ 252 w 316"/>
                <a:gd name="T77" fmla="*/ 163 h 310"/>
                <a:gd name="T78" fmla="*/ 7 w 316"/>
                <a:gd name="T79" fmla="*/ 283 h 310"/>
                <a:gd name="T80" fmla="*/ 303 w 316"/>
                <a:gd name="T81" fmla="*/ 257 h 310"/>
                <a:gd name="T82" fmla="*/ 222 w 316"/>
                <a:gd name="T83" fmla="*/ 293 h 310"/>
                <a:gd name="T84" fmla="*/ 288 w 316"/>
                <a:gd name="T85" fmla="*/ 215 h 310"/>
                <a:gd name="T86" fmla="*/ 58 w 316"/>
                <a:gd name="T87" fmla="*/ 276 h 310"/>
                <a:gd name="T88" fmla="*/ 50 w 316"/>
                <a:gd name="T89" fmla="*/ 286 h 310"/>
                <a:gd name="T90" fmla="*/ 14 w 316"/>
                <a:gd name="T91" fmla="*/ 208 h 310"/>
                <a:gd name="T92" fmla="*/ 306 w 316"/>
                <a:gd name="T93" fmla="*/ 224 h 310"/>
                <a:gd name="T94" fmla="*/ 79 w 316"/>
                <a:gd name="T95" fmla="*/ 172 h 310"/>
                <a:gd name="T96" fmla="*/ 144 w 316"/>
                <a:gd name="T97" fmla="*/ 191 h 310"/>
                <a:gd name="T98" fmla="*/ 175 w 316"/>
                <a:gd name="T99" fmla="*/ 211 h 310"/>
                <a:gd name="T100" fmla="*/ 231 w 316"/>
                <a:gd name="T101" fmla="*/ 210 h 310"/>
                <a:gd name="T102" fmla="*/ 126 w 316"/>
                <a:gd name="T103" fmla="*/ 207 h 310"/>
                <a:gd name="T104" fmla="*/ 278 w 316"/>
                <a:gd name="T105" fmla="*/ 235 h 310"/>
                <a:gd name="T106" fmla="*/ 295 w 316"/>
                <a:gd name="T107" fmla="*/ 248 h 310"/>
                <a:gd name="T108" fmla="*/ 113 w 316"/>
                <a:gd name="T109" fmla="*/ 238 h 310"/>
                <a:gd name="T110" fmla="*/ 308 w 316"/>
                <a:gd name="T111" fmla="*/ 237 h 310"/>
                <a:gd name="T112" fmla="*/ 151 w 316"/>
                <a:gd name="T113" fmla="*/ 253 h 310"/>
                <a:gd name="T114" fmla="*/ 148 w 316"/>
                <a:gd name="T115" fmla="*/ 252 h 310"/>
                <a:gd name="T116" fmla="*/ 265 w 316"/>
                <a:gd name="T117" fmla="*/ 264 h 310"/>
                <a:gd name="T118" fmla="*/ 12 w 316"/>
                <a:gd name="T119" fmla="*/ 290 h 310"/>
                <a:gd name="T120" fmla="*/ 50 w 316"/>
                <a:gd name="T121" fmla="*/ 268 h 310"/>
                <a:gd name="T122" fmla="*/ 247 w 316"/>
                <a:gd name="T123" fmla="*/ 298 h 310"/>
                <a:gd name="T124" fmla="*/ 125 w 316"/>
                <a:gd name="T125" fmla="*/ 3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310">
                  <a:moveTo>
                    <a:pt x="151" y="5"/>
                  </a:moveTo>
                  <a:cubicBezTo>
                    <a:pt x="143" y="6"/>
                    <a:pt x="141" y="17"/>
                    <a:pt x="134" y="21"/>
                  </a:cubicBezTo>
                  <a:cubicBezTo>
                    <a:pt x="129" y="23"/>
                    <a:pt x="122" y="22"/>
                    <a:pt x="116" y="21"/>
                  </a:cubicBezTo>
                  <a:cubicBezTo>
                    <a:pt x="111" y="22"/>
                    <a:pt x="109" y="27"/>
                    <a:pt x="104" y="28"/>
                  </a:cubicBezTo>
                  <a:cubicBezTo>
                    <a:pt x="102" y="29"/>
                    <a:pt x="100" y="29"/>
                    <a:pt x="98" y="28"/>
                  </a:cubicBezTo>
                  <a:cubicBezTo>
                    <a:pt x="96" y="34"/>
                    <a:pt x="89" y="37"/>
                    <a:pt x="84" y="39"/>
                  </a:cubicBezTo>
                  <a:cubicBezTo>
                    <a:pt x="81" y="45"/>
                    <a:pt x="75" y="49"/>
                    <a:pt x="68" y="50"/>
                  </a:cubicBezTo>
                  <a:cubicBezTo>
                    <a:pt x="67" y="49"/>
                    <a:pt x="66" y="49"/>
                    <a:pt x="65" y="50"/>
                  </a:cubicBezTo>
                  <a:cubicBezTo>
                    <a:pt x="62" y="51"/>
                    <a:pt x="65" y="54"/>
                    <a:pt x="64" y="56"/>
                  </a:cubicBezTo>
                  <a:cubicBezTo>
                    <a:pt x="64" y="61"/>
                    <a:pt x="59" y="64"/>
                    <a:pt x="55" y="66"/>
                  </a:cubicBezTo>
                  <a:cubicBezTo>
                    <a:pt x="52" y="67"/>
                    <a:pt x="52" y="67"/>
                    <a:pt x="52" y="67"/>
                  </a:cubicBezTo>
                  <a:cubicBezTo>
                    <a:pt x="48" y="72"/>
                    <a:pt x="48" y="72"/>
                    <a:pt x="48" y="72"/>
                  </a:cubicBezTo>
                  <a:cubicBezTo>
                    <a:pt x="43" y="74"/>
                    <a:pt x="45" y="80"/>
                    <a:pt x="41" y="83"/>
                  </a:cubicBezTo>
                  <a:cubicBezTo>
                    <a:pt x="38" y="86"/>
                    <a:pt x="35" y="87"/>
                    <a:pt x="31" y="88"/>
                  </a:cubicBezTo>
                  <a:cubicBezTo>
                    <a:pt x="31" y="91"/>
                    <a:pt x="30" y="94"/>
                    <a:pt x="28" y="96"/>
                  </a:cubicBezTo>
                  <a:cubicBezTo>
                    <a:pt x="27" y="97"/>
                    <a:pt x="25" y="98"/>
                    <a:pt x="24" y="99"/>
                  </a:cubicBezTo>
                  <a:cubicBezTo>
                    <a:pt x="26" y="105"/>
                    <a:pt x="26" y="113"/>
                    <a:pt x="21" y="118"/>
                  </a:cubicBezTo>
                  <a:cubicBezTo>
                    <a:pt x="18" y="121"/>
                    <a:pt x="20" y="125"/>
                    <a:pt x="20" y="129"/>
                  </a:cubicBezTo>
                  <a:cubicBezTo>
                    <a:pt x="20" y="135"/>
                    <a:pt x="19" y="141"/>
                    <a:pt x="15" y="145"/>
                  </a:cubicBezTo>
                  <a:cubicBezTo>
                    <a:pt x="12" y="147"/>
                    <a:pt x="7" y="146"/>
                    <a:pt x="6" y="151"/>
                  </a:cubicBezTo>
                  <a:cubicBezTo>
                    <a:pt x="6" y="151"/>
                    <a:pt x="5" y="152"/>
                    <a:pt x="5" y="152"/>
                  </a:cubicBezTo>
                  <a:cubicBezTo>
                    <a:pt x="4" y="152"/>
                    <a:pt x="4" y="151"/>
                    <a:pt x="4" y="151"/>
                  </a:cubicBezTo>
                  <a:cubicBezTo>
                    <a:pt x="0" y="146"/>
                    <a:pt x="6" y="142"/>
                    <a:pt x="5" y="136"/>
                  </a:cubicBezTo>
                  <a:cubicBezTo>
                    <a:pt x="4" y="129"/>
                    <a:pt x="0" y="123"/>
                    <a:pt x="1" y="115"/>
                  </a:cubicBezTo>
                  <a:cubicBezTo>
                    <a:pt x="1" y="111"/>
                    <a:pt x="3" y="107"/>
                    <a:pt x="5" y="104"/>
                  </a:cubicBezTo>
                  <a:cubicBezTo>
                    <a:pt x="4" y="101"/>
                    <a:pt x="1" y="98"/>
                    <a:pt x="1" y="94"/>
                  </a:cubicBezTo>
                  <a:cubicBezTo>
                    <a:pt x="1" y="89"/>
                    <a:pt x="3" y="85"/>
                    <a:pt x="6" y="81"/>
                  </a:cubicBezTo>
                  <a:cubicBezTo>
                    <a:pt x="6" y="79"/>
                    <a:pt x="4" y="79"/>
                    <a:pt x="4" y="77"/>
                  </a:cubicBezTo>
                  <a:cubicBezTo>
                    <a:pt x="1" y="73"/>
                    <a:pt x="0" y="68"/>
                    <a:pt x="2" y="63"/>
                  </a:cubicBezTo>
                  <a:cubicBezTo>
                    <a:pt x="3" y="59"/>
                    <a:pt x="5" y="56"/>
                    <a:pt x="8" y="54"/>
                  </a:cubicBezTo>
                  <a:cubicBezTo>
                    <a:pt x="8" y="52"/>
                    <a:pt x="6" y="50"/>
                    <a:pt x="5" y="49"/>
                  </a:cubicBezTo>
                  <a:cubicBezTo>
                    <a:pt x="1" y="42"/>
                    <a:pt x="3" y="34"/>
                    <a:pt x="6" y="28"/>
                  </a:cubicBezTo>
                  <a:cubicBezTo>
                    <a:pt x="5" y="25"/>
                    <a:pt x="3" y="23"/>
                    <a:pt x="4" y="19"/>
                  </a:cubicBezTo>
                  <a:cubicBezTo>
                    <a:pt x="3" y="15"/>
                    <a:pt x="7" y="12"/>
                    <a:pt x="10" y="9"/>
                  </a:cubicBezTo>
                  <a:cubicBezTo>
                    <a:pt x="14" y="6"/>
                    <a:pt x="18" y="8"/>
                    <a:pt x="22" y="8"/>
                  </a:cubicBezTo>
                  <a:cubicBezTo>
                    <a:pt x="24" y="8"/>
                    <a:pt x="25" y="11"/>
                    <a:pt x="27" y="9"/>
                  </a:cubicBezTo>
                  <a:cubicBezTo>
                    <a:pt x="30" y="7"/>
                    <a:pt x="33" y="6"/>
                    <a:pt x="36" y="5"/>
                  </a:cubicBezTo>
                  <a:cubicBezTo>
                    <a:pt x="41" y="4"/>
                    <a:pt x="47" y="6"/>
                    <a:pt x="51" y="10"/>
                  </a:cubicBezTo>
                  <a:cubicBezTo>
                    <a:pt x="57" y="6"/>
                    <a:pt x="64" y="2"/>
                    <a:pt x="72" y="5"/>
                  </a:cubicBezTo>
                  <a:cubicBezTo>
                    <a:pt x="74" y="5"/>
                    <a:pt x="77" y="9"/>
                    <a:pt x="79" y="6"/>
                  </a:cubicBezTo>
                  <a:cubicBezTo>
                    <a:pt x="84" y="4"/>
                    <a:pt x="88" y="2"/>
                    <a:pt x="93" y="3"/>
                  </a:cubicBezTo>
                  <a:cubicBezTo>
                    <a:pt x="105" y="5"/>
                    <a:pt x="105" y="5"/>
                    <a:pt x="105" y="5"/>
                  </a:cubicBezTo>
                  <a:cubicBezTo>
                    <a:pt x="109" y="0"/>
                    <a:pt x="117" y="0"/>
                    <a:pt x="123" y="1"/>
                  </a:cubicBezTo>
                  <a:cubicBezTo>
                    <a:pt x="127" y="3"/>
                    <a:pt x="132" y="7"/>
                    <a:pt x="138" y="4"/>
                  </a:cubicBezTo>
                  <a:cubicBezTo>
                    <a:pt x="140" y="2"/>
                    <a:pt x="143" y="1"/>
                    <a:pt x="146" y="0"/>
                  </a:cubicBezTo>
                  <a:cubicBezTo>
                    <a:pt x="148" y="1"/>
                    <a:pt x="151" y="2"/>
                    <a:pt x="151" y="5"/>
                  </a:cubicBezTo>
                  <a:close/>
                  <a:moveTo>
                    <a:pt x="209" y="6"/>
                  </a:moveTo>
                  <a:cubicBezTo>
                    <a:pt x="213" y="8"/>
                    <a:pt x="215" y="3"/>
                    <a:pt x="218" y="3"/>
                  </a:cubicBezTo>
                  <a:cubicBezTo>
                    <a:pt x="222" y="0"/>
                    <a:pt x="227" y="3"/>
                    <a:pt x="231" y="5"/>
                  </a:cubicBezTo>
                  <a:cubicBezTo>
                    <a:pt x="234" y="5"/>
                    <a:pt x="237" y="6"/>
                    <a:pt x="239" y="8"/>
                  </a:cubicBezTo>
                  <a:cubicBezTo>
                    <a:pt x="242" y="8"/>
                    <a:pt x="244" y="5"/>
                    <a:pt x="246" y="5"/>
                  </a:cubicBezTo>
                  <a:cubicBezTo>
                    <a:pt x="253" y="4"/>
                    <a:pt x="259" y="6"/>
                    <a:pt x="263" y="10"/>
                  </a:cubicBezTo>
                  <a:cubicBezTo>
                    <a:pt x="266" y="7"/>
                    <a:pt x="270" y="4"/>
                    <a:pt x="275" y="4"/>
                  </a:cubicBezTo>
                  <a:cubicBezTo>
                    <a:pt x="279" y="4"/>
                    <a:pt x="283" y="6"/>
                    <a:pt x="287" y="8"/>
                  </a:cubicBezTo>
                  <a:cubicBezTo>
                    <a:pt x="289" y="9"/>
                    <a:pt x="290" y="7"/>
                    <a:pt x="292" y="7"/>
                  </a:cubicBezTo>
                  <a:cubicBezTo>
                    <a:pt x="297" y="6"/>
                    <a:pt x="301" y="6"/>
                    <a:pt x="305" y="8"/>
                  </a:cubicBezTo>
                  <a:cubicBezTo>
                    <a:pt x="309" y="12"/>
                    <a:pt x="311" y="16"/>
                    <a:pt x="311" y="21"/>
                  </a:cubicBezTo>
                  <a:cubicBezTo>
                    <a:pt x="311" y="24"/>
                    <a:pt x="307" y="27"/>
                    <a:pt x="310" y="30"/>
                  </a:cubicBezTo>
                  <a:cubicBezTo>
                    <a:pt x="313" y="35"/>
                    <a:pt x="314" y="43"/>
                    <a:pt x="311" y="50"/>
                  </a:cubicBezTo>
                  <a:cubicBezTo>
                    <a:pt x="311" y="51"/>
                    <a:pt x="309" y="52"/>
                    <a:pt x="308" y="53"/>
                  </a:cubicBezTo>
                  <a:cubicBezTo>
                    <a:pt x="309" y="57"/>
                    <a:pt x="312" y="59"/>
                    <a:pt x="313" y="62"/>
                  </a:cubicBezTo>
                  <a:cubicBezTo>
                    <a:pt x="314" y="68"/>
                    <a:pt x="312" y="73"/>
                    <a:pt x="308" y="77"/>
                  </a:cubicBezTo>
                  <a:cubicBezTo>
                    <a:pt x="309" y="79"/>
                    <a:pt x="311" y="80"/>
                    <a:pt x="311" y="81"/>
                  </a:cubicBezTo>
                  <a:cubicBezTo>
                    <a:pt x="315" y="86"/>
                    <a:pt x="315" y="93"/>
                    <a:pt x="313" y="98"/>
                  </a:cubicBezTo>
                  <a:cubicBezTo>
                    <a:pt x="312" y="99"/>
                    <a:pt x="312" y="100"/>
                    <a:pt x="312" y="101"/>
                  </a:cubicBezTo>
                  <a:cubicBezTo>
                    <a:pt x="312" y="101"/>
                    <a:pt x="312" y="101"/>
                    <a:pt x="312" y="101"/>
                  </a:cubicBezTo>
                  <a:cubicBezTo>
                    <a:pt x="312" y="102"/>
                    <a:pt x="313" y="104"/>
                    <a:pt x="313" y="105"/>
                  </a:cubicBezTo>
                  <a:cubicBezTo>
                    <a:pt x="314" y="109"/>
                    <a:pt x="315" y="115"/>
                    <a:pt x="313" y="119"/>
                  </a:cubicBezTo>
                  <a:cubicBezTo>
                    <a:pt x="311" y="123"/>
                    <a:pt x="310" y="127"/>
                    <a:pt x="310" y="132"/>
                  </a:cubicBezTo>
                  <a:cubicBezTo>
                    <a:pt x="311" y="135"/>
                    <a:pt x="314" y="138"/>
                    <a:pt x="315" y="141"/>
                  </a:cubicBezTo>
                  <a:cubicBezTo>
                    <a:pt x="314" y="144"/>
                    <a:pt x="316" y="148"/>
                    <a:pt x="313" y="149"/>
                  </a:cubicBezTo>
                  <a:cubicBezTo>
                    <a:pt x="311" y="147"/>
                    <a:pt x="309" y="144"/>
                    <a:pt x="305" y="144"/>
                  </a:cubicBezTo>
                  <a:cubicBezTo>
                    <a:pt x="301" y="141"/>
                    <a:pt x="296" y="137"/>
                    <a:pt x="296" y="131"/>
                  </a:cubicBezTo>
                  <a:cubicBezTo>
                    <a:pt x="297" y="123"/>
                    <a:pt x="299" y="115"/>
                    <a:pt x="294" y="109"/>
                  </a:cubicBezTo>
                  <a:cubicBezTo>
                    <a:pt x="291" y="106"/>
                    <a:pt x="289" y="103"/>
                    <a:pt x="289" y="99"/>
                  </a:cubicBezTo>
                  <a:cubicBezTo>
                    <a:pt x="286" y="98"/>
                    <a:pt x="284" y="95"/>
                    <a:pt x="282" y="92"/>
                  </a:cubicBezTo>
                  <a:cubicBezTo>
                    <a:pt x="281" y="91"/>
                    <a:pt x="283" y="86"/>
                    <a:pt x="279" y="86"/>
                  </a:cubicBezTo>
                  <a:cubicBezTo>
                    <a:pt x="274" y="86"/>
                    <a:pt x="271" y="82"/>
                    <a:pt x="269" y="78"/>
                  </a:cubicBezTo>
                  <a:cubicBezTo>
                    <a:pt x="268" y="75"/>
                    <a:pt x="267" y="72"/>
                    <a:pt x="268" y="69"/>
                  </a:cubicBezTo>
                  <a:cubicBezTo>
                    <a:pt x="268" y="68"/>
                    <a:pt x="267" y="67"/>
                    <a:pt x="266" y="66"/>
                  </a:cubicBezTo>
                  <a:cubicBezTo>
                    <a:pt x="262" y="67"/>
                    <a:pt x="258" y="65"/>
                    <a:pt x="256" y="62"/>
                  </a:cubicBezTo>
                  <a:cubicBezTo>
                    <a:pt x="254" y="60"/>
                    <a:pt x="253" y="57"/>
                    <a:pt x="253" y="55"/>
                  </a:cubicBezTo>
                  <a:cubicBezTo>
                    <a:pt x="251" y="53"/>
                    <a:pt x="248" y="51"/>
                    <a:pt x="247" y="48"/>
                  </a:cubicBezTo>
                  <a:cubicBezTo>
                    <a:pt x="246" y="48"/>
                    <a:pt x="245" y="48"/>
                    <a:pt x="243" y="48"/>
                  </a:cubicBezTo>
                  <a:cubicBezTo>
                    <a:pt x="240" y="47"/>
                    <a:pt x="237" y="46"/>
                    <a:pt x="234" y="44"/>
                  </a:cubicBezTo>
                  <a:cubicBezTo>
                    <a:pt x="232" y="41"/>
                    <a:pt x="230" y="38"/>
                    <a:pt x="229" y="35"/>
                  </a:cubicBezTo>
                  <a:cubicBezTo>
                    <a:pt x="228" y="34"/>
                    <a:pt x="226" y="34"/>
                    <a:pt x="225" y="33"/>
                  </a:cubicBezTo>
                  <a:cubicBezTo>
                    <a:pt x="222" y="33"/>
                    <a:pt x="220" y="31"/>
                    <a:pt x="218" y="28"/>
                  </a:cubicBezTo>
                  <a:cubicBezTo>
                    <a:pt x="217" y="28"/>
                    <a:pt x="215" y="29"/>
                    <a:pt x="213" y="29"/>
                  </a:cubicBezTo>
                  <a:cubicBezTo>
                    <a:pt x="205" y="31"/>
                    <a:pt x="199" y="25"/>
                    <a:pt x="192" y="22"/>
                  </a:cubicBezTo>
                  <a:cubicBezTo>
                    <a:pt x="189" y="20"/>
                    <a:pt x="185" y="24"/>
                    <a:pt x="182" y="22"/>
                  </a:cubicBezTo>
                  <a:cubicBezTo>
                    <a:pt x="181" y="22"/>
                    <a:pt x="180" y="20"/>
                    <a:pt x="179" y="21"/>
                  </a:cubicBezTo>
                  <a:cubicBezTo>
                    <a:pt x="173" y="19"/>
                    <a:pt x="169" y="13"/>
                    <a:pt x="166" y="8"/>
                  </a:cubicBezTo>
                  <a:cubicBezTo>
                    <a:pt x="165" y="6"/>
                    <a:pt x="161" y="8"/>
                    <a:pt x="162" y="5"/>
                  </a:cubicBezTo>
                  <a:cubicBezTo>
                    <a:pt x="166" y="3"/>
                    <a:pt x="171" y="1"/>
                    <a:pt x="175" y="4"/>
                  </a:cubicBezTo>
                  <a:cubicBezTo>
                    <a:pt x="181" y="9"/>
                    <a:pt x="188" y="3"/>
                    <a:pt x="194" y="1"/>
                  </a:cubicBezTo>
                  <a:cubicBezTo>
                    <a:pt x="199" y="1"/>
                    <a:pt x="205" y="2"/>
                    <a:pt x="209" y="6"/>
                  </a:cubicBezTo>
                  <a:close/>
                  <a:moveTo>
                    <a:pt x="136" y="6"/>
                  </a:moveTo>
                  <a:cubicBezTo>
                    <a:pt x="140" y="4"/>
                    <a:pt x="144" y="2"/>
                    <a:pt x="148" y="3"/>
                  </a:cubicBezTo>
                  <a:cubicBezTo>
                    <a:pt x="148" y="4"/>
                    <a:pt x="148" y="4"/>
                    <a:pt x="148" y="5"/>
                  </a:cubicBezTo>
                  <a:cubicBezTo>
                    <a:pt x="145" y="5"/>
                    <a:pt x="143" y="8"/>
                    <a:pt x="141" y="10"/>
                  </a:cubicBezTo>
                  <a:cubicBezTo>
                    <a:pt x="138" y="16"/>
                    <a:pt x="132" y="21"/>
                    <a:pt x="125" y="21"/>
                  </a:cubicBezTo>
                  <a:cubicBezTo>
                    <a:pt x="122" y="21"/>
                    <a:pt x="119" y="20"/>
                    <a:pt x="116" y="19"/>
                  </a:cubicBezTo>
                  <a:cubicBezTo>
                    <a:pt x="110" y="19"/>
                    <a:pt x="108" y="26"/>
                    <a:pt x="103" y="27"/>
                  </a:cubicBezTo>
                  <a:cubicBezTo>
                    <a:pt x="101" y="26"/>
                    <a:pt x="99" y="28"/>
                    <a:pt x="99" y="26"/>
                  </a:cubicBezTo>
                  <a:cubicBezTo>
                    <a:pt x="99" y="22"/>
                    <a:pt x="99" y="18"/>
                    <a:pt x="96" y="16"/>
                  </a:cubicBezTo>
                  <a:cubicBezTo>
                    <a:pt x="92" y="13"/>
                    <a:pt x="87" y="13"/>
                    <a:pt x="83" y="14"/>
                  </a:cubicBezTo>
                  <a:cubicBezTo>
                    <a:pt x="82" y="14"/>
                    <a:pt x="81" y="15"/>
                    <a:pt x="80" y="15"/>
                  </a:cubicBezTo>
                  <a:cubicBezTo>
                    <a:pt x="80" y="13"/>
                    <a:pt x="80" y="11"/>
                    <a:pt x="79" y="9"/>
                  </a:cubicBezTo>
                  <a:cubicBezTo>
                    <a:pt x="79" y="8"/>
                    <a:pt x="80" y="9"/>
                    <a:pt x="80" y="8"/>
                  </a:cubicBezTo>
                  <a:cubicBezTo>
                    <a:pt x="86" y="4"/>
                    <a:pt x="94" y="4"/>
                    <a:pt x="100" y="6"/>
                  </a:cubicBezTo>
                  <a:cubicBezTo>
                    <a:pt x="102" y="6"/>
                    <a:pt x="104" y="8"/>
                    <a:pt x="106" y="6"/>
                  </a:cubicBezTo>
                  <a:cubicBezTo>
                    <a:pt x="110" y="3"/>
                    <a:pt x="115" y="1"/>
                    <a:pt x="120" y="3"/>
                  </a:cubicBezTo>
                  <a:cubicBezTo>
                    <a:pt x="124" y="4"/>
                    <a:pt x="127" y="6"/>
                    <a:pt x="131" y="7"/>
                  </a:cubicBezTo>
                  <a:cubicBezTo>
                    <a:pt x="133" y="6"/>
                    <a:pt x="135" y="7"/>
                    <a:pt x="136" y="6"/>
                  </a:cubicBezTo>
                  <a:close/>
                  <a:moveTo>
                    <a:pt x="210" y="9"/>
                  </a:moveTo>
                  <a:cubicBezTo>
                    <a:pt x="214" y="10"/>
                    <a:pt x="216" y="5"/>
                    <a:pt x="219" y="5"/>
                  </a:cubicBezTo>
                  <a:cubicBezTo>
                    <a:pt x="223" y="2"/>
                    <a:pt x="226" y="5"/>
                    <a:pt x="230" y="6"/>
                  </a:cubicBezTo>
                  <a:cubicBezTo>
                    <a:pt x="231" y="8"/>
                    <a:pt x="235" y="7"/>
                    <a:pt x="237" y="9"/>
                  </a:cubicBezTo>
                  <a:cubicBezTo>
                    <a:pt x="240" y="11"/>
                    <a:pt x="237" y="15"/>
                    <a:pt x="238" y="18"/>
                  </a:cubicBezTo>
                  <a:cubicBezTo>
                    <a:pt x="239" y="21"/>
                    <a:pt x="241" y="23"/>
                    <a:pt x="243" y="25"/>
                  </a:cubicBezTo>
                  <a:cubicBezTo>
                    <a:pt x="246" y="26"/>
                    <a:pt x="250" y="27"/>
                    <a:pt x="252" y="24"/>
                  </a:cubicBezTo>
                  <a:cubicBezTo>
                    <a:pt x="253" y="24"/>
                    <a:pt x="253" y="22"/>
                    <a:pt x="252" y="22"/>
                  </a:cubicBezTo>
                  <a:cubicBezTo>
                    <a:pt x="252" y="21"/>
                    <a:pt x="250" y="20"/>
                    <a:pt x="249" y="21"/>
                  </a:cubicBezTo>
                  <a:cubicBezTo>
                    <a:pt x="248" y="22"/>
                    <a:pt x="249" y="22"/>
                    <a:pt x="249" y="23"/>
                  </a:cubicBezTo>
                  <a:cubicBezTo>
                    <a:pt x="247" y="24"/>
                    <a:pt x="244" y="24"/>
                    <a:pt x="243" y="22"/>
                  </a:cubicBezTo>
                  <a:cubicBezTo>
                    <a:pt x="240" y="19"/>
                    <a:pt x="239" y="14"/>
                    <a:pt x="241" y="11"/>
                  </a:cubicBezTo>
                  <a:cubicBezTo>
                    <a:pt x="244" y="7"/>
                    <a:pt x="248" y="7"/>
                    <a:pt x="252" y="7"/>
                  </a:cubicBezTo>
                  <a:cubicBezTo>
                    <a:pt x="256" y="8"/>
                    <a:pt x="260" y="9"/>
                    <a:pt x="263" y="12"/>
                  </a:cubicBezTo>
                  <a:cubicBezTo>
                    <a:pt x="262" y="14"/>
                    <a:pt x="262" y="14"/>
                    <a:pt x="262" y="14"/>
                  </a:cubicBezTo>
                  <a:cubicBezTo>
                    <a:pt x="257" y="11"/>
                    <a:pt x="250" y="7"/>
                    <a:pt x="244" y="12"/>
                  </a:cubicBezTo>
                  <a:cubicBezTo>
                    <a:pt x="243" y="14"/>
                    <a:pt x="243" y="16"/>
                    <a:pt x="243" y="18"/>
                  </a:cubicBezTo>
                  <a:cubicBezTo>
                    <a:pt x="244" y="19"/>
                    <a:pt x="245" y="20"/>
                    <a:pt x="246" y="20"/>
                  </a:cubicBezTo>
                  <a:cubicBezTo>
                    <a:pt x="246" y="20"/>
                    <a:pt x="247" y="21"/>
                    <a:pt x="247" y="20"/>
                  </a:cubicBezTo>
                  <a:cubicBezTo>
                    <a:pt x="246" y="18"/>
                    <a:pt x="244" y="16"/>
                    <a:pt x="245" y="14"/>
                  </a:cubicBezTo>
                  <a:cubicBezTo>
                    <a:pt x="246" y="13"/>
                    <a:pt x="246" y="13"/>
                    <a:pt x="247" y="12"/>
                  </a:cubicBezTo>
                  <a:cubicBezTo>
                    <a:pt x="253" y="11"/>
                    <a:pt x="258" y="14"/>
                    <a:pt x="262" y="16"/>
                  </a:cubicBezTo>
                  <a:cubicBezTo>
                    <a:pt x="263" y="22"/>
                    <a:pt x="265" y="29"/>
                    <a:pt x="271" y="31"/>
                  </a:cubicBezTo>
                  <a:cubicBezTo>
                    <a:pt x="274" y="31"/>
                    <a:pt x="277" y="30"/>
                    <a:pt x="279" y="28"/>
                  </a:cubicBezTo>
                  <a:cubicBezTo>
                    <a:pt x="281" y="26"/>
                    <a:pt x="281" y="24"/>
                    <a:pt x="281" y="21"/>
                  </a:cubicBezTo>
                  <a:cubicBezTo>
                    <a:pt x="281" y="20"/>
                    <a:pt x="279" y="20"/>
                    <a:pt x="278" y="20"/>
                  </a:cubicBezTo>
                  <a:cubicBezTo>
                    <a:pt x="277" y="20"/>
                    <a:pt x="277" y="20"/>
                    <a:pt x="277" y="21"/>
                  </a:cubicBezTo>
                  <a:cubicBezTo>
                    <a:pt x="277" y="23"/>
                    <a:pt x="280" y="25"/>
                    <a:pt x="277" y="26"/>
                  </a:cubicBezTo>
                  <a:cubicBezTo>
                    <a:pt x="275" y="28"/>
                    <a:pt x="273" y="29"/>
                    <a:pt x="270" y="28"/>
                  </a:cubicBezTo>
                  <a:cubicBezTo>
                    <a:pt x="265" y="25"/>
                    <a:pt x="264" y="19"/>
                    <a:pt x="265" y="14"/>
                  </a:cubicBezTo>
                  <a:cubicBezTo>
                    <a:pt x="267" y="10"/>
                    <a:pt x="267" y="10"/>
                    <a:pt x="267" y="10"/>
                  </a:cubicBezTo>
                  <a:cubicBezTo>
                    <a:pt x="271" y="7"/>
                    <a:pt x="271" y="7"/>
                    <a:pt x="271" y="7"/>
                  </a:cubicBezTo>
                  <a:cubicBezTo>
                    <a:pt x="277" y="6"/>
                    <a:pt x="283" y="8"/>
                    <a:pt x="287" y="11"/>
                  </a:cubicBezTo>
                  <a:cubicBezTo>
                    <a:pt x="290" y="14"/>
                    <a:pt x="291" y="8"/>
                    <a:pt x="293" y="9"/>
                  </a:cubicBezTo>
                  <a:cubicBezTo>
                    <a:pt x="298" y="9"/>
                    <a:pt x="305" y="8"/>
                    <a:pt x="308" y="14"/>
                  </a:cubicBezTo>
                  <a:cubicBezTo>
                    <a:pt x="309" y="17"/>
                    <a:pt x="309" y="23"/>
                    <a:pt x="307" y="26"/>
                  </a:cubicBezTo>
                  <a:cubicBezTo>
                    <a:pt x="306" y="28"/>
                    <a:pt x="308" y="29"/>
                    <a:pt x="309" y="31"/>
                  </a:cubicBezTo>
                  <a:cubicBezTo>
                    <a:pt x="312" y="37"/>
                    <a:pt x="312" y="44"/>
                    <a:pt x="309" y="49"/>
                  </a:cubicBezTo>
                  <a:cubicBezTo>
                    <a:pt x="307" y="52"/>
                    <a:pt x="304" y="54"/>
                    <a:pt x="302" y="54"/>
                  </a:cubicBezTo>
                  <a:cubicBezTo>
                    <a:pt x="297" y="54"/>
                    <a:pt x="292" y="53"/>
                    <a:pt x="290" y="48"/>
                  </a:cubicBezTo>
                  <a:cubicBezTo>
                    <a:pt x="289" y="45"/>
                    <a:pt x="289" y="40"/>
                    <a:pt x="291" y="38"/>
                  </a:cubicBezTo>
                  <a:cubicBezTo>
                    <a:pt x="292" y="38"/>
                    <a:pt x="294" y="39"/>
                    <a:pt x="295" y="38"/>
                  </a:cubicBezTo>
                  <a:cubicBezTo>
                    <a:pt x="296" y="38"/>
                    <a:pt x="297" y="37"/>
                    <a:pt x="296" y="36"/>
                  </a:cubicBezTo>
                  <a:cubicBezTo>
                    <a:pt x="295" y="34"/>
                    <a:pt x="293" y="35"/>
                    <a:pt x="291" y="35"/>
                  </a:cubicBezTo>
                  <a:cubicBezTo>
                    <a:pt x="288" y="36"/>
                    <a:pt x="287" y="40"/>
                    <a:pt x="287" y="43"/>
                  </a:cubicBezTo>
                  <a:cubicBezTo>
                    <a:pt x="287" y="47"/>
                    <a:pt x="289" y="53"/>
                    <a:pt x="294" y="55"/>
                  </a:cubicBezTo>
                  <a:cubicBezTo>
                    <a:pt x="297" y="57"/>
                    <a:pt x="302" y="57"/>
                    <a:pt x="305" y="55"/>
                  </a:cubicBezTo>
                  <a:cubicBezTo>
                    <a:pt x="308" y="56"/>
                    <a:pt x="308" y="59"/>
                    <a:pt x="310" y="62"/>
                  </a:cubicBezTo>
                  <a:cubicBezTo>
                    <a:pt x="312" y="66"/>
                    <a:pt x="311" y="71"/>
                    <a:pt x="308" y="74"/>
                  </a:cubicBezTo>
                  <a:cubicBezTo>
                    <a:pt x="306" y="78"/>
                    <a:pt x="301" y="78"/>
                    <a:pt x="298" y="77"/>
                  </a:cubicBezTo>
                  <a:cubicBezTo>
                    <a:pt x="295" y="75"/>
                    <a:pt x="294" y="72"/>
                    <a:pt x="295" y="69"/>
                  </a:cubicBezTo>
                  <a:cubicBezTo>
                    <a:pt x="295" y="68"/>
                    <a:pt x="297" y="68"/>
                    <a:pt x="297" y="68"/>
                  </a:cubicBezTo>
                  <a:cubicBezTo>
                    <a:pt x="299" y="67"/>
                    <a:pt x="300" y="66"/>
                    <a:pt x="299" y="65"/>
                  </a:cubicBezTo>
                  <a:cubicBezTo>
                    <a:pt x="298" y="63"/>
                    <a:pt x="296" y="64"/>
                    <a:pt x="295" y="65"/>
                  </a:cubicBezTo>
                  <a:cubicBezTo>
                    <a:pt x="292" y="67"/>
                    <a:pt x="292" y="72"/>
                    <a:pt x="294" y="75"/>
                  </a:cubicBezTo>
                  <a:cubicBezTo>
                    <a:pt x="294" y="77"/>
                    <a:pt x="296" y="79"/>
                    <a:pt x="298" y="79"/>
                  </a:cubicBezTo>
                  <a:cubicBezTo>
                    <a:pt x="301" y="81"/>
                    <a:pt x="305" y="77"/>
                    <a:pt x="308" y="80"/>
                  </a:cubicBezTo>
                  <a:cubicBezTo>
                    <a:pt x="311" y="84"/>
                    <a:pt x="313" y="88"/>
                    <a:pt x="312" y="94"/>
                  </a:cubicBezTo>
                  <a:cubicBezTo>
                    <a:pt x="312" y="98"/>
                    <a:pt x="306" y="101"/>
                    <a:pt x="311" y="105"/>
                  </a:cubicBezTo>
                  <a:cubicBezTo>
                    <a:pt x="315" y="113"/>
                    <a:pt x="309" y="122"/>
                    <a:pt x="308" y="130"/>
                  </a:cubicBezTo>
                  <a:cubicBezTo>
                    <a:pt x="308" y="135"/>
                    <a:pt x="313" y="139"/>
                    <a:pt x="313" y="144"/>
                  </a:cubicBezTo>
                  <a:cubicBezTo>
                    <a:pt x="311" y="144"/>
                    <a:pt x="310" y="143"/>
                    <a:pt x="309" y="143"/>
                  </a:cubicBezTo>
                  <a:cubicBezTo>
                    <a:pt x="305" y="142"/>
                    <a:pt x="301" y="139"/>
                    <a:pt x="299" y="135"/>
                  </a:cubicBezTo>
                  <a:cubicBezTo>
                    <a:pt x="297" y="129"/>
                    <a:pt x="300" y="123"/>
                    <a:pt x="299" y="116"/>
                  </a:cubicBezTo>
                  <a:cubicBezTo>
                    <a:pt x="299" y="110"/>
                    <a:pt x="292" y="107"/>
                    <a:pt x="291" y="101"/>
                  </a:cubicBezTo>
                  <a:cubicBezTo>
                    <a:pt x="292" y="98"/>
                    <a:pt x="295" y="100"/>
                    <a:pt x="297" y="98"/>
                  </a:cubicBezTo>
                  <a:cubicBezTo>
                    <a:pt x="299" y="97"/>
                    <a:pt x="302" y="94"/>
                    <a:pt x="303" y="91"/>
                  </a:cubicBezTo>
                  <a:cubicBezTo>
                    <a:pt x="302" y="90"/>
                    <a:pt x="302" y="87"/>
                    <a:pt x="300" y="87"/>
                  </a:cubicBezTo>
                  <a:cubicBezTo>
                    <a:pt x="298" y="86"/>
                    <a:pt x="297" y="88"/>
                    <a:pt x="297" y="89"/>
                  </a:cubicBezTo>
                  <a:cubicBezTo>
                    <a:pt x="297" y="90"/>
                    <a:pt x="298" y="91"/>
                    <a:pt x="299" y="91"/>
                  </a:cubicBezTo>
                  <a:cubicBezTo>
                    <a:pt x="299" y="91"/>
                    <a:pt x="300" y="91"/>
                    <a:pt x="300" y="92"/>
                  </a:cubicBezTo>
                  <a:cubicBezTo>
                    <a:pt x="300" y="95"/>
                    <a:pt x="297" y="96"/>
                    <a:pt x="294" y="97"/>
                  </a:cubicBezTo>
                  <a:cubicBezTo>
                    <a:pt x="290" y="97"/>
                    <a:pt x="286" y="95"/>
                    <a:pt x="284" y="92"/>
                  </a:cubicBezTo>
                  <a:cubicBezTo>
                    <a:pt x="282" y="89"/>
                    <a:pt x="285" y="86"/>
                    <a:pt x="282" y="85"/>
                  </a:cubicBezTo>
                  <a:cubicBezTo>
                    <a:pt x="278" y="85"/>
                    <a:pt x="276" y="83"/>
                    <a:pt x="273" y="81"/>
                  </a:cubicBezTo>
                  <a:cubicBezTo>
                    <a:pt x="271" y="78"/>
                    <a:pt x="269" y="74"/>
                    <a:pt x="270" y="70"/>
                  </a:cubicBezTo>
                  <a:cubicBezTo>
                    <a:pt x="273" y="67"/>
                    <a:pt x="268" y="66"/>
                    <a:pt x="268" y="64"/>
                  </a:cubicBezTo>
                  <a:cubicBezTo>
                    <a:pt x="266" y="60"/>
                    <a:pt x="265" y="54"/>
                    <a:pt x="269" y="50"/>
                  </a:cubicBezTo>
                  <a:cubicBezTo>
                    <a:pt x="272" y="48"/>
                    <a:pt x="277" y="49"/>
                    <a:pt x="281" y="51"/>
                  </a:cubicBezTo>
                  <a:cubicBezTo>
                    <a:pt x="283" y="53"/>
                    <a:pt x="284" y="56"/>
                    <a:pt x="284" y="58"/>
                  </a:cubicBezTo>
                  <a:cubicBezTo>
                    <a:pt x="284" y="60"/>
                    <a:pt x="284" y="61"/>
                    <a:pt x="283" y="62"/>
                  </a:cubicBezTo>
                  <a:cubicBezTo>
                    <a:pt x="282" y="64"/>
                    <a:pt x="281" y="60"/>
                    <a:pt x="279" y="62"/>
                  </a:cubicBezTo>
                  <a:cubicBezTo>
                    <a:pt x="278" y="63"/>
                    <a:pt x="279" y="64"/>
                    <a:pt x="279" y="65"/>
                  </a:cubicBezTo>
                  <a:cubicBezTo>
                    <a:pt x="280" y="66"/>
                    <a:pt x="281" y="66"/>
                    <a:pt x="281" y="66"/>
                  </a:cubicBezTo>
                  <a:cubicBezTo>
                    <a:pt x="283" y="64"/>
                    <a:pt x="286" y="62"/>
                    <a:pt x="287" y="59"/>
                  </a:cubicBezTo>
                  <a:cubicBezTo>
                    <a:pt x="286" y="57"/>
                    <a:pt x="287" y="53"/>
                    <a:pt x="285" y="51"/>
                  </a:cubicBezTo>
                  <a:cubicBezTo>
                    <a:pt x="281" y="48"/>
                    <a:pt x="276" y="45"/>
                    <a:pt x="271" y="47"/>
                  </a:cubicBezTo>
                  <a:cubicBezTo>
                    <a:pt x="270" y="46"/>
                    <a:pt x="270" y="46"/>
                    <a:pt x="270" y="45"/>
                  </a:cubicBezTo>
                  <a:cubicBezTo>
                    <a:pt x="271" y="41"/>
                    <a:pt x="271" y="37"/>
                    <a:pt x="269" y="34"/>
                  </a:cubicBezTo>
                  <a:cubicBezTo>
                    <a:pt x="267" y="30"/>
                    <a:pt x="263" y="30"/>
                    <a:pt x="259" y="29"/>
                  </a:cubicBezTo>
                  <a:cubicBezTo>
                    <a:pt x="257" y="29"/>
                    <a:pt x="255" y="30"/>
                    <a:pt x="254" y="31"/>
                  </a:cubicBezTo>
                  <a:cubicBezTo>
                    <a:pt x="253" y="32"/>
                    <a:pt x="253" y="34"/>
                    <a:pt x="254" y="35"/>
                  </a:cubicBezTo>
                  <a:cubicBezTo>
                    <a:pt x="254" y="37"/>
                    <a:pt x="255" y="37"/>
                    <a:pt x="256" y="37"/>
                  </a:cubicBezTo>
                  <a:cubicBezTo>
                    <a:pt x="259" y="35"/>
                    <a:pt x="255" y="33"/>
                    <a:pt x="258" y="32"/>
                  </a:cubicBezTo>
                  <a:cubicBezTo>
                    <a:pt x="261" y="32"/>
                    <a:pt x="263" y="32"/>
                    <a:pt x="265" y="34"/>
                  </a:cubicBezTo>
                  <a:cubicBezTo>
                    <a:pt x="268" y="36"/>
                    <a:pt x="269" y="39"/>
                    <a:pt x="269" y="42"/>
                  </a:cubicBezTo>
                  <a:cubicBezTo>
                    <a:pt x="268" y="47"/>
                    <a:pt x="264" y="51"/>
                    <a:pt x="260" y="53"/>
                  </a:cubicBezTo>
                  <a:cubicBezTo>
                    <a:pt x="256" y="54"/>
                    <a:pt x="252" y="52"/>
                    <a:pt x="250" y="49"/>
                  </a:cubicBezTo>
                  <a:cubicBezTo>
                    <a:pt x="249" y="48"/>
                    <a:pt x="248" y="46"/>
                    <a:pt x="247" y="45"/>
                  </a:cubicBezTo>
                  <a:cubicBezTo>
                    <a:pt x="243" y="47"/>
                    <a:pt x="239" y="45"/>
                    <a:pt x="235" y="42"/>
                  </a:cubicBezTo>
                  <a:cubicBezTo>
                    <a:pt x="233" y="39"/>
                    <a:pt x="231" y="37"/>
                    <a:pt x="231" y="33"/>
                  </a:cubicBezTo>
                  <a:cubicBezTo>
                    <a:pt x="230" y="31"/>
                    <a:pt x="228" y="33"/>
                    <a:pt x="227" y="32"/>
                  </a:cubicBezTo>
                  <a:cubicBezTo>
                    <a:pt x="224" y="31"/>
                    <a:pt x="222" y="30"/>
                    <a:pt x="220" y="27"/>
                  </a:cubicBezTo>
                  <a:cubicBezTo>
                    <a:pt x="220" y="25"/>
                    <a:pt x="220" y="23"/>
                    <a:pt x="222" y="22"/>
                  </a:cubicBezTo>
                  <a:cubicBezTo>
                    <a:pt x="223" y="20"/>
                    <a:pt x="224" y="20"/>
                    <a:pt x="226" y="20"/>
                  </a:cubicBezTo>
                  <a:cubicBezTo>
                    <a:pt x="227" y="20"/>
                    <a:pt x="228" y="22"/>
                    <a:pt x="230" y="21"/>
                  </a:cubicBezTo>
                  <a:cubicBezTo>
                    <a:pt x="230" y="20"/>
                    <a:pt x="230" y="19"/>
                    <a:pt x="230" y="19"/>
                  </a:cubicBezTo>
                  <a:cubicBezTo>
                    <a:pt x="228" y="17"/>
                    <a:pt x="226" y="17"/>
                    <a:pt x="223" y="17"/>
                  </a:cubicBezTo>
                  <a:cubicBezTo>
                    <a:pt x="220" y="18"/>
                    <a:pt x="218" y="22"/>
                    <a:pt x="217" y="26"/>
                  </a:cubicBezTo>
                  <a:cubicBezTo>
                    <a:pt x="214" y="28"/>
                    <a:pt x="209" y="28"/>
                    <a:pt x="205" y="26"/>
                  </a:cubicBezTo>
                  <a:cubicBezTo>
                    <a:pt x="200" y="24"/>
                    <a:pt x="195" y="19"/>
                    <a:pt x="190" y="19"/>
                  </a:cubicBezTo>
                  <a:cubicBezTo>
                    <a:pt x="184" y="22"/>
                    <a:pt x="177" y="19"/>
                    <a:pt x="173" y="15"/>
                  </a:cubicBezTo>
                  <a:cubicBezTo>
                    <a:pt x="171" y="12"/>
                    <a:pt x="169" y="9"/>
                    <a:pt x="167" y="6"/>
                  </a:cubicBezTo>
                  <a:cubicBezTo>
                    <a:pt x="167" y="4"/>
                    <a:pt x="170" y="5"/>
                    <a:pt x="171" y="5"/>
                  </a:cubicBezTo>
                  <a:cubicBezTo>
                    <a:pt x="175" y="6"/>
                    <a:pt x="178" y="9"/>
                    <a:pt x="183" y="8"/>
                  </a:cubicBezTo>
                  <a:cubicBezTo>
                    <a:pt x="187" y="8"/>
                    <a:pt x="190" y="4"/>
                    <a:pt x="195" y="3"/>
                  </a:cubicBezTo>
                  <a:cubicBezTo>
                    <a:pt x="201" y="3"/>
                    <a:pt x="206" y="6"/>
                    <a:pt x="210" y="9"/>
                  </a:cubicBezTo>
                  <a:close/>
                  <a:moveTo>
                    <a:pt x="135" y="9"/>
                  </a:moveTo>
                  <a:cubicBezTo>
                    <a:pt x="136" y="9"/>
                    <a:pt x="138" y="7"/>
                    <a:pt x="139" y="8"/>
                  </a:cubicBezTo>
                  <a:cubicBezTo>
                    <a:pt x="139" y="10"/>
                    <a:pt x="137" y="11"/>
                    <a:pt x="136" y="12"/>
                  </a:cubicBezTo>
                  <a:cubicBezTo>
                    <a:pt x="134" y="16"/>
                    <a:pt x="128" y="16"/>
                    <a:pt x="124" y="16"/>
                  </a:cubicBezTo>
                  <a:cubicBezTo>
                    <a:pt x="121" y="15"/>
                    <a:pt x="116" y="14"/>
                    <a:pt x="112" y="15"/>
                  </a:cubicBezTo>
                  <a:cubicBezTo>
                    <a:pt x="109" y="18"/>
                    <a:pt x="106" y="22"/>
                    <a:pt x="101" y="22"/>
                  </a:cubicBezTo>
                  <a:cubicBezTo>
                    <a:pt x="101" y="20"/>
                    <a:pt x="101" y="17"/>
                    <a:pt x="99" y="16"/>
                  </a:cubicBezTo>
                  <a:cubicBezTo>
                    <a:pt x="98" y="14"/>
                    <a:pt x="95" y="15"/>
                    <a:pt x="96" y="13"/>
                  </a:cubicBezTo>
                  <a:cubicBezTo>
                    <a:pt x="98" y="12"/>
                    <a:pt x="99" y="14"/>
                    <a:pt x="101" y="15"/>
                  </a:cubicBezTo>
                  <a:cubicBezTo>
                    <a:pt x="103" y="16"/>
                    <a:pt x="102" y="22"/>
                    <a:pt x="106" y="18"/>
                  </a:cubicBezTo>
                  <a:cubicBezTo>
                    <a:pt x="109" y="16"/>
                    <a:pt x="110" y="12"/>
                    <a:pt x="115" y="13"/>
                  </a:cubicBezTo>
                  <a:cubicBezTo>
                    <a:pt x="119" y="13"/>
                    <a:pt x="122" y="13"/>
                    <a:pt x="126" y="15"/>
                  </a:cubicBezTo>
                  <a:cubicBezTo>
                    <a:pt x="129" y="14"/>
                    <a:pt x="132" y="14"/>
                    <a:pt x="134" y="12"/>
                  </a:cubicBezTo>
                  <a:cubicBezTo>
                    <a:pt x="134" y="11"/>
                    <a:pt x="134" y="11"/>
                    <a:pt x="134" y="11"/>
                  </a:cubicBezTo>
                  <a:cubicBezTo>
                    <a:pt x="126" y="12"/>
                    <a:pt x="120" y="3"/>
                    <a:pt x="112" y="7"/>
                  </a:cubicBezTo>
                  <a:cubicBezTo>
                    <a:pt x="109" y="10"/>
                    <a:pt x="106" y="13"/>
                    <a:pt x="101" y="12"/>
                  </a:cubicBezTo>
                  <a:cubicBezTo>
                    <a:pt x="98" y="10"/>
                    <a:pt x="94" y="9"/>
                    <a:pt x="90" y="9"/>
                  </a:cubicBezTo>
                  <a:cubicBezTo>
                    <a:pt x="88" y="9"/>
                    <a:pt x="86" y="12"/>
                    <a:pt x="83" y="11"/>
                  </a:cubicBezTo>
                  <a:cubicBezTo>
                    <a:pt x="83" y="11"/>
                    <a:pt x="83" y="10"/>
                    <a:pt x="83" y="9"/>
                  </a:cubicBezTo>
                  <a:cubicBezTo>
                    <a:pt x="86" y="8"/>
                    <a:pt x="89" y="7"/>
                    <a:pt x="92" y="7"/>
                  </a:cubicBezTo>
                  <a:cubicBezTo>
                    <a:pt x="96" y="8"/>
                    <a:pt x="100" y="8"/>
                    <a:pt x="103" y="10"/>
                  </a:cubicBezTo>
                  <a:cubicBezTo>
                    <a:pt x="108" y="10"/>
                    <a:pt x="110" y="5"/>
                    <a:pt x="115" y="5"/>
                  </a:cubicBezTo>
                  <a:cubicBezTo>
                    <a:pt x="120" y="4"/>
                    <a:pt x="125" y="7"/>
                    <a:pt x="129" y="9"/>
                  </a:cubicBezTo>
                  <a:cubicBezTo>
                    <a:pt x="131" y="10"/>
                    <a:pt x="133" y="10"/>
                    <a:pt x="135" y="9"/>
                  </a:cubicBezTo>
                  <a:close/>
                  <a:moveTo>
                    <a:pt x="208" y="11"/>
                  </a:moveTo>
                  <a:cubicBezTo>
                    <a:pt x="214" y="12"/>
                    <a:pt x="217" y="6"/>
                    <a:pt x="223" y="7"/>
                  </a:cubicBezTo>
                  <a:cubicBezTo>
                    <a:pt x="227" y="7"/>
                    <a:pt x="232" y="6"/>
                    <a:pt x="234" y="11"/>
                  </a:cubicBezTo>
                  <a:cubicBezTo>
                    <a:pt x="234" y="16"/>
                    <a:pt x="235" y="21"/>
                    <a:pt x="239" y="25"/>
                  </a:cubicBezTo>
                  <a:cubicBezTo>
                    <a:pt x="242" y="28"/>
                    <a:pt x="247" y="28"/>
                    <a:pt x="251" y="28"/>
                  </a:cubicBezTo>
                  <a:cubicBezTo>
                    <a:pt x="253" y="27"/>
                    <a:pt x="254" y="24"/>
                    <a:pt x="256" y="24"/>
                  </a:cubicBezTo>
                  <a:cubicBezTo>
                    <a:pt x="256" y="25"/>
                    <a:pt x="256" y="26"/>
                    <a:pt x="256" y="27"/>
                  </a:cubicBezTo>
                  <a:cubicBezTo>
                    <a:pt x="253" y="30"/>
                    <a:pt x="249" y="31"/>
                    <a:pt x="245" y="30"/>
                  </a:cubicBezTo>
                  <a:cubicBezTo>
                    <a:pt x="239" y="29"/>
                    <a:pt x="235" y="23"/>
                    <a:pt x="233" y="18"/>
                  </a:cubicBezTo>
                  <a:cubicBezTo>
                    <a:pt x="230" y="15"/>
                    <a:pt x="226" y="14"/>
                    <a:pt x="222" y="16"/>
                  </a:cubicBezTo>
                  <a:cubicBezTo>
                    <a:pt x="218" y="17"/>
                    <a:pt x="215" y="20"/>
                    <a:pt x="214" y="24"/>
                  </a:cubicBezTo>
                  <a:cubicBezTo>
                    <a:pt x="209" y="27"/>
                    <a:pt x="202" y="23"/>
                    <a:pt x="197" y="20"/>
                  </a:cubicBezTo>
                  <a:cubicBezTo>
                    <a:pt x="194" y="17"/>
                    <a:pt x="189" y="16"/>
                    <a:pt x="184" y="17"/>
                  </a:cubicBezTo>
                  <a:cubicBezTo>
                    <a:pt x="180" y="18"/>
                    <a:pt x="175" y="15"/>
                    <a:pt x="173" y="11"/>
                  </a:cubicBezTo>
                  <a:cubicBezTo>
                    <a:pt x="172" y="11"/>
                    <a:pt x="172" y="10"/>
                    <a:pt x="172" y="9"/>
                  </a:cubicBezTo>
                  <a:cubicBezTo>
                    <a:pt x="174" y="7"/>
                    <a:pt x="176" y="10"/>
                    <a:pt x="178" y="10"/>
                  </a:cubicBezTo>
                  <a:cubicBezTo>
                    <a:pt x="184" y="10"/>
                    <a:pt x="188" y="7"/>
                    <a:pt x="193" y="6"/>
                  </a:cubicBezTo>
                  <a:cubicBezTo>
                    <a:pt x="199" y="5"/>
                    <a:pt x="204" y="7"/>
                    <a:pt x="208" y="11"/>
                  </a:cubicBezTo>
                  <a:close/>
                  <a:moveTo>
                    <a:pt x="77" y="10"/>
                  </a:moveTo>
                  <a:cubicBezTo>
                    <a:pt x="78" y="13"/>
                    <a:pt x="77" y="17"/>
                    <a:pt x="75" y="19"/>
                  </a:cubicBezTo>
                  <a:cubicBezTo>
                    <a:pt x="73" y="21"/>
                    <a:pt x="70" y="22"/>
                    <a:pt x="67" y="21"/>
                  </a:cubicBezTo>
                  <a:cubicBezTo>
                    <a:pt x="66" y="20"/>
                    <a:pt x="65" y="20"/>
                    <a:pt x="64" y="20"/>
                  </a:cubicBezTo>
                  <a:cubicBezTo>
                    <a:pt x="63" y="21"/>
                    <a:pt x="63" y="22"/>
                    <a:pt x="63" y="23"/>
                  </a:cubicBezTo>
                  <a:cubicBezTo>
                    <a:pt x="64" y="25"/>
                    <a:pt x="65" y="23"/>
                    <a:pt x="66" y="23"/>
                  </a:cubicBezTo>
                  <a:cubicBezTo>
                    <a:pt x="69" y="24"/>
                    <a:pt x="74" y="24"/>
                    <a:pt x="76" y="21"/>
                  </a:cubicBezTo>
                  <a:cubicBezTo>
                    <a:pt x="77" y="22"/>
                    <a:pt x="77" y="23"/>
                    <a:pt x="77" y="25"/>
                  </a:cubicBezTo>
                  <a:cubicBezTo>
                    <a:pt x="78" y="26"/>
                    <a:pt x="79" y="28"/>
                    <a:pt x="81" y="27"/>
                  </a:cubicBezTo>
                  <a:cubicBezTo>
                    <a:pt x="82" y="27"/>
                    <a:pt x="83" y="26"/>
                    <a:pt x="84" y="25"/>
                  </a:cubicBezTo>
                  <a:cubicBezTo>
                    <a:pt x="84" y="24"/>
                    <a:pt x="83" y="23"/>
                    <a:pt x="83" y="22"/>
                  </a:cubicBezTo>
                  <a:cubicBezTo>
                    <a:pt x="81" y="22"/>
                    <a:pt x="81" y="25"/>
                    <a:pt x="80" y="25"/>
                  </a:cubicBezTo>
                  <a:cubicBezTo>
                    <a:pt x="78" y="23"/>
                    <a:pt x="79" y="20"/>
                    <a:pt x="80" y="19"/>
                  </a:cubicBezTo>
                  <a:cubicBezTo>
                    <a:pt x="82" y="16"/>
                    <a:pt x="85" y="15"/>
                    <a:pt x="89" y="15"/>
                  </a:cubicBezTo>
                  <a:cubicBezTo>
                    <a:pt x="91" y="15"/>
                    <a:pt x="94" y="16"/>
                    <a:pt x="96" y="19"/>
                  </a:cubicBezTo>
                  <a:cubicBezTo>
                    <a:pt x="98" y="22"/>
                    <a:pt x="96" y="27"/>
                    <a:pt x="95" y="30"/>
                  </a:cubicBezTo>
                  <a:cubicBezTo>
                    <a:pt x="92" y="34"/>
                    <a:pt x="87" y="36"/>
                    <a:pt x="82" y="37"/>
                  </a:cubicBezTo>
                  <a:cubicBezTo>
                    <a:pt x="80" y="42"/>
                    <a:pt x="75" y="47"/>
                    <a:pt x="69" y="48"/>
                  </a:cubicBezTo>
                  <a:cubicBezTo>
                    <a:pt x="67" y="49"/>
                    <a:pt x="66" y="45"/>
                    <a:pt x="64" y="47"/>
                  </a:cubicBezTo>
                  <a:cubicBezTo>
                    <a:pt x="62" y="50"/>
                    <a:pt x="59" y="52"/>
                    <a:pt x="55" y="52"/>
                  </a:cubicBezTo>
                  <a:cubicBezTo>
                    <a:pt x="53" y="51"/>
                    <a:pt x="49" y="51"/>
                    <a:pt x="48" y="47"/>
                  </a:cubicBezTo>
                  <a:cubicBezTo>
                    <a:pt x="47" y="42"/>
                    <a:pt x="48" y="37"/>
                    <a:pt x="52" y="33"/>
                  </a:cubicBezTo>
                  <a:cubicBezTo>
                    <a:pt x="54" y="31"/>
                    <a:pt x="58" y="31"/>
                    <a:pt x="60" y="33"/>
                  </a:cubicBezTo>
                  <a:cubicBezTo>
                    <a:pt x="63" y="35"/>
                    <a:pt x="56" y="37"/>
                    <a:pt x="60" y="39"/>
                  </a:cubicBezTo>
                  <a:cubicBezTo>
                    <a:pt x="62" y="39"/>
                    <a:pt x="63" y="38"/>
                    <a:pt x="63" y="37"/>
                  </a:cubicBezTo>
                  <a:cubicBezTo>
                    <a:pt x="64" y="36"/>
                    <a:pt x="64" y="34"/>
                    <a:pt x="63" y="33"/>
                  </a:cubicBezTo>
                  <a:cubicBezTo>
                    <a:pt x="61" y="30"/>
                    <a:pt x="58" y="30"/>
                    <a:pt x="55" y="30"/>
                  </a:cubicBezTo>
                  <a:cubicBezTo>
                    <a:pt x="52" y="31"/>
                    <a:pt x="49" y="32"/>
                    <a:pt x="47" y="35"/>
                  </a:cubicBezTo>
                  <a:cubicBezTo>
                    <a:pt x="44" y="39"/>
                    <a:pt x="46" y="44"/>
                    <a:pt x="46" y="49"/>
                  </a:cubicBezTo>
                  <a:cubicBezTo>
                    <a:pt x="45" y="49"/>
                    <a:pt x="45" y="49"/>
                    <a:pt x="45" y="49"/>
                  </a:cubicBezTo>
                  <a:cubicBezTo>
                    <a:pt x="42" y="47"/>
                    <a:pt x="36" y="48"/>
                    <a:pt x="33" y="50"/>
                  </a:cubicBezTo>
                  <a:cubicBezTo>
                    <a:pt x="32" y="50"/>
                    <a:pt x="32" y="51"/>
                    <a:pt x="31" y="51"/>
                  </a:cubicBezTo>
                  <a:cubicBezTo>
                    <a:pt x="31" y="49"/>
                    <a:pt x="31" y="47"/>
                    <a:pt x="34" y="47"/>
                  </a:cubicBezTo>
                  <a:cubicBezTo>
                    <a:pt x="36" y="46"/>
                    <a:pt x="38" y="45"/>
                    <a:pt x="41" y="46"/>
                  </a:cubicBezTo>
                  <a:cubicBezTo>
                    <a:pt x="44" y="45"/>
                    <a:pt x="42" y="41"/>
                    <a:pt x="44" y="39"/>
                  </a:cubicBezTo>
                  <a:cubicBezTo>
                    <a:pt x="45" y="37"/>
                    <a:pt x="46" y="34"/>
                    <a:pt x="46" y="32"/>
                  </a:cubicBezTo>
                  <a:cubicBezTo>
                    <a:pt x="46" y="31"/>
                    <a:pt x="46" y="31"/>
                    <a:pt x="46" y="31"/>
                  </a:cubicBezTo>
                  <a:cubicBezTo>
                    <a:pt x="42" y="34"/>
                    <a:pt x="38" y="33"/>
                    <a:pt x="34" y="31"/>
                  </a:cubicBezTo>
                  <a:cubicBezTo>
                    <a:pt x="32" y="30"/>
                    <a:pt x="30" y="28"/>
                    <a:pt x="30" y="25"/>
                  </a:cubicBezTo>
                  <a:cubicBezTo>
                    <a:pt x="30" y="24"/>
                    <a:pt x="29" y="24"/>
                    <a:pt x="28" y="25"/>
                  </a:cubicBezTo>
                  <a:cubicBezTo>
                    <a:pt x="27" y="27"/>
                    <a:pt x="29" y="28"/>
                    <a:pt x="30" y="30"/>
                  </a:cubicBezTo>
                  <a:cubicBezTo>
                    <a:pt x="32" y="34"/>
                    <a:pt x="38" y="35"/>
                    <a:pt x="42" y="35"/>
                  </a:cubicBezTo>
                  <a:cubicBezTo>
                    <a:pt x="43" y="37"/>
                    <a:pt x="41" y="38"/>
                    <a:pt x="41" y="40"/>
                  </a:cubicBezTo>
                  <a:cubicBezTo>
                    <a:pt x="41" y="43"/>
                    <a:pt x="41" y="43"/>
                    <a:pt x="41" y="43"/>
                  </a:cubicBezTo>
                  <a:cubicBezTo>
                    <a:pt x="38" y="44"/>
                    <a:pt x="35" y="43"/>
                    <a:pt x="33" y="45"/>
                  </a:cubicBezTo>
                  <a:cubicBezTo>
                    <a:pt x="34" y="42"/>
                    <a:pt x="34" y="38"/>
                    <a:pt x="31" y="35"/>
                  </a:cubicBezTo>
                  <a:cubicBezTo>
                    <a:pt x="29" y="33"/>
                    <a:pt x="26" y="31"/>
                    <a:pt x="23" y="30"/>
                  </a:cubicBezTo>
                  <a:cubicBezTo>
                    <a:pt x="23" y="31"/>
                    <a:pt x="22" y="31"/>
                    <a:pt x="22" y="31"/>
                  </a:cubicBezTo>
                  <a:cubicBezTo>
                    <a:pt x="23" y="33"/>
                    <a:pt x="25" y="33"/>
                    <a:pt x="27" y="34"/>
                  </a:cubicBezTo>
                  <a:cubicBezTo>
                    <a:pt x="28" y="35"/>
                    <a:pt x="31" y="37"/>
                    <a:pt x="31" y="39"/>
                  </a:cubicBezTo>
                  <a:cubicBezTo>
                    <a:pt x="32" y="47"/>
                    <a:pt x="26" y="55"/>
                    <a:pt x="19" y="58"/>
                  </a:cubicBezTo>
                  <a:cubicBezTo>
                    <a:pt x="18" y="59"/>
                    <a:pt x="17" y="59"/>
                    <a:pt x="16" y="59"/>
                  </a:cubicBezTo>
                  <a:cubicBezTo>
                    <a:pt x="13" y="61"/>
                    <a:pt x="9" y="57"/>
                    <a:pt x="8" y="61"/>
                  </a:cubicBezTo>
                  <a:cubicBezTo>
                    <a:pt x="6" y="64"/>
                    <a:pt x="5" y="68"/>
                    <a:pt x="7" y="72"/>
                  </a:cubicBezTo>
                  <a:cubicBezTo>
                    <a:pt x="8" y="74"/>
                    <a:pt x="10" y="76"/>
                    <a:pt x="12" y="75"/>
                  </a:cubicBezTo>
                  <a:cubicBezTo>
                    <a:pt x="14" y="75"/>
                    <a:pt x="15" y="75"/>
                    <a:pt x="16" y="73"/>
                  </a:cubicBezTo>
                  <a:cubicBezTo>
                    <a:pt x="16" y="73"/>
                    <a:pt x="16" y="72"/>
                    <a:pt x="15" y="72"/>
                  </a:cubicBezTo>
                  <a:cubicBezTo>
                    <a:pt x="14" y="73"/>
                    <a:pt x="12" y="74"/>
                    <a:pt x="11" y="73"/>
                  </a:cubicBezTo>
                  <a:cubicBezTo>
                    <a:pt x="10" y="73"/>
                    <a:pt x="9" y="71"/>
                    <a:pt x="9" y="70"/>
                  </a:cubicBezTo>
                  <a:cubicBezTo>
                    <a:pt x="8" y="67"/>
                    <a:pt x="9" y="63"/>
                    <a:pt x="11" y="61"/>
                  </a:cubicBezTo>
                  <a:cubicBezTo>
                    <a:pt x="13" y="61"/>
                    <a:pt x="16" y="62"/>
                    <a:pt x="18" y="61"/>
                  </a:cubicBezTo>
                  <a:cubicBezTo>
                    <a:pt x="22" y="60"/>
                    <a:pt x="26" y="57"/>
                    <a:pt x="29" y="54"/>
                  </a:cubicBezTo>
                  <a:cubicBezTo>
                    <a:pt x="28" y="58"/>
                    <a:pt x="29" y="62"/>
                    <a:pt x="32" y="65"/>
                  </a:cubicBezTo>
                  <a:cubicBezTo>
                    <a:pt x="33" y="66"/>
                    <a:pt x="35" y="67"/>
                    <a:pt x="36" y="66"/>
                  </a:cubicBezTo>
                  <a:cubicBezTo>
                    <a:pt x="38" y="66"/>
                    <a:pt x="38" y="64"/>
                    <a:pt x="38" y="63"/>
                  </a:cubicBezTo>
                  <a:cubicBezTo>
                    <a:pt x="38" y="62"/>
                    <a:pt x="38" y="61"/>
                    <a:pt x="37" y="61"/>
                  </a:cubicBezTo>
                  <a:cubicBezTo>
                    <a:pt x="35" y="60"/>
                    <a:pt x="35" y="63"/>
                    <a:pt x="34" y="63"/>
                  </a:cubicBezTo>
                  <a:cubicBezTo>
                    <a:pt x="31" y="61"/>
                    <a:pt x="31" y="59"/>
                    <a:pt x="31" y="55"/>
                  </a:cubicBezTo>
                  <a:cubicBezTo>
                    <a:pt x="31" y="53"/>
                    <a:pt x="33" y="52"/>
                    <a:pt x="34" y="50"/>
                  </a:cubicBezTo>
                  <a:cubicBezTo>
                    <a:pt x="38" y="49"/>
                    <a:pt x="42" y="49"/>
                    <a:pt x="46" y="51"/>
                  </a:cubicBezTo>
                  <a:cubicBezTo>
                    <a:pt x="48" y="53"/>
                    <a:pt x="50" y="56"/>
                    <a:pt x="50" y="60"/>
                  </a:cubicBezTo>
                  <a:cubicBezTo>
                    <a:pt x="51" y="64"/>
                    <a:pt x="49" y="68"/>
                    <a:pt x="46" y="71"/>
                  </a:cubicBezTo>
                  <a:cubicBezTo>
                    <a:pt x="45" y="72"/>
                    <a:pt x="43" y="72"/>
                    <a:pt x="43" y="74"/>
                  </a:cubicBezTo>
                  <a:cubicBezTo>
                    <a:pt x="42" y="79"/>
                    <a:pt x="40" y="84"/>
                    <a:pt x="35" y="85"/>
                  </a:cubicBezTo>
                  <a:cubicBezTo>
                    <a:pt x="33" y="86"/>
                    <a:pt x="31" y="86"/>
                    <a:pt x="30" y="86"/>
                  </a:cubicBezTo>
                  <a:cubicBezTo>
                    <a:pt x="28" y="87"/>
                    <a:pt x="29" y="89"/>
                    <a:pt x="29" y="91"/>
                  </a:cubicBezTo>
                  <a:cubicBezTo>
                    <a:pt x="28" y="93"/>
                    <a:pt x="27" y="94"/>
                    <a:pt x="25" y="95"/>
                  </a:cubicBezTo>
                  <a:cubicBezTo>
                    <a:pt x="24" y="96"/>
                    <a:pt x="22" y="97"/>
                    <a:pt x="20" y="96"/>
                  </a:cubicBezTo>
                  <a:cubicBezTo>
                    <a:pt x="18" y="95"/>
                    <a:pt x="18" y="93"/>
                    <a:pt x="18" y="92"/>
                  </a:cubicBezTo>
                  <a:cubicBezTo>
                    <a:pt x="18" y="90"/>
                    <a:pt x="21" y="90"/>
                    <a:pt x="20" y="88"/>
                  </a:cubicBezTo>
                  <a:cubicBezTo>
                    <a:pt x="19" y="87"/>
                    <a:pt x="18" y="87"/>
                    <a:pt x="17" y="87"/>
                  </a:cubicBezTo>
                  <a:cubicBezTo>
                    <a:pt x="16" y="90"/>
                    <a:pt x="15" y="93"/>
                    <a:pt x="17" y="96"/>
                  </a:cubicBezTo>
                  <a:cubicBezTo>
                    <a:pt x="18" y="98"/>
                    <a:pt x="19" y="99"/>
                    <a:pt x="21" y="99"/>
                  </a:cubicBezTo>
                  <a:cubicBezTo>
                    <a:pt x="22" y="100"/>
                    <a:pt x="23" y="103"/>
                    <a:pt x="23" y="104"/>
                  </a:cubicBezTo>
                  <a:cubicBezTo>
                    <a:pt x="24" y="110"/>
                    <a:pt x="21" y="115"/>
                    <a:pt x="17" y="119"/>
                  </a:cubicBezTo>
                  <a:cubicBezTo>
                    <a:pt x="16" y="123"/>
                    <a:pt x="19" y="127"/>
                    <a:pt x="19" y="131"/>
                  </a:cubicBezTo>
                  <a:cubicBezTo>
                    <a:pt x="18" y="137"/>
                    <a:pt x="16" y="143"/>
                    <a:pt x="9" y="146"/>
                  </a:cubicBezTo>
                  <a:cubicBezTo>
                    <a:pt x="4" y="147"/>
                    <a:pt x="4" y="147"/>
                    <a:pt x="4" y="147"/>
                  </a:cubicBezTo>
                  <a:cubicBezTo>
                    <a:pt x="5" y="143"/>
                    <a:pt x="9" y="138"/>
                    <a:pt x="7" y="134"/>
                  </a:cubicBezTo>
                  <a:cubicBezTo>
                    <a:pt x="5" y="128"/>
                    <a:pt x="2" y="123"/>
                    <a:pt x="3" y="116"/>
                  </a:cubicBezTo>
                  <a:cubicBezTo>
                    <a:pt x="3" y="112"/>
                    <a:pt x="5" y="107"/>
                    <a:pt x="7" y="103"/>
                  </a:cubicBezTo>
                  <a:cubicBezTo>
                    <a:pt x="7" y="102"/>
                    <a:pt x="5" y="100"/>
                    <a:pt x="5" y="99"/>
                  </a:cubicBezTo>
                  <a:cubicBezTo>
                    <a:pt x="2" y="93"/>
                    <a:pt x="4" y="86"/>
                    <a:pt x="8" y="81"/>
                  </a:cubicBezTo>
                  <a:cubicBezTo>
                    <a:pt x="13" y="81"/>
                    <a:pt x="18" y="79"/>
                    <a:pt x="21" y="76"/>
                  </a:cubicBezTo>
                  <a:cubicBezTo>
                    <a:pt x="23" y="74"/>
                    <a:pt x="24" y="71"/>
                    <a:pt x="23" y="68"/>
                  </a:cubicBezTo>
                  <a:cubicBezTo>
                    <a:pt x="22" y="67"/>
                    <a:pt x="21" y="66"/>
                    <a:pt x="19" y="66"/>
                  </a:cubicBezTo>
                  <a:cubicBezTo>
                    <a:pt x="18" y="66"/>
                    <a:pt x="17" y="67"/>
                    <a:pt x="16" y="69"/>
                  </a:cubicBezTo>
                  <a:cubicBezTo>
                    <a:pt x="16" y="69"/>
                    <a:pt x="16" y="70"/>
                    <a:pt x="17" y="70"/>
                  </a:cubicBezTo>
                  <a:cubicBezTo>
                    <a:pt x="18" y="71"/>
                    <a:pt x="21" y="67"/>
                    <a:pt x="20" y="70"/>
                  </a:cubicBezTo>
                  <a:cubicBezTo>
                    <a:pt x="21" y="74"/>
                    <a:pt x="18" y="76"/>
                    <a:pt x="15" y="78"/>
                  </a:cubicBezTo>
                  <a:cubicBezTo>
                    <a:pt x="13" y="79"/>
                    <a:pt x="10" y="79"/>
                    <a:pt x="7" y="78"/>
                  </a:cubicBezTo>
                  <a:cubicBezTo>
                    <a:pt x="3" y="74"/>
                    <a:pt x="3" y="67"/>
                    <a:pt x="4" y="62"/>
                  </a:cubicBezTo>
                  <a:cubicBezTo>
                    <a:pt x="6" y="59"/>
                    <a:pt x="7" y="56"/>
                    <a:pt x="10" y="54"/>
                  </a:cubicBezTo>
                  <a:cubicBezTo>
                    <a:pt x="12" y="55"/>
                    <a:pt x="15" y="56"/>
                    <a:pt x="17" y="54"/>
                  </a:cubicBezTo>
                  <a:cubicBezTo>
                    <a:pt x="19" y="55"/>
                    <a:pt x="21" y="53"/>
                    <a:pt x="23" y="53"/>
                  </a:cubicBezTo>
                  <a:cubicBezTo>
                    <a:pt x="26" y="50"/>
                    <a:pt x="29" y="47"/>
                    <a:pt x="29" y="43"/>
                  </a:cubicBezTo>
                  <a:cubicBezTo>
                    <a:pt x="28" y="40"/>
                    <a:pt x="27" y="36"/>
                    <a:pt x="24" y="35"/>
                  </a:cubicBezTo>
                  <a:cubicBezTo>
                    <a:pt x="22" y="35"/>
                    <a:pt x="20" y="36"/>
                    <a:pt x="18" y="36"/>
                  </a:cubicBezTo>
                  <a:cubicBezTo>
                    <a:pt x="17" y="37"/>
                    <a:pt x="16" y="38"/>
                    <a:pt x="17" y="39"/>
                  </a:cubicBezTo>
                  <a:cubicBezTo>
                    <a:pt x="17" y="40"/>
                    <a:pt x="19" y="40"/>
                    <a:pt x="19" y="40"/>
                  </a:cubicBezTo>
                  <a:cubicBezTo>
                    <a:pt x="21" y="39"/>
                    <a:pt x="20" y="37"/>
                    <a:pt x="22" y="37"/>
                  </a:cubicBezTo>
                  <a:cubicBezTo>
                    <a:pt x="25" y="38"/>
                    <a:pt x="26" y="41"/>
                    <a:pt x="26" y="43"/>
                  </a:cubicBezTo>
                  <a:cubicBezTo>
                    <a:pt x="26" y="46"/>
                    <a:pt x="24" y="50"/>
                    <a:pt x="21" y="51"/>
                  </a:cubicBezTo>
                  <a:cubicBezTo>
                    <a:pt x="19" y="53"/>
                    <a:pt x="14" y="54"/>
                    <a:pt x="11" y="52"/>
                  </a:cubicBezTo>
                  <a:cubicBezTo>
                    <a:pt x="6" y="49"/>
                    <a:pt x="5" y="44"/>
                    <a:pt x="5" y="38"/>
                  </a:cubicBezTo>
                  <a:cubicBezTo>
                    <a:pt x="5" y="34"/>
                    <a:pt x="6" y="30"/>
                    <a:pt x="9" y="27"/>
                  </a:cubicBezTo>
                  <a:cubicBezTo>
                    <a:pt x="6" y="25"/>
                    <a:pt x="5" y="20"/>
                    <a:pt x="6" y="16"/>
                  </a:cubicBezTo>
                  <a:cubicBezTo>
                    <a:pt x="8" y="12"/>
                    <a:pt x="12" y="9"/>
                    <a:pt x="16" y="10"/>
                  </a:cubicBezTo>
                  <a:cubicBezTo>
                    <a:pt x="19" y="10"/>
                    <a:pt x="23" y="9"/>
                    <a:pt x="25" y="12"/>
                  </a:cubicBezTo>
                  <a:cubicBezTo>
                    <a:pt x="26" y="12"/>
                    <a:pt x="26" y="11"/>
                    <a:pt x="27" y="11"/>
                  </a:cubicBezTo>
                  <a:cubicBezTo>
                    <a:pt x="31" y="8"/>
                    <a:pt x="37" y="5"/>
                    <a:pt x="43" y="8"/>
                  </a:cubicBezTo>
                  <a:cubicBezTo>
                    <a:pt x="45" y="9"/>
                    <a:pt x="47" y="10"/>
                    <a:pt x="49" y="12"/>
                  </a:cubicBezTo>
                  <a:cubicBezTo>
                    <a:pt x="50" y="17"/>
                    <a:pt x="49" y="23"/>
                    <a:pt x="45" y="26"/>
                  </a:cubicBezTo>
                  <a:cubicBezTo>
                    <a:pt x="42" y="27"/>
                    <a:pt x="39" y="30"/>
                    <a:pt x="36" y="27"/>
                  </a:cubicBezTo>
                  <a:cubicBezTo>
                    <a:pt x="35" y="26"/>
                    <a:pt x="37" y="22"/>
                    <a:pt x="34" y="22"/>
                  </a:cubicBezTo>
                  <a:cubicBezTo>
                    <a:pt x="33" y="22"/>
                    <a:pt x="32" y="23"/>
                    <a:pt x="32" y="24"/>
                  </a:cubicBezTo>
                  <a:cubicBezTo>
                    <a:pt x="32" y="25"/>
                    <a:pt x="32" y="26"/>
                    <a:pt x="33" y="27"/>
                  </a:cubicBezTo>
                  <a:cubicBezTo>
                    <a:pt x="35" y="30"/>
                    <a:pt x="39" y="32"/>
                    <a:pt x="42" y="30"/>
                  </a:cubicBezTo>
                  <a:cubicBezTo>
                    <a:pt x="46" y="29"/>
                    <a:pt x="49" y="25"/>
                    <a:pt x="51" y="21"/>
                  </a:cubicBezTo>
                  <a:cubicBezTo>
                    <a:pt x="51" y="18"/>
                    <a:pt x="52" y="15"/>
                    <a:pt x="51" y="13"/>
                  </a:cubicBezTo>
                  <a:cubicBezTo>
                    <a:pt x="56" y="9"/>
                    <a:pt x="62" y="4"/>
                    <a:pt x="69" y="6"/>
                  </a:cubicBezTo>
                  <a:cubicBezTo>
                    <a:pt x="72" y="7"/>
                    <a:pt x="75" y="7"/>
                    <a:pt x="77" y="10"/>
                  </a:cubicBezTo>
                  <a:close/>
                  <a:moveTo>
                    <a:pt x="204" y="11"/>
                  </a:moveTo>
                  <a:cubicBezTo>
                    <a:pt x="206" y="12"/>
                    <a:pt x="208" y="14"/>
                    <a:pt x="210" y="13"/>
                  </a:cubicBezTo>
                  <a:cubicBezTo>
                    <a:pt x="214" y="13"/>
                    <a:pt x="217" y="10"/>
                    <a:pt x="220" y="9"/>
                  </a:cubicBezTo>
                  <a:cubicBezTo>
                    <a:pt x="224" y="9"/>
                    <a:pt x="228" y="9"/>
                    <a:pt x="231" y="11"/>
                  </a:cubicBezTo>
                  <a:cubicBezTo>
                    <a:pt x="233" y="12"/>
                    <a:pt x="232" y="13"/>
                    <a:pt x="232" y="14"/>
                  </a:cubicBezTo>
                  <a:cubicBezTo>
                    <a:pt x="229" y="13"/>
                    <a:pt x="224" y="12"/>
                    <a:pt x="220" y="14"/>
                  </a:cubicBezTo>
                  <a:cubicBezTo>
                    <a:pt x="217" y="16"/>
                    <a:pt x="214" y="18"/>
                    <a:pt x="213" y="22"/>
                  </a:cubicBezTo>
                  <a:cubicBezTo>
                    <a:pt x="205" y="24"/>
                    <a:pt x="199" y="17"/>
                    <a:pt x="192" y="15"/>
                  </a:cubicBezTo>
                  <a:cubicBezTo>
                    <a:pt x="187" y="14"/>
                    <a:pt x="180" y="17"/>
                    <a:pt x="176" y="12"/>
                  </a:cubicBezTo>
                  <a:cubicBezTo>
                    <a:pt x="184" y="13"/>
                    <a:pt x="189" y="9"/>
                    <a:pt x="196" y="8"/>
                  </a:cubicBezTo>
                  <a:cubicBezTo>
                    <a:pt x="199" y="9"/>
                    <a:pt x="202" y="8"/>
                    <a:pt x="204" y="11"/>
                  </a:cubicBezTo>
                  <a:close/>
                  <a:moveTo>
                    <a:pt x="289" y="15"/>
                  </a:moveTo>
                  <a:cubicBezTo>
                    <a:pt x="291" y="15"/>
                    <a:pt x="292" y="13"/>
                    <a:pt x="293" y="12"/>
                  </a:cubicBezTo>
                  <a:cubicBezTo>
                    <a:pt x="295" y="11"/>
                    <a:pt x="298" y="11"/>
                    <a:pt x="301" y="11"/>
                  </a:cubicBezTo>
                  <a:cubicBezTo>
                    <a:pt x="304" y="13"/>
                    <a:pt x="305" y="17"/>
                    <a:pt x="304" y="20"/>
                  </a:cubicBezTo>
                  <a:cubicBezTo>
                    <a:pt x="305" y="23"/>
                    <a:pt x="302" y="24"/>
                    <a:pt x="303" y="27"/>
                  </a:cubicBezTo>
                  <a:cubicBezTo>
                    <a:pt x="307" y="32"/>
                    <a:pt x="309" y="39"/>
                    <a:pt x="308" y="45"/>
                  </a:cubicBezTo>
                  <a:cubicBezTo>
                    <a:pt x="307" y="47"/>
                    <a:pt x="306" y="50"/>
                    <a:pt x="303" y="51"/>
                  </a:cubicBezTo>
                  <a:cubicBezTo>
                    <a:pt x="300" y="51"/>
                    <a:pt x="297" y="52"/>
                    <a:pt x="295" y="50"/>
                  </a:cubicBezTo>
                  <a:cubicBezTo>
                    <a:pt x="292" y="49"/>
                    <a:pt x="291" y="46"/>
                    <a:pt x="291" y="43"/>
                  </a:cubicBezTo>
                  <a:cubicBezTo>
                    <a:pt x="291" y="42"/>
                    <a:pt x="291" y="41"/>
                    <a:pt x="292" y="41"/>
                  </a:cubicBezTo>
                  <a:cubicBezTo>
                    <a:pt x="293" y="41"/>
                    <a:pt x="293" y="42"/>
                    <a:pt x="293" y="43"/>
                  </a:cubicBezTo>
                  <a:cubicBezTo>
                    <a:pt x="293" y="45"/>
                    <a:pt x="295" y="47"/>
                    <a:pt x="296" y="48"/>
                  </a:cubicBezTo>
                  <a:cubicBezTo>
                    <a:pt x="298" y="50"/>
                    <a:pt x="301" y="49"/>
                    <a:pt x="303" y="49"/>
                  </a:cubicBezTo>
                  <a:cubicBezTo>
                    <a:pt x="307" y="45"/>
                    <a:pt x="307" y="40"/>
                    <a:pt x="306" y="35"/>
                  </a:cubicBezTo>
                  <a:cubicBezTo>
                    <a:pt x="305" y="32"/>
                    <a:pt x="302" y="30"/>
                    <a:pt x="300" y="28"/>
                  </a:cubicBezTo>
                  <a:cubicBezTo>
                    <a:pt x="300" y="25"/>
                    <a:pt x="301" y="24"/>
                    <a:pt x="302" y="21"/>
                  </a:cubicBezTo>
                  <a:cubicBezTo>
                    <a:pt x="303" y="18"/>
                    <a:pt x="303" y="15"/>
                    <a:pt x="300" y="13"/>
                  </a:cubicBezTo>
                  <a:cubicBezTo>
                    <a:pt x="296" y="12"/>
                    <a:pt x="293" y="15"/>
                    <a:pt x="290" y="17"/>
                  </a:cubicBezTo>
                  <a:cubicBezTo>
                    <a:pt x="288" y="18"/>
                    <a:pt x="287" y="16"/>
                    <a:pt x="286" y="15"/>
                  </a:cubicBezTo>
                  <a:cubicBezTo>
                    <a:pt x="281" y="13"/>
                    <a:pt x="276" y="10"/>
                    <a:pt x="271" y="13"/>
                  </a:cubicBezTo>
                  <a:cubicBezTo>
                    <a:pt x="269" y="14"/>
                    <a:pt x="269" y="16"/>
                    <a:pt x="269" y="18"/>
                  </a:cubicBezTo>
                  <a:cubicBezTo>
                    <a:pt x="269" y="19"/>
                    <a:pt x="269" y="21"/>
                    <a:pt x="271" y="23"/>
                  </a:cubicBezTo>
                  <a:cubicBezTo>
                    <a:pt x="271" y="23"/>
                    <a:pt x="272" y="23"/>
                    <a:pt x="273" y="23"/>
                  </a:cubicBezTo>
                  <a:cubicBezTo>
                    <a:pt x="273" y="22"/>
                    <a:pt x="273" y="22"/>
                    <a:pt x="274" y="22"/>
                  </a:cubicBezTo>
                  <a:cubicBezTo>
                    <a:pt x="275" y="23"/>
                    <a:pt x="275" y="24"/>
                    <a:pt x="274" y="24"/>
                  </a:cubicBezTo>
                  <a:cubicBezTo>
                    <a:pt x="273" y="25"/>
                    <a:pt x="271" y="25"/>
                    <a:pt x="270" y="24"/>
                  </a:cubicBezTo>
                  <a:cubicBezTo>
                    <a:pt x="267" y="22"/>
                    <a:pt x="266" y="18"/>
                    <a:pt x="267" y="15"/>
                  </a:cubicBezTo>
                  <a:cubicBezTo>
                    <a:pt x="268" y="12"/>
                    <a:pt x="271" y="10"/>
                    <a:pt x="274" y="10"/>
                  </a:cubicBezTo>
                  <a:cubicBezTo>
                    <a:pt x="280" y="9"/>
                    <a:pt x="285" y="12"/>
                    <a:pt x="289" y="15"/>
                  </a:cubicBezTo>
                  <a:close/>
                  <a:moveTo>
                    <a:pt x="73" y="10"/>
                  </a:moveTo>
                  <a:cubicBezTo>
                    <a:pt x="75" y="11"/>
                    <a:pt x="75" y="13"/>
                    <a:pt x="75" y="15"/>
                  </a:cubicBezTo>
                  <a:cubicBezTo>
                    <a:pt x="75" y="17"/>
                    <a:pt x="73" y="18"/>
                    <a:pt x="71" y="19"/>
                  </a:cubicBezTo>
                  <a:cubicBezTo>
                    <a:pt x="70" y="20"/>
                    <a:pt x="68" y="20"/>
                    <a:pt x="67" y="19"/>
                  </a:cubicBezTo>
                  <a:cubicBezTo>
                    <a:pt x="67" y="19"/>
                    <a:pt x="66" y="18"/>
                    <a:pt x="67" y="17"/>
                  </a:cubicBezTo>
                  <a:cubicBezTo>
                    <a:pt x="68" y="17"/>
                    <a:pt x="70" y="19"/>
                    <a:pt x="71" y="17"/>
                  </a:cubicBezTo>
                  <a:cubicBezTo>
                    <a:pt x="73" y="16"/>
                    <a:pt x="73" y="14"/>
                    <a:pt x="72" y="13"/>
                  </a:cubicBezTo>
                  <a:cubicBezTo>
                    <a:pt x="70" y="9"/>
                    <a:pt x="65" y="9"/>
                    <a:pt x="61" y="10"/>
                  </a:cubicBezTo>
                  <a:cubicBezTo>
                    <a:pt x="59" y="11"/>
                    <a:pt x="57" y="13"/>
                    <a:pt x="56" y="15"/>
                  </a:cubicBezTo>
                  <a:cubicBezTo>
                    <a:pt x="55" y="15"/>
                    <a:pt x="54" y="16"/>
                    <a:pt x="54" y="15"/>
                  </a:cubicBezTo>
                  <a:cubicBezTo>
                    <a:pt x="54" y="14"/>
                    <a:pt x="54" y="14"/>
                    <a:pt x="54" y="14"/>
                  </a:cubicBezTo>
                  <a:cubicBezTo>
                    <a:pt x="59" y="9"/>
                    <a:pt x="67" y="6"/>
                    <a:pt x="73" y="10"/>
                  </a:cubicBezTo>
                  <a:close/>
                  <a:moveTo>
                    <a:pt x="45" y="13"/>
                  </a:moveTo>
                  <a:cubicBezTo>
                    <a:pt x="46" y="14"/>
                    <a:pt x="47" y="16"/>
                    <a:pt x="46" y="19"/>
                  </a:cubicBezTo>
                  <a:cubicBezTo>
                    <a:pt x="46" y="22"/>
                    <a:pt x="43" y="24"/>
                    <a:pt x="40" y="25"/>
                  </a:cubicBezTo>
                  <a:cubicBezTo>
                    <a:pt x="40" y="25"/>
                    <a:pt x="39" y="25"/>
                    <a:pt x="39" y="25"/>
                  </a:cubicBezTo>
                  <a:cubicBezTo>
                    <a:pt x="39" y="23"/>
                    <a:pt x="41" y="23"/>
                    <a:pt x="42" y="22"/>
                  </a:cubicBezTo>
                  <a:cubicBezTo>
                    <a:pt x="43" y="20"/>
                    <a:pt x="44" y="19"/>
                    <a:pt x="44" y="16"/>
                  </a:cubicBezTo>
                  <a:cubicBezTo>
                    <a:pt x="44" y="14"/>
                    <a:pt x="42" y="13"/>
                    <a:pt x="41" y="12"/>
                  </a:cubicBezTo>
                  <a:cubicBezTo>
                    <a:pt x="35" y="10"/>
                    <a:pt x="31" y="14"/>
                    <a:pt x="27" y="17"/>
                  </a:cubicBezTo>
                  <a:cubicBezTo>
                    <a:pt x="25" y="18"/>
                    <a:pt x="25" y="15"/>
                    <a:pt x="23" y="15"/>
                  </a:cubicBezTo>
                  <a:cubicBezTo>
                    <a:pt x="22" y="15"/>
                    <a:pt x="21" y="14"/>
                    <a:pt x="20" y="14"/>
                  </a:cubicBezTo>
                  <a:cubicBezTo>
                    <a:pt x="17" y="14"/>
                    <a:pt x="13" y="14"/>
                    <a:pt x="12" y="17"/>
                  </a:cubicBezTo>
                  <a:cubicBezTo>
                    <a:pt x="11" y="20"/>
                    <a:pt x="12" y="23"/>
                    <a:pt x="14" y="25"/>
                  </a:cubicBezTo>
                  <a:cubicBezTo>
                    <a:pt x="13" y="29"/>
                    <a:pt x="10" y="33"/>
                    <a:pt x="9" y="37"/>
                  </a:cubicBezTo>
                  <a:cubicBezTo>
                    <a:pt x="9" y="40"/>
                    <a:pt x="9" y="43"/>
                    <a:pt x="11" y="45"/>
                  </a:cubicBezTo>
                  <a:cubicBezTo>
                    <a:pt x="12" y="47"/>
                    <a:pt x="13" y="48"/>
                    <a:pt x="15" y="48"/>
                  </a:cubicBezTo>
                  <a:cubicBezTo>
                    <a:pt x="17" y="48"/>
                    <a:pt x="19" y="48"/>
                    <a:pt x="20" y="45"/>
                  </a:cubicBezTo>
                  <a:cubicBezTo>
                    <a:pt x="21" y="44"/>
                    <a:pt x="19" y="40"/>
                    <a:pt x="22" y="42"/>
                  </a:cubicBezTo>
                  <a:cubicBezTo>
                    <a:pt x="23" y="43"/>
                    <a:pt x="23" y="45"/>
                    <a:pt x="22" y="47"/>
                  </a:cubicBezTo>
                  <a:cubicBezTo>
                    <a:pt x="21" y="49"/>
                    <a:pt x="18" y="50"/>
                    <a:pt x="15" y="50"/>
                  </a:cubicBezTo>
                  <a:cubicBezTo>
                    <a:pt x="12" y="50"/>
                    <a:pt x="10" y="48"/>
                    <a:pt x="9" y="46"/>
                  </a:cubicBezTo>
                  <a:cubicBezTo>
                    <a:pt x="5" y="40"/>
                    <a:pt x="8" y="32"/>
                    <a:pt x="11" y="27"/>
                  </a:cubicBezTo>
                  <a:cubicBezTo>
                    <a:pt x="12" y="25"/>
                    <a:pt x="10" y="24"/>
                    <a:pt x="9" y="22"/>
                  </a:cubicBezTo>
                  <a:cubicBezTo>
                    <a:pt x="10" y="19"/>
                    <a:pt x="10" y="15"/>
                    <a:pt x="14" y="13"/>
                  </a:cubicBezTo>
                  <a:cubicBezTo>
                    <a:pt x="16" y="12"/>
                    <a:pt x="18" y="13"/>
                    <a:pt x="21" y="12"/>
                  </a:cubicBezTo>
                  <a:cubicBezTo>
                    <a:pt x="26" y="15"/>
                    <a:pt x="26" y="15"/>
                    <a:pt x="26" y="15"/>
                  </a:cubicBezTo>
                  <a:cubicBezTo>
                    <a:pt x="28" y="15"/>
                    <a:pt x="28" y="13"/>
                    <a:pt x="30" y="12"/>
                  </a:cubicBezTo>
                  <a:cubicBezTo>
                    <a:pt x="34" y="9"/>
                    <a:pt x="41" y="8"/>
                    <a:pt x="45" y="13"/>
                  </a:cubicBezTo>
                  <a:close/>
                  <a:moveTo>
                    <a:pt x="91" y="19"/>
                  </a:moveTo>
                  <a:cubicBezTo>
                    <a:pt x="93" y="21"/>
                    <a:pt x="94" y="23"/>
                    <a:pt x="93" y="26"/>
                  </a:cubicBezTo>
                  <a:cubicBezTo>
                    <a:pt x="93" y="30"/>
                    <a:pt x="89" y="33"/>
                    <a:pt x="85" y="34"/>
                  </a:cubicBezTo>
                  <a:cubicBezTo>
                    <a:pt x="83" y="35"/>
                    <a:pt x="79" y="34"/>
                    <a:pt x="79" y="37"/>
                  </a:cubicBezTo>
                  <a:cubicBezTo>
                    <a:pt x="78" y="40"/>
                    <a:pt x="75" y="42"/>
                    <a:pt x="72" y="44"/>
                  </a:cubicBezTo>
                  <a:cubicBezTo>
                    <a:pt x="69" y="45"/>
                    <a:pt x="67" y="45"/>
                    <a:pt x="64" y="44"/>
                  </a:cubicBezTo>
                  <a:cubicBezTo>
                    <a:pt x="61" y="45"/>
                    <a:pt x="60" y="49"/>
                    <a:pt x="55" y="48"/>
                  </a:cubicBezTo>
                  <a:cubicBezTo>
                    <a:pt x="53" y="49"/>
                    <a:pt x="52" y="46"/>
                    <a:pt x="51" y="44"/>
                  </a:cubicBezTo>
                  <a:cubicBezTo>
                    <a:pt x="50" y="42"/>
                    <a:pt x="51" y="39"/>
                    <a:pt x="52" y="37"/>
                  </a:cubicBezTo>
                  <a:cubicBezTo>
                    <a:pt x="53" y="36"/>
                    <a:pt x="55" y="34"/>
                    <a:pt x="57" y="34"/>
                  </a:cubicBezTo>
                  <a:cubicBezTo>
                    <a:pt x="57" y="34"/>
                    <a:pt x="58" y="35"/>
                    <a:pt x="57" y="36"/>
                  </a:cubicBezTo>
                  <a:cubicBezTo>
                    <a:pt x="55" y="36"/>
                    <a:pt x="53" y="38"/>
                    <a:pt x="53" y="41"/>
                  </a:cubicBezTo>
                  <a:cubicBezTo>
                    <a:pt x="52" y="43"/>
                    <a:pt x="53" y="45"/>
                    <a:pt x="54" y="46"/>
                  </a:cubicBezTo>
                  <a:cubicBezTo>
                    <a:pt x="56" y="47"/>
                    <a:pt x="58" y="46"/>
                    <a:pt x="59" y="46"/>
                  </a:cubicBezTo>
                  <a:cubicBezTo>
                    <a:pt x="62" y="44"/>
                    <a:pt x="62" y="40"/>
                    <a:pt x="66" y="42"/>
                  </a:cubicBezTo>
                  <a:cubicBezTo>
                    <a:pt x="69" y="44"/>
                    <a:pt x="72" y="42"/>
                    <a:pt x="75" y="40"/>
                  </a:cubicBezTo>
                  <a:cubicBezTo>
                    <a:pt x="76" y="38"/>
                    <a:pt x="77" y="36"/>
                    <a:pt x="78" y="33"/>
                  </a:cubicBezTo>
                  <a:cubicBezTo>
                    <a:pt x="83" y="32"/>
                    <a:pt x="89" y="32"/>
                    <a:pt x="91" y="26"/>
                  </a:cubicBezTo>
                  <a:cubicBezTo>
                    <a:pt x="91" y="25"/>
                    <a:pt x="91" y="23"/>
                    <a:pt x="90" y="21"/>
                  </a:cubicBezTo>
                  <a:cubicBezTo>
                    <a:pt x="88" y="19"/>
                    <a:pt x="85" y="20"/>
                    <a:pt x="83" y="20"/>
                  </a:cubicBezTo>
                  <a:cubicBezTo>
                    <a:pt x="83" y="20"/>
                    <a:pt x="83" y="19"/>
                    <a:pt x="83" y="19"/>
                  </a:cubicBezTo>
                  <a:cubicBezTo>
                    <a:pt x="85" y="17"/>
                    <a:pt x="89" y="18"/>
                    <a:pt x="91" y="19"/>
                  </a:cubicBezTo>
                  <a:close/>
                  <a:moveTo>
                    <a:pt x="225" y="24"/>
                  </a:moveTo>
                  <a:cubicBezTo>
                    <a:pt x="225" y="25"/>
                    <a:pt x="225" y="26"/>
                    <a:pt x="226" y="27"/>
                  </a:cubicBezTo>
                  <a:cubicBezTo>
                    <a:pt x="228" y="29"/>
                    <a:pt x="230" y="28"/>
                    <a:pt x="232" y="27"/>
                  </a:cubicBezTo>
                  <a:cubicBezTo>
                    <a:pt x="235" y="29"/>
                    <a:pt x="234" y="33"/>
                    <a:pt x="235" y="35"/>
                  </a:cubicBezTo>
                  <a:cubicBezTo>
                    <a:pt x="236" y="38"/>
                    <a:pt x="240" y="41"/>
                    <a:pt x="244" y="41"/>
                  </a:cubicBezTo>
                  <a:cubicBezTo>
                    <a:pt x="246" y="42"/>
                    <a:pt x="248" y="41"/>
                    <a:pt x="250" y="41"/>
                  </a:cubicBezTo>
                  <a:cubicBezTo>
                    <a:pt x="252" y="41"/>
                    <a:pt x="251" y="43"/>
                    <a:pt x="252" y="44"/>
                  </a:cubicBezTo>
                  <a:cubicBezTo>
                    <a:pt x="253" y="45"/>
                    <a:pt x="254" y="46"/>
                    <a:pt x="255" y="47"/>
                  </a:cubicBezTo>
                  <a:cubicBezTo>
                    <a:pt x="257" y="47"/>
                    <a:pt x="259" y="47"/>
                    <a:pt x="261" y="46"/>
                  </a:cubicBezTo>
                  <a:cubicBezTo>
                    <a:pt x="263" y="45"/>
                    <a:pt x="265" y="43"/>
                    <a:pt x="264" y="40"/>
                  </a:cubicBezTo>
                  <a:cubicBezTo>
                    <a:pt x="264" y="38"/>
                    <a:pt x="262" y="36"/>
                    <a:pt x="259" y="35"/>
                  </a:cubicBezTo>
                  <a:cubicBezTo>
                    <a:pt x="259" y="35"/>
                    <a:pt x="259" y="34"/>
                    <a:pt x="259" y="34"/>
                  </a:cubicBezTo>
                  <a:cubicBezTo>
                    <a:pt x="261" y="32"/>
                    <a:pt x="263" y="35"/>
                    <a:pt x="264" y="36"/>
                  </a:cubicBezTo>
                  <a:cubicBezTo>
                    <a:pt x="266" y="38"/>
                    <a:pt x="267" y="41"/>
                    <a:pt x="266" y="43"/>
                  </a:cubicBezTo>
                  <a:cubicBezTo>
                    <a:pt x="264" y="46"/>
                    <a:pt x="261" y="49"/>
                    <a:pt x="258" y="49"/>
                  </a:cubicBezTo>
                  <a:cubicBezTo>
                    <a:pt x="256" y="49"/>
                    <a:pt x="254" y="49"/>
                    <a:pt x="252" y="47"/>
                  </a:cubicBezTo>
                  <a:cubicBezTo>
                    <a:pt x="250" y="46"/>
                    <a:pt x="251" y="44"/>
                    <a:pt x="249" y="43"/>
                  </a:cubicBezTo>
                  <a:cubicBezTo>
                    <a:pt x="246" y="44"/>
                    <a:pt x="242" y="43"/>
                    <a:pt x="239" y="42"/>
                  </a:cubicBezTo>
                  <a:cubicBezTo>
                    <a:pt x="235" y="40"/>
                    <a:pt x="233" y="35"/>
                    <a:pt x="232" y="30"/>
                  </a:cubicBezTo>
                  <a:cubicBezTo>
                    <a:pt x="231" y="29"/>
                    <a:pt x="230" y="30"/>
                    <a:pt x="228" y="30"/>
                  </a:cubicBezTo>
                  <a:cubicBezTo>
                    <a:pt x="226" y="30"/>
                    <a:pt x="225" y="29"/>
                    <a:pt x="224" y="27"/>
                  </a:cubicBezTo>
                  <a:cubicBezTo>
                    <a:pt x="223" y="26"/>
                    <a:pt x="223" y="25"/>
                    <a:pt x="223" y="23"/>
                  </a:cubicBezTo>
                  <a:cubicBezTo>
                    <a:pt x="224" y="23"/>
                    <a:pt x="225" y="23"/>
                    <a:pt x="225" y="24"/>
                  </a:cubicBezTo>
                  <a:close/>
                  <a:moveTo>
                    <a:pt x="72" y="25"/>
                  </a:moveTo>
                  <a:cubicBezTo>
                    <a:pt x="73" y="25"/>
                    <a:pt x="73" y="24"/>
                    <a:pt x="74" y="25"/>
                  </a:cubicBezTo>
                  <a:cubicBezTo>
                    <a:pt x="75" y="25"/>
                    <a:pt x="74" y="25"/>
                    <a:pt x="74" y="25"/>
                  </a:cubicBezTo>
                  <a:cubicBezTo>
                    <a:pt x="70" y="28"/>
                    <a:pt x="65" y="29"/>
                    <a:pt x="60" y="26"/>
                  </a:cubicBezTo>
                  <a:cubicBezTo>
                    <a:pt x="59" y="26"/>
                    <a:pt x="59" y="25"/>
                    <a:pt x="60" y="25"/>
                  </a:cubicBezTo>
                  <a:cubicBezTo>
                    <a:pt x="61" y="23"/>
                    <a:pt x="62" y="25"/>
                    <a:pt x="64" y="26"/>
                  </a:cubicBezTo>
                  <a:cubicBezTo>
                    <a:pt x="66" y="27"/>
                    <a:pt x="69" y="26"/>
                    <a:pt x="72" y="25"/>
                  </a:cubicBezTo>
                  <a:close/>
                  <a:moveTo>
                    <a:pt x="283" y="28"/>
                  </a:moveTo>
                  <a:cubicBezTo>
                    <a:pt x="282" y="32"/>
                    <a:pt x="279" y="35"/>
                    <a:pt x="275" y="36"/>
                  </a:cubicBezTo>
                  <a:cubicBezTo>
                    <a:pt x="275" y="38"/>
                    <a:pt x="276" y="39"/>
                    <a:pt x="276" y="41"/>
                  </a:cubicBezTo>
                  <a:cubicBezTo>
                    <a:pt x="278" y="43"/>
                    <a:pt x="280" y="44"/>
                    <a:pt x="282" y="44"/>
                  </a:cubicBezTo>
                  <a:cubicBezTo>
                    <a:pt x="283" y="43"/>
                    <a:pt x="282" y="41"/>
                    <a:pt x="282" y="40"/>
                  </a:cubicBezTo>
                  <a:cubicBezTo>
                    <a:pt x="282" y="37"/>
                    <a:pt x="284" y="35"/>
                    <a:pt x="286" y="33"/>
                  </a:cubicBezTo>
                  <a:cubicBezTo>
                    <a:pt x="288" y="34"/>
                    <a:pt x="289" y="30"/>
                    <a:pt x="290" y="33"/>
                  </a:cubicBezTo>
                  <a:cubicBezTo>
                    <a:pt x="290" y="35"/>
                    <a:pt x="287" y="35"/>
                    <a:pt x="285" y="36"/>
                  </a:cubicBezTo>
                  <a:cubicBezTo>
                    <a:pt x="283" y="39"/>
                    <a:pt x="284" y="44"/>
                    <a:pt x="285" y="48"/>
                  </a:cubicBezTo>
                  <a:cubicBezTo>
                    <a:pt x="283" y="49"/>
                    <a:pt x="282" y="46"/>
                    <a:pt x="280" y="46"/>
                  </a:cubicBezTo>
                  <a:cubicBezTo>
                    <a:pt x="278" y="45"/>
                    <a:pt x="276" y="44"/>
                    <a:pt x="274" y="44"/>
                  </a:cubicBezTo>
                  <a:cubicBezTo>
                    <a:pt x="272" y="42"/>
                    <a:pt x="274" y="41"/>
                    <a:pt x="273" y="39"/>
                  </a:cubicBezTo>
                  <a:cubicBezTo>
                    <a:pt x="273" y="37"/>
                    <a:pt x="271" y="35"/>
                    <a:pt x="273" y="34"/>
                  </a:cubicBezTo>
                  <a:cubicBezTo>
                    <a:pt x="275" y="34"/>
                    <a:pt x="279" y="33"/>
                    <a:pt x="280" y="31"/>
                  </a:cubicBezTo>
                  <a:cubicBezTo>
                    <a:pt x="281" y="30"/>
                    <a:pt x="281" y="25"/>
                    <a:pt x="283" y="28"/>
                  </a:cubicBezTo>
                  <a:close/>
                  <a:moveTo>
                    <a:pt x="210" y="49"/>
                  </a:moveTo>
                  <a:cubicBezTo>
                    <a:pt x="218" y="53"/>
                    <a:pt x="225" y="60"/>
                    <a:pt x="228" y="69"/>
                  </a:cubicBezTo>
                  <a:cubicBezTo>
                    <a:pt x="228" y="70"/>
                    <a:pt x="230" y="70"/>
                    <a:pt x="230" y="70"/>
                  </a:cubicBezTo>
                  <a:cubicBezTo>
                    <a:pt x="233" y="73"/>
                    <a:pt x="236" y="74"/>
                    <a:pt x="239" y="77"/>
                  </a:cubicBezTo>
                  <a:cubicBezTo>
                    <a:pt x="242" y="80"/>
                    <a:pt x="244" y="84"/>
                    <a:pt x="246" y="88"/>
                  </a:cubicBezTo>
                  <a:cubicBezTo>
                    <a:pt x="253" y="92"/>
                    <a:pt x="260" y="96"/>
                    <a:pt x="265" y="103"/>
                  </a:cubicBezTo>
                  <a:cubicBezTo>
                    <a:pt x="269" y="108"/>
                    <a:pt x="271" y="113"/>
                    <a:pt x="273" y="119"/>
                  </a:cubicBezTo>
                  <a:cubicBezTo>
                    <a:pt x="274" y="126"/>
                    <a:pt x="274" y="134"/>
                    <a:pt x="272" y="141"/>
                  </a:cubicBezTo>
                  <a:cubicBezTo>
                    <a:pt x="274" y="146"/>
                    <a:pt x="276" y="153"/>
                    <a:pt x="274" y="158"/>
                  </a:cubicBezTo>
                  <a:cubicBezTo>
                    <a:pt x="273" y="161"/>
                    <a:pt x="272" y="164"/>
                    <a:pt x="271" y="166"/>
                  </a:cubicBezTo>
                  <a:cubicBezTo>
                    <a:pt x="276" y="175"/>
                    <a:pt x="275" y="187"/>
                    <a:pt x="271" y="195"/>
                  </a:cubicBezTo>
                  <a:cubicBezTo>
                    <a:pt x="267" y="206"/>
                    <a:pt x="258" y="215"/>
                    <a:pt x="248" y="221"/>
                  </a:cubicBezTo>
                  <a:cubicBezTo>
                    <a:pt x="246" y="221"/>
                    <a:pt x="246" y="223"/>
                    <a:pt x="245" y="224"/>
                  </a:cubicBezTo>
                  <a:cubicBezTo>
                    <a:pt x="242" y="231"/>
                    <a:pt x="236" y="237"/>
                    <a:pt x="229" y="240"/>
                  </a:cubicBezTo>
                  <a:cubicBezTo>
                    <a:pt x="226" y="245"/>
                    <a:pt x="223" y="251"/>
                    <a:pt x="218" y="255"/>
                  </a:cubicBezTo>
                  <a:cubicBezTo>
                    <a:pt x="209" y="263"/>
                    <a:pt x="198" y="268"/>
                    <a:pt x="186" y="267"/>
                  </a:cubicBezTo>
                  <a:cubicBezTo>
                    <a:pt x="181" y="266"/>
                    <a:pt x="177" y="265"/>
                    <a:pt x="172" y="264"/>
                  </a:cubicBezTo>
                  <a:cubicBezTo>
                    <a:pt x="168" y="267"/>
                    <a:pt x="163" y="268"/>
                    <a:pt x="158" y="268"/>
                  </a:cubicBezTo>
                  <a:cubicBezTo>
                    <a:pt x="157" y="268"/>
                    <a:pt x="156" y="268"/>
                    <a:pt x="154" y="268"/>
                  </a:cubicBezTo>
                  <a:cubicBezTo>
                    <a:pt x="150" y="267"/>
                    <a:pt x="147" y="266"/>
                    <a:pt x="144" y="264"/>
                  </a:cubicBezTo>
                  <a:cubicBezTo>
                    <a:pt x="133" y="268"/>
                    <a:pt x="120" y="269"/>
                    <a:pt x="110" y="264"/>
                  </a:cubicBezTo>
                  <a:cubicBezTo>
                    <a:pt x="101" y="259"/>
                    <a:pt x="93" y="253"/>
                    <a:pt x="89" y="244"/>
                  </a:cubicBezTo>
                  <a:cubicBezTo>
                    <a:pt x="89" y="242"/>
                    <a:pt x="86" y="243"/>
                    <a:pt x="85" y="242"/>
                  </a:cubicBezTo>
                  <a:cubicBezTo>
                    <a:pt x="78" y="240"/>
                    <a:pt x="72" y="233"/>
                    <a:pt x="70" y="226"/>
                  </a:cubicBezTo>
                  <a:cubicBezTo>
                    <a:pt x="61" y="223"/>
                    <a:pt x="54" y="216"/>
                    <a:pt x="49" y="208"/>
                  </a:cubicBezTo>
                  <a:cubicBezTo>
                    <a:pt x="44" y="199"/>
                    <a:pt x="41" y="188"/>
                    <a:pt x="43" y="177"/>
                  </a:cubicBezTo>
                  <a:cubicBezTo>
                    <a:pt x="42" y="173"/>
                    <a:pt x="47" y="169"/>
                    <a:pt x="43" y="165"/>
                  </a:cubicBezTo>
                  <a:cubicBezTo>
                    <a:pt x="40" y="158"/>
                    <a:pt x="42" y="148"/>
                    <a:pt x="47" y="142"/>
                  </a:cubicBezTo>
                  <a:cubicBezTo>
                    <a:pt x="44" y="133"/>
                    <a:pt x="44" y="125"/>
                    <a:pt x="47" y="116"/>
                  </a:cubicBezTo>
                  <a:cubicBezTo>
                    <a:pt x="52" y="105"/>
                    <a:pt x="58" y="92"/>
                    <a:pt x="71" y="87"/>
                  </a:cubicBezTo>
                  <a:cubicBezTo>
                    <a:pt x="73" y="79"/>
                    <a:pt x="81" y="72"/>
                    <a:pt x="89" y="70"/>
                  </a:cubicBezTo>
                  <a:cubicBezTo>
                    <a:pt x="90" y="68"/>
                    <a:pt x="90" y="66"/>
                    <a:pt x="91" y="64"/>
                  </a:cubicBezTo>
                  <a:cubicBezTo>
                    <a:pt x="93" y="60"/>
                    <a:pt x="97" y="56"/>
                    <a:pt x="101" y="53"/>
                  </a:cubicBezTo>
                  <a:cubicBezTo>
                    <a:pt x="103" y="52"/>
                    <a:pt x="104" y="51"/>
                    <a:pt x="106" y="50"/>
                  </a:cubicBezTo>
                  <a:cubicBezTo>
                    <a:pt x="119" y="45"/>
                    <a:pt x="132" y="45"/>
                    <a:pt x="145" y="47"/>
                  </a:cubicBezTo>
                  <a:cubicBezTo>
                    <a:pt x="153" y="43"/>
                    <a:pt x="163" y="43"/>
                    <a:pt x="171" y="46"/>
                  </a:cubicBezTo>
                  <a:cubicBezTo>
                    <a:pt x="178" y="42"/>
                    <a:pt x="189" y="42"/>
                    <a:pt x="198" y="44"/>
                  </a:cubicBezTo>
                  <a:cubicBezTo>
                    <a:pt x="202" y="46"/>
                    <a:pt x="206" y="47"/>
                    <a:pt x="210" y="49"/>
                  </a:cubicBezTo>
                  <a:close/>
                  <a:moveTo>
                    <a:pt x="208" y="50"/>
                  </a:moveTo>
                  <a:cubicBezTo>
                    <a:pt x="212" y="52"/>
                    <a:pt x="215" y="54"/>
                    <a:pt x="218" y="57"/>
                  </a:cubicBezTo>
                  <a:cubicBezTo>
                    <a:pt x="222" y="61"/>
                    <a:pt x="226" y="66"/>
                    <a:pt x="226" y="72"/>
                  </a:cubicBezTo>
                  <a:cubicBezTo>
                    <a:pt x="227" y="73"/>
                    <a:pt x="228" y="72"/>
                    <a:pt x="229" y="73"/>
                  </a:cubicBezTo>
                  <a:cubicBezTo>
                    <a:pt x="235" y="77"/>
                    <a:pt x="243" y="83"/>
                    <a:pt x="244" y="91"/>
                  </a:cubicBezTo>
                  <a:cubicBezTo>
                    <a:pt x="244" y="92"/>
                    <a:pt x="244" y="92"/>
                    <a:pt x="244" y="92"/>
                  </a:cubicBezTo>
                  <a:cubicBezTo>
                    <a:pt x="245" y="92"/>
                    <a:pt x="246" y="91"/>
                    <a:pt x="247" y="91"/>
                  </a:cubicBezTo>
                  <a:cubicBezTo>
                    <a:pt x="256" y="95"/>
                    <a:pt x="262" y="103"/>
                    <a:pt x="267" y="110"/>
                  </a:cubicBezTo>
                  <a:cubicBezTo>
                    <a:pt x="272" y="119"/>
                    <a:pt x="273" y="130"/>
                    <a:pt x="270" y="140"/>
                  </a:cubicBezTo>
                  <a:cubicBezTo>
                    <a:pt x="269" y="142"/>
                    <a:pt x="272" y="144"/>
                    <a:pt x="272" y="147"/>
                  </a:cubicBezTo>
                  <a:cubicBezTo>
                    <a:pt x="272" y="152"/>
                    <a:pt x="272" y="156"/>
                    <a:pt x="271" y="160"/>
                  </a:cubicBezTo>
                  <a:cubicBezTo>
                    <a:pt x="270" y="162"/>
                    <a:pt x="269" y="165"/>
                    <a:pt x="268" y="167"/>
                  </a:cubicBezTo>
                  <a:cubicBezTo>
                    <a:pt x="268" y="168"/>
                    <a:pt x="269" y="168"/>
                    <a:pt x="269" y="169"/>
                  </a:cubicBezTo>
                  <a:cubicBezTo>
                    <a:pt x="272" y="172"/>
                    <a:pt x="272" y="176"/>
                    <a:pt x="272" y="180"/>
                  </a:cubicBezTo>
                  <a:cubicBezTo>
                    <a:pt x="271" y="197"/>
                    <a:pt x="260" y="213"/>
                    <a:pt x="244" y="221"/>
                  </a:cubicBezTo>
                  <a:cubicBezTo>
                    <a:pt x="242" y="229"/>
                    <a:pt x="234" y="235"/>
                    <a:pt x="226" y="238"/>
                  </a:cubicBezTo>
                  <a:cubicBezTo>
                    <a:pt x="225" y="239"/>
                    <a:pt x="226" y="240"/>
                    <a:pt x="226" y="241"/>
                  </a:cubicBezTo>
                  <a:cubicBezTo>
                    <a:pt x="223" y="248"/>
                    <a:pt x="217" y="255"/>
                    <a:pt x="210" y="259"/>
                  </a:cubicBezTo>
                  <a:cubicBezTo>
                    <a:pt x="199" y="266"/>
                    <a:pt x="184" y="266"/>
                    <a:pt x="172" y="262"/>
                  </a:cubicBezTo>
                  <a:cubicBezTo>
                    <a:pt x="169" y="262"/>
                    <a:pt x="167" y="265"/>
                    <a:pt x="164" y="266"/>
                  </a:cubicBezTo>
                  <a:cubicBezTo>
                    <a:pt x="157" y="267"/>
                    <a:pt x="149" y="266"/>
                    <a:pt x="144" y="261"/>
                  </a:cubicBezTo>
                  <a:cubicBezTo>
                    <a:pt x="135" y="266"/>
                    <a:pt x="123" y="267"/>
                    <a:pt x="114" y="263"/>
                  </a:cubicBezTo>
                  <a:cubicBezTo>
                    <a:pt x="104" y="260"/>
                    <a:pt x="95" y="253"/>
                    <a:pt x="91" y="245"/>
                  </a:cubicBezTo>
                  <a:cubicBezTo>
                    <a:pt x="89" y="243"/>
                    <a:pt x="91" y="238"/>
                    <a:pt x="88" y="239"/>
                  </a:cubicBezTo>
                  <a:cubicBezTo>
                    <a:pt x="87" y="240"/>
                    <a:pt x="87" y="240"/>
                    <a:pt x="87" y="240"/>
                  </a:cubicBezTo>
                  <a:cubicBezTo>
                    <a:pt x="80" y="239"/>
                    <a:pt x="74" y="232"/>
                    <a:pt x="72" y="226"/>
                  </a:cubicBezTo>
                  <a:cubicBezTo>
                    <a:pt x="72" y="225"/>
                    <a:pt x="73" y="223"/>
                    <a:pt x="72" y="223"/>
                  </a:cubicBezTo>
                  <a:cubicBezTo>
                    <a:pt x="70" y="224"/>
                    <a:pt x="68" y="223"/>
                    <a:pt x="66" y="222"/>
                  </a:cubicBezTo>
                  <a:cubicBezTo>
                    <a:pt x="58" y="217"/>
                    <a:pt x="50" y="209"/>
                    <a:pt x="48" y="200"/>
                  </a:cubicBezTo>
                  <a:cubicBezTo>
                    <a:pt x="44" y="189"/>
                    <a:pt x="44" y="179"/>
                    <a:pt x="47" y="168"/>
                  </a:cubicBezTo>
                  <a:cubicBezTo>
                    <a:pt x="46" y="165"/>
                    <a:pt x="43" y="162"/>
                    <a:pt x="44" y="158"/>
                  </a:cubicBezTo>
                  <a:cubicBezTo>
                    <a:pt x="44" y="151"/>
                    <a:pt x="46" y="146"/>
                    <a:pt x="50" y="142"/>
                  </a:cubicBezTo>
                  <a:cubicBezTo>
                    <a:pt x="45" y="132"/>
                    <a:pt x="47" y="119"/>
                    <a:pt x="53" y="109"/>
                  </a:cubicBezTo>
                  <a:cubicBezTo>
                    <a:pt x="57" y="101"/>
                    <a:pt x="62" y="93"/>
                    <a:pt x="70" y="89"/>
                  </a:cubicBezTo>
                  <a:cubicBezTo>
                    <a:pt x="71" y="88"/>
                    <a:pt x="74" y="88"/>
                    <a:pt x="74" y="86"/>
                  </a:cubicBezTo>
                  <a:cubicBezTo>
                    <a:pt x="75" y="79"/>
                    <a:pt x="84" y="73"/>
                    <a:pt x="91" y="72"/>
                  </a:cubicBezTo>
                  <a:cubicBezTo>
                    <a:pt x="91" y="72"/>
                    <a:pt x="92" y="72"/>
                    <a:pt x="92" y="72"/>
                  </a:cubicBezTo>
                  <a:cubicBezTo>
                    <a:pt x="93" y="71"/>
                    <a:pt x="92" y="70"/>
                    <a:pt x="92" y="69"/>
                  </a:cubicBezTo>
                  <a:cubicBezTo>
                    <a:pt x="94" y="61"/>
                    <a:pt x="100" y="56"/>
                    <a:pt x="106" y="53"/>
                  </a:cubicBezTo>
                  <a:cubicBezTo>
                    <a:pt x="117" y="48"/>
                    <a:pt x="131" y="46"/>
                    <a:pt x="142" y="49"/>
                  </a:cubicBezTo>
                  <a:cubicBezTo>
                    <a:pt x="143" y="50"/>
                    <a:pt x="145" y="50"/>
                    <a:pt x="146" y="50"/>
                  </a:cubicBezTo>
                  <a:cubicBezTo>
                    <a:pt x="152" y="46"/>
                    <a:pt x="159" y="45"/>
                    <a:pt x="165" y="47"/>
                  </a:cubicBezTo>
                  <a:cubicBezTo>
                    <a:pt x="167" y="47"/>
                    <a:pt x="169" y="50"/>
                    <a:pt x="171" y="49"/>
                  </a:cubicBezTo>
                  <a:cubicBezTo>
                    <a:pt x="178" y="44"/>
                    <a:pt x="189" y="44"/>
                    <a:pt x="197" y="46"/>
                  </a:cubicBezTo>
                  <a:cubicBezTo>
                    <a:pt x="201" y="47"/>
                    <a:pt x="204" y="48"/>
                    <a:pt x="208" y="50"/>
                  </a:cubicBezTo>
                  <a:close/>
                  <a:moveTo>
                    <a:pt x="281" y="53"/>
                  </a:moveTo>
                  <a:cubicBezTo>
                    <a:pt x="282" y="55"/>
                    <a:pt x="284" y="56"/>
                    <a:pt x="282" y="58"/>
                  </a:cubicBezTo>
                  <a:cubicBezTo>
                    <a:pt x="282" y="58"/>
                    <a:pt x="282" y="59"/>
                    <a:pt x="281" y="58"/>
                  </a:cubicBezTo>
                  <a:cubicBezTo>
                    <a:pt x="281" y="57"/>
                    <a:pt x="280" y="55"/>
                    <a:pt x="279" y="54"/>
                  </a:cubicBezTo>
                  <a:cubicBezTo>
                    <a:pt x="277" y="53"/>
                    <a:pt x="275" y="52"/>
                    <a:pt x="273" y="54"/>
                  </a:cubicBezTo>
                  <a:cubicBezTo>
                    <a:pt x="271" y="55"/>
                    <a:pt x="271" y="56"/>
                    <a:pt x="271" y="58"/>
                  </a:cubicBezTo>
                  <a:cubicBezTo>
                    <a:pt x="270" y="62"/>
                    <a:pt x="274" y="63"/>
                    <a:pt x="276" y="66"/>
                  </a:cubicBezTo>
                  <a:cubicBezTo>
                    <a:pt x="275" y="68"/>
                    <a:pt x="274" y="71"/>
                    <a:pt x="274" y="73"/>
                  </a:cubicBezTo>
                  <a:cubicBezTo>
                    <a:pt x="275" y="76"/>
                    <a:pt x="277" y="78"/>
                    <a:pt x="279" y="80"/>
                  </a:cubicBezTo>
                  <a:cubicBezTo>
                    <a:pt x="281" y="80"/>
                    <a:pt x="283" y="81"/>
                    <a:pt x="286" y="80"/>
                  </a:cubicBezTo>
                  <a:cubicBezTo>
                    <a:pt x="286" y="80"/>
                    <a:pt x="287" y="81"/>
                    <a:pt x="286" y="82"/>
                  </a:cubicBezTo>
                  <a:cubicBezTo>
                    <a:pt x="287" y="84"/>
                    <a:pt x="287" y="88"/>
                    <a:pt x="289" y="90"/>
                  </a:cubicBezTo>
                  <a:cubicBezTo>
                    <a:pt x="291" y="90"/>
                    <a:pt x="291" y="92"/>
                    <a:pt x="293" y="91"/>
                  </a:cubicBezTo>
                  <a:cubicBezTo>
                    <a:pt x="293" y="92"/>
                    <a:pt x="294" y="92"/>
                    <a:pt x="293" y="93"/>
                  </a:cubicBezTo>
                  <a:cubicBezTo>
                    <a:pt x="292" y="94"/>
                    <a:pt x="290" y="93"/>
                    <a:pt x="289" y="93"/>
                  </a:cubicBezTo>
                  <a:cubicBezTo>
                    <a:pt x="286" y="90"/>
                    <a:pt x="285" y="87"/>
                    <a:pt x="285" y="83"/>
                  </a:cubicBezTo>
                  <a:cubicBezTo>
                    <a:pt x="283" y="82"/>
                    <a:pt x="281" y="83"/>
                    <a:pt x="280" y="82"/>
                  </a:cubicBezTo>
                  <a:cubicBezTo>
                    <a:pt x="276" y="81"/>
                    <a:pt x="273" y="78"/>
                    <a:pt x="272" y="74"/>
                  </a:cubicBezTo>
                  <a:cubicBezTo>
                    <a:pt x="272" y="71"/>
                    <a:pt x="272" y="68"/>
                    <a:pt x="273" y="66"/>
                  </a:cubicBezTo>
                  <a:cubicBezTo>
                    <a:pt x="269" y="64"/>
                    <a:pt x="268" y="60"/>
                    <a:pt x="269" y="56"/>
                  </a:cubicBezTo>
                  <a:cubicBezTo>
                    <a:pt x="269" y="55"/>
                    <a:pt x="269" y="53"/>
                    <a:pt x="271" y="52"/>
                  </a:cubicBezTo>
                  <a:cubicBezTo>
                    <a:pt x="274" y="50"/>
                    <a:pt x="278" y="51"/>
                    <a:pt x="281" y="53"/>
                  </a:cubicBezTo>
                  <a:close/>
                  <a:moveTo>
                    <a:pt x="215" y="65"/>
                  </a:moveTo>
                  <a:cubicBezTo>
                    <a:pt x="218" y="68"/>
                    <a:pt x="220" y="73"/>
                    <a:pt x="222" y="77"/>
                  </a:cubicBezTo>
                  <a:cubicBezTo>
                    <a:pt x="229" y="77"/>
                    <a:pt x="235" y="83"/>
                    <a:pt x="237" y="89"/>
                  </a:cubicBezTo>
                  <a:cubicBezTo>
                    <a:pt x="239" y="91"/>
                    <a:pt x="238" y="94"/>
                    <a:pt x="241" y="95"/>
                  </a:cubicBezTo>
                  <a:cubicBezTo>
                    <a:pt x="253" y="99"/>
                    <a:pt x="261" y="111"/>
                    <a:pt x="263" y="123"/>
                  </a:cubicBezTo>
                  <a:cubicBezTo>
                    <a:pt x="263" y="129"/>
                    <a:pt x="263" y="136"/>
                    <a:pt x="262" y="142"/>
                  </a:cubicBezTo>
                  <a:cubicBezTo>
                    <a:pt x="265" y="146"/>
                    <a:pt x="266" y="152"/>
                    <a:pt x="264" y="157"/>
                  </a:cubicBezTo>
                  <a:cubicBezTo>
                    <a:pt x="261" y="166"/>
                    <a:pt x="261" y="166"/>
                    <a:pt x="261" y="166"/>
                  </a:cubicBezTo>
                  <a:cubicBezTo>
                    <a:pt x="265" y="174"/>
                    <a:pt x="265" y="182"/>
                    <a:pt x="262" y="190"/>
                  </a:cubicBezTo>
                  <a:cubicBezTo>
                    <a:pt x="259" y="197"/>
                    <a:pt x="256" y="204"/>
                    <a:pt x="250" y="208"/>
                  </a:cubicBezTo>
                  <a:cubicBezTo>
                    <a:pt x="246" y="212"/>
                    <a:pt x="242" y="214"/>
                    <a:pt x="238" y="217"/>
                  </a:cubicBezTo>
                  <a:cubicBezTo>
                    <a:pt x="237" y="217"/>
                    <a:pt x="237" y="219"/>
                    <a:pt x="237" y="220"/>
                  </a:cubicBezTo>
                  <a:cubicBezTo>
                    <a:pt x="236" y="227"/>
                    <a:pt x="229" y="231"/>
                    <a:pt x="223" y="233"/>
                  </a:cubicBezTo>
                  <a:cubicBezTo>
                    <a:pt x="220" y="234"/>
                    <a:pt x="221" y="238"/>
                    <a:pt x="219" y="240"/>
                  </a:cubicBezTo>
                  <a:cubicBezTo>
                    <a:pt x="218" y="244"/>
                    <a:pt x="215" y="247"/>
                    <a:pt x="212" y="249"/>
                  </a:cubicBezTo>
                  <a:cubicBezTo>
                    <a:pt x="205" y="254"/>
                    <a:pt x="197" y="258"/>
                    <a:pt x="189" y="258"/>
                  </a:cubicBezTo>
                  <a:cubicBezTo>
                    <a:pt x="187" y="258"/>
                    <a:pt x="185" y="257"/>
                    <a:pt x="183" y="258"/>
                  </a:cubicBezTo>
                  <a:cubicBezTo>
                    <a:pt x="179" y="256"/>
                    <a:pt x="174" y="255"/>
                    <a:pt x="170" y="254"/>
                  </a:cubicBezTo>
                  <a:cubicBezTo>
                    <a:pt x="169" y="253"/>
                    <a:pt x="168" y="256"/>
                    <a:pt x="167" y="255"/>
                  </a:cubicBezTo>
                  <a:cubicBezTo>
                    <a:pt x="167" y="255"/>
                    <a:pt x="167" y="255"/>
                    <a:pt x="167" y="255"/>
                  </a:cubicBezTo>
                  <a:cubicBezTo>
                    <a:pt x="167" y="256"/>
                    <a:pt x="167" y="256"/>
                    <a:pt x="167" y="256"/>
                  </a:cubicBezTo>
                  <a:cubicBezTo>
                    <a:pt x="166" y="256"/>
                    <a:pt x="164" y="258"/>
                    <a:pt x="162" y="258"/>
                  </a:cubicBezTo>
                  <a:cubicBezTo>
                    <a:pt x="156" y="259"/>
                    <a:pt x="150" y="258"/>
                    <a:pt x="144" y="255"/>
                  </a:cubicBezTo>
                  <a:cubicBezTo>
                    <a:pt x="138" y="257"/>
                    <a:pt x="132" y="259"/>
                    <a:pt x="125" y="257"/>
                  </a:cubicBezTo>
                  <a:cubicBezTo>
                    <a:pt x="116" y="256"/>
                    <a:pt x="106" y="253"/>
                    <a:pt x="100" y="246"/>
                  </a:cubicBezTo>
                  <a:cubicBezTo>
                    <a:pt x="97" y="242"/>
                    <a:pt x="95" y="238"/>
                    <a:pt x="93" y="234"/>
                  </a:cubicBezTo>
                  <a:cubicBezTo>
                    <a:pt x="90" y="233"/>
                    <a:pt x="87" y="233"/>
                    <a:pt x="84" y="231"/>
                  </a:cubicBezTo>
                  <a:cubicBezTo>
                    <a:pt x="81" y="228"/>
                    <a:pt x="79" y="224"/>
                    <a:pt x="77" y="220"/>
                  </a:cubicBezTo>
                  <a:cubicBezTo>
                    <a:pt x="72" y="217"/>
                    <a:pt x="66" y="215"/>
                    <a:pt x="62" y="211"/>
                  </a:cubicBezTo>
                  <a:cubicBezTo>
                    <a:pt x="61" y="208"/>
                    <a:pt x="58" y="205"/>
                    <a:pt x="57" y="202"/>
                  </a:cubicBezTo>
                  <a:cubicBezTo>
                    <a:pt x="52" y="192"/>
                    <a:pt x="52" y="179"/>
                    <a:pt x="55" y="168"/>
                  </a:cubicBezTo>
                  <a:cubicBezTo>
                    <a:pt x="56" y="167"/>
                    <a:pt x="56" y="167"/>
                    <a:pt x="56" y="167"/>
                  </a:cubicBezTo>
                  <a:cubicBezTo>
                    <a:pt x="51" y="162"/>
                    <a:pt x="50" y="154"/>
                    <a:pt x="53" y="147"/>
                  </a:cubicBezTo>
                  <a:cubicBezTo>
                    <a:pt x="55" y="145"/>
                    <a:pt x="56" y="143"/>
                    <a:pt x="55" y="140"/>
                  </a:cubicBezTo>
                  <a:cubicBezTo>
                    <a:pt x="53" y="136"/>
                    <a:pt x="54" y="131"/>
                    <a:pt x="53" y="126"/>
                  </a:cubicBezTo>
                  <a:cubicBezTo>
                    <a:pt x="55" y="113"/>
                    <a:pt x="65" y="101"/>
                    <a:pt x="76" y="93"/>
                  </a:cubicBezTo>
                  <a:cubicBezTo>
                    <a:pt x="80" y="93"/>
                    <a:pt x="79" y="88"/>
                    <a:pt x="81" y="86"/>
                  </a:cubicBezTo>
                  <a:cubicBezTo>
                    <a:pt x="83" y="83"/>
                    <a:pt x="86" y="80"/>
                    <a:pt x="89" y="78"/>
                  </a:cubicBezTo>
                  <a:cubicBezTo>
                    <a:pt x="95" y="76"/>
                    <a:pt x="95" y="76"/>
                    <a:pt x="95" y="76"/>
                  </a:cubicBezTo>
                  <a:cubicBezTo>
                    <a:pt x="98" y="69"/>
                    <a:pt x="105" y="63"/>
                    <a:pt x="112" y="60"/>
                  </a:cubicBezTo>
                  <a:cubicBezTo>
                    <a:pt x="118" y="57"/>
                    <a:pt x="126" y="55"/>
                    <a:pt x="133" y="56"/>
                  </a:cubicBezTo>
                  <a:cubicBezTo>
                    <a:pt x="138" y="56"/>
                    <a:pt x="142" y="57"/>
                    <a:pt x="147" y="58"/>
                  </a:cubicBezTo>
                  <a:cubicBezTo>
                    <a:pt x="151" y="56"/>
                    <a:pt x="154" y="53"/>
                    <a:pt x="159" y="53"/>
                  </a:cubicBezTo>
                  <a:cubicBezTo>
                    <a:pt x="162" y="53"/>
                    <a:pt x="165" y="53"/>
                    <a:pt x="168" y="54"/>
                  </a:cubicBezTo>
                  <a:cubicBezTo>
                    <a:pt x="171" y="56"/>
                    <a:pt x="171" y="56"/>
                    <a:pt x="171" y="56"/>
                  </a:cubicBezTo>
                  <a:cubicBezTo>
                    <a:pt x="181" y="50"/>
                    <a:pt x="195" y="52"/>
                    <a:pt x="205" y="57"/>
                  </a:cubicBezTo>
                  <a:cubicBezTo>
                    <a:pt x="208" y="59"/>
                    <a:pt x="212" y="62"/>
                    <a:pt x="215" y="65"/>
                  </a:cubicBezTo>
                  <a:close/>
                  <a:moveTo>
                    <a:pt x="263" y="59"/>
                  </a:moveTo>
                  <a:cubicBezTo>
                    <a:pt x="263" y="59"/>
                    <a:pt x="262" y="59"/>
                    <a:pt x="261" y="59"/>
                  </a:cubicBezTo>
                  <a:cubicBezTo>
                    <a:pt x="260" y="58"/>
                    <a:pt x="259" y="57"/>
                    <a:pt x="259" y="56"/>
                  </a:cubicBezTo>
                  <a:cubicBezTo>
                    <a:pt x="261" y="55"/>
                    <a:pt x="262" y="54"/>
                    <a:pt x="264" y="54"/>
                  </a:cubicBezTo>
                  <a:cubicBezTo>
                    <a:pt x="263" y="59"/>
                    <a:pt x="263" y="59"/>
                    <a:pt x="263" y="59"/>
                  </a:cubicBezTo>
                  <a:close/>
                  <a:moveTo>
                    <a:pt x="60" y="61"/>
                  </a:moveTo>
                  <a:cubicBezTo>
                    <a:pt x="58" y="63"/>
                    <a:pt x="56" y="64"/>
                    <a:pt x="53" y="65"/>
                  </a:cubicBezTo>
                  <a:cubicBezTo>
                    <a:pt x="52" y="64"/>
                    <a:pt x="52" y="63"/>
                    <a:pt x="53" y="62"/>
                  </a:cubicBezTo>
                  <a:cubicBezTo>
                    <a:pt x="57" y="61"/>
                    <a:pt x="59" y="57"/>
                    <a:pt x="60" y="53"/>
                  </a:cubicBezTo>
                  <a:cubicBezTo>
                    <a:pt x="61" y="53"/>
                    <a:pt x="61" y="53"/>
                    <a:pt x="61" y="53"/>
                  </a:cubicBezTo>
                  <a:cubicBezTo>
                    <a:pt x="63" y="55"/>
                    <a:pt x="61" y="59"/>
                    <a:pt x="60" y="61"/>
                  </a:cubicBezTo>
                  <a:close/>
                  <a:moveTo>
                    <a:pt x="45" y="56"/>
                  </a:moveTo>
                  <a:cubicBezTo>
                    <a:pt x="47" y="60"/>
                    <a:pt x="46" y="65"/>
                    <a:pt x="44" y="68"/>
                  </a:cubicBezTo>
                  <a:cubicBezTo>
                    <a:pt x="43" y="70"/>
                    <a:pt x="40" y="69"/>
                    <a:pt x="40" y="72"/>
                  </a:cubicBezTo>
                  <a:cubicBezTo>
                    <a:pt x="40" y="77"/>
                    <a:pt x="37" y="81"/>
                    <a:pt x="33" y="83"/>
                  </a:cubicBezTo>
                  <a:cubicBezTo>
                    <a:pt x="31" y="84"/>
                    <a:pt x="29" y="82"/>
                    <a:pt x="27" y="84"/>
                  </a:cubicBezTo>
                  <a:cubicBezTo>
                    <a:pt x="27" y="87"/>
                    <a:pt x="27" y="91"/>
                    <a:pt x="24" y="93"/>
                  </a:cubicBezTo>
                  <a:cubicBezTo>
                    <a:pt x="23" y="93"/>
                    <a:pt x="21" y="94"/>
                    <a:pt x="21" y="93"/>
                  </a:cubicBezTo>
                  <a:cubicBezTo>
                    <a:pt x="20" y="93"/>
                    <a:pt x="20" y="92"/>
                    <a:pt x="20" y="92"/>
                  </a:cubicBezTo>
                  <a:cubicBezTo>
                    <a:pt x="21" y="91"/>
                    <a:pt x="22" y="92"/>
                    <a:pt x="23" y="91"/>
                  </a:cubicBezTo>
                  <a:cubicBezTo>
                    <a:pt x="25" y="89"/>
                    <a:pt x="25" y="85"/>
                    <a:pt x="25" y="82"/>
                  </a:cubicBezTo>
                  <a:cubicBezTo>
                    <a:pt x="28" y="81"/>
                    <a:pt x="32" y="82"/>
                    <a:pt x="34" y="79"/>
                  </a:cubicBezTo>
                  <a:cubicBezTo>
                    <a:pt x="37" y="77"/>
                    <a:pt x="38" y="73"/>
                    <a:pt x="38" y="69"/>
                  </a:cubicBezTo>
                  <a:cubicBezTo>
                    <a:pt x="39" y="69"/>
                    <a:pt x="41" y="68"/>
                    <a:pt x="43" y="66"/>
                  </a:cubicBezTo>
                  <a:cubicBezTo>
                    <a:pt x="44" y="63"/>
                    <a:pt x="45" y="60"/>
                    <a:pt x="43" y="57"/>
                  </a:cubicBezTo>
                  <a:cubicBezTo>
                    <a:pt x="43" y="54"/>
                    <a:pt x="39" y="54"/>
                    <a:pt x="37" y="54"/>
                  </a:cubicBezTo>
                  <a:cubicBezTo>
                    <a:pt x="33" y="54"/>
                    <a:pt x="36" y="62"/>
                    <a:pt x="32" y="58"/>
                  </a:cubicBezTo>
                  <a:cubicBezTo>
                    <a:pt x="32" y="56"/>
                    <a:pt x="33" y="54"/>
                    <a:pt x="34" y="53"/>
                  </a:cubicBezTo>
                  <a:cubicBezTo>
                    <a:pt x="38" y="52"/>
                    <a:pt x="43" y="53"/>
                    <a:pt x="45" y="56"/>
                  </a:cubicBezTo>
                  <a:close/>
                  <a:moveTo>
                    <a:pt x="57" y="54"/>
                  </a:moveTo>
                  <a:cubicBezTo>
                    <a:pt x="57" y="56"/>
                    <a:pt x="56" y="58"/>
                    <a:pt x="55" y="59"/>
                  </a:cubicBezTo>
                  <a:cubicBezTo>
                    <a:pt x="54" y="59"/>
                    <a:pt x="53" y="60"/>
                    <a:pt x="53" y="60"/>
                  </a:cubicBezTo>
                  <a:cubicBezTo>
                    <a:pt x="52" y="57"/>
                    <a:pt x="51" y="55"/>
                    <a:pt x="50" y="53"/>
                  </a:cubicBezTo>
                  <a:cubicBezTo>
                    <a:pt x="52" y="54"/>
                    <a:pt x="54" y="54"/>
                    <a:pt x="57" y="54"/>
                  </a:cubicBezTo>
                  <a:close/>
                  <a:moveTo>
                    <a:pt x="259" y="59"/>
                  </a:moveTo>
                  <a:cubicBezTo>
                    <a:pt x="260" y="60"/>
                    <a:pt x="261" y="62"/>
                    <a:pt x="263" y="61"/>
                  </a:cubicBezTo>
                  <a:cubicBezTo>
                    <a:pt x="263" y="61"/>
                    <a:pt x="264" y="61"/>
                    <a:pt x="264" y="61"/>
                  </a:cubicBezTo>
                  <a:cubicBezTo>
                    <a:pt x="265" y="62"/>
                    <a:pt x="265" y="63"/>
                    <a:pt x="264" y="64"/>
                  </a:cubicBezTo>
                  <a:cubicBezTo>
                    <a:pt x="261" y="64"/>
                    <a:pt x="258" y="62"/>
                    <a:pt x="257" y="60"/>
                  </a:cubicBezTo>
                  <a:cubicBezTo>
                    <a:pt x="255" y="56"/>
                    <a:pt x="255" y="56"/>
                    <a:pt x="255" y="56"/>
                  </a:cubicBezTo>
                  <a:cubicBezTo>
                    <a:pt x="258" y="54"/>
                    <a:pt x="257" y="58"/>
                    <a:pt x="259" y="59"/>
                  </a:cubicBezTo>
                  <a:close/>
                  <a:moveTo>
                    <a:pt x="308" y="65"/>
                  </a:moveTo>
                  <a:cubicBezTo>
                    <a:pt x="308" y="69"/>
                    <a:pt x="308" y="73"/>
                    <a:pt x="304" y="74"/>
                  </a:cubicBezTo>
                  <a:cubicBezTo>
                    <a:pt x="302" y="75"/>
                    <a:pt x="300" y="76"/>
                    <a:pt x="299" y="74"/>
                  </a:cubicBezTo>
                  <a:cubicBezTo>
                    <a:pt x="298" y="73"/>
                    <a:pt x="297" y="72"/>
                    <a:pt x="297" y="71"/>
                  </a:cubicBezTo>
                  <a:cubicBezTo>
                    <a:pt x="299" y="70"/>
                    <a:pt x="299" y="72"/>
                    <a:pt x="299" y="72"/>
                  </a:cubicBezTo>
                  <a:cubicBezTo>
                    <a:pt x="301" y="73"/>
                    <a:pt x="302" y="73"/>
                    <a:pt x="303" y="73"/>
                  </a:cubicBezTo>
                  <a:cubicBezTo>
                    <a:pt x="306" y="71"/>
                    <a:pt x="306" y="68"/>
                    <a:pt x="307" y="65"/>
                  </a:cubicBezTo>
                  <a:cubicBezTo>
                    <a:pt x="307" y="63"/>
                    <a:pt x="302" y="61"/>
                    <a:pt x="306" y="59"/>
                  </a:cubicBezTo>
                  <a:cubicBezTo>
                    <a:pt x="308" y="60"/>
                    <a:pt x="308" y="63"/>
                    <a:pt x="308" y="65"/>
                  </a:cubicBezTo>
                  <a:close/>
                  <a:moveTo>
                    <a:pt x="164" y="62"/>
                  </a:moveTo>
                  <a:cubicBezTo>
                    <a:pt x="166" y="64"/>
                    <a:pt x="167" y="66"/>
                    <a:pt x="169" y="66"/>
                  </a:cubicBezTo>
                  <a:cubicBezTo>
                    <a:pt x="177" y="65"/>
                    <a:pt x="185" y="60"/>
                    <a:pt x="194" y="63"/>
                  </a:cubicBezTo>
                  <a:cubicBezTo>
                    <a:pt x="196" y="64"/>
                    <a:pt x="198" y="64"/>
                    <a:pt x="201" y="66"/>
                  </a:cubicBezTo>
                  <a:cubicBezTo>
                    <a:pt x="201" y="67"/>
                    <a:pt x="201" y="69"/>
                    <a:pt x="201" y="69"/>
                  </a:cubicBezTo>
                  <a:cubicBezTo>
                    <a:pt x="194" y="65"/>
                    <a:pt x="184" y="64"/>
                    <a:pt x="177" y="68"/>
                  </a:cubicBezTo>
                  <a:cubicBezTo>
                    <a:pt x="174" y="71"/>
                    <a:pt x="170" y="72"/>
                    <a:pt x="166" y="71"/>
                  </a:cubicBezTo>
                  <a:cubicBezTo>
                    <a:pt x="162" y="69"/>
                    <a:pt x="159" y="67"/>
                    <a:pt x="159" y="63"/>
                  </a:cubicBezTo>
                  <a:cubicBezTo>
                    <a:pt x="159" y="60"/>
                    <a:pt x="161" y="59"/>
                    <a:pt x="163" y="58"/>
                  </a:cubicBezTo>
                  <a:cubicBezTo>
                    <a:pt x="164" y="58"/>
                    <a:pt x="164" y="58"/>
                    <a:pt x="164" y="58"/>
                  </a:cubicBezTo>
                  <a:cubicBezTo>
                    <a:pt x="164" y="62"/>
                    <a:pt x="164" y="62"/>
                    <a:pt x="164" y="62"/>
                  </a:cubicBezTo>
                  <a:close/>
                  <a:moveTo>
                    <a:pt x="155" y="60"/>
                  </a:moveTo>
                  <a:cubicBezTo>
                    <a:pt x="156" y="62"/>
                    <a:pt x="157" y="64"/>
                    <a:pt x="156" y="66"/>
                  </a:cubicBezTo>
                  <a:cubicBezTo>
                    <a:pt x="156" y="67"/>
                    <a:pt x="155" y="69"/>
                    <a:pt x="153" y="70"/>
                  </a:cubicBezTo>
                  <a:cubicBezTo>
                    <a:pt x="150" y="72"/>
                    <a:pt x="145" y="71"/>
                    <a:pt x="142" y="69"/>
                  </a:cubicBezTo>
                  <a:cubicBezTo>
                    <a:pt x="136" y="63"/>
                    <a:pt x="125" y="64"/>
                    <a:pt x="118" y="67"/>
                  </a:cubicBezTo>
                  <a:cubicBezTo>
                    <a:pt x="117" y="67"/>
                    <a:pt x="118" y="66"/>
                    <a:pt x="118" y="65"/>
                  </a:cubicBezTo>
                  <a:cubicBezTo>
                    <a:pt x="118" y="65"/>
                    <a:pt x="118" y="65"/>
                    <a:pt x="118" y="65"/>
                  </a:cubicBezTo>
                  <a:cubicBezTo>
                    <a:pt x="125" y="63"/>
                    <a:pt x="133" y="61"/>
                    <a:pt x="139" y="64"/>
                  </a:cubicBezTo>
                  <a:cubicBezTo>
                    <a:pt x="143" y="64"/>
                    <a:pt x="146" y="68"/>
                    <a:pt x="150" y="65"/>
                  </a:cubicBezTo>
                  <a:cubicBezTo>
                    <a:pt x="151" y="64"/>
                    <a:pt x="151" y="62"/>
                    <a:pt x="151" y="61"/>
                  </a:cubicBezTo>
                  <a:cubicBezTo>
                    <a:pt x="150" y="61"/>
                    <a:pt x="150" y="60"/>
                    <a:pt x="150" y="59"/>
                  </a:cubicBezTo>
                  <a:cubicBezTo>
                    <a:pt x="152" y="58"/>
                    <a:pt x="153" y="59"/>
                    <a:pt x="155" y="60"/>
                  </a:cubicBezTo>
                  <a:close/>
                  <a:moveTo>
                    <a:pt x="206" y="66"/>
                  </a:moveTo>
                  <a:cubicBezTo>
                    <a:pt x="208" y="73"/>
                    <a:pt x="215" y="78"/>
                    <a:pt x="222" y="81"/>
                  </a:cubicBezTo>
                  <a:cubicBezTo>
                    <a:pt x="215" y="81"/>
                    <a:pt x="208" y="77"/>
                    <a:pt x="205" y="71"/>
                  </a:cubicBezTo>
                  <a:cubicBezTo>
                    <a:pt x="203" y="67"/>
                    <a:pt x="203" y="64"/>
                    <a:pt x="204" y="60"/>
                  </a:cubicBezTo>
                  <a:cubicBezTo>
                    <a:pt x="204" y="59"/>
                    <a:pt x="205" y="59"/>
                    <a:pt x="205" y="59"/>
                  </a:cubicBezTo>
                  <a:cubicBezTo>
                    <a:pt x="206" y="61"/>
                    <a:pt x="206" y="64"/>
                    <a:pt x="206" y="66"/>
                  </a:cubicBezTo>
                  <a:close/>
                  <a:moveTo>
                    <a:pt x="200" y="62"/>
                  </a:moveTo>
                  <a:cubicBezTo>
                    <a:pt x="201" y="62"/>
                    <a:pt x="200" y="63"/>
                    <a:pt x="200" y="63"/>
                  </a:cubicBezTo>
                  <a:cubicBezTo>
                    <a:pt x="200" y="63"/>
                    <a:pt x="200" y="63"/>
                    <a:pt x="200" y="63"/>
                  </a:cubicBezTo>
                  <a:cubicBezTo>
                    <a:pt x="191" y="58"/>
                    <a:pt x="180" y="61"/>
                    <a:pt x="170" y="64"/>
                  </a:cubicBezTo>
                  <a:cubicBezTo>
                    <a:pt x="169" y="65"/>
                    <a:pt x="168" y="63"/>
                    <a:pt x="167" y="63"/>
                  </a:cubicBezTo>
                  <a:cubicBezTo>
                    <a:pt x="167" y="62"/>
                    <a:pt x="166" y="61"/>
                    <a:pt x="167" y="60"/>
                  </a:cubicBezTo>
                  <a:cubicBezTo>
                    <a:pt x="170" y="62"/>
                    <a:pt x="175" y="62"/>
                    <a:pt x="179" y="60"/>
                  </a:cubicBezTo>
                  <a:cubicBezTo>
                    <a:pt x="186" y="59"/>
                    <a:pt x="194" y="59"/>
                    <a:pt x="200" y="62"/>
                  </a:cubicBezTo>
                  <a:close/>
                  <a:moveTo>
                    <a:pt x="294" y="63"/>
                  </a:moveTo>
                  <a:cubicBezTo>
                    <a:pt x="292" y="65"/>
                    <a:pt x="290" y="68"/>
                    <a:pt x="290" y="71"/>
                  </a:cubicBezTo>
                  <a:cubicBezTo>
                    <a:pt x="290" y="73"/>
                    <a:pt x="290" y="75"/>
                    <a:pt x="291" y="76"/>
                  </a:cubicBezTo>
                  <a:cubicBezTo>
                    <a:pt x="291" y="77"/>
                    <a:pt x="291" y="77"/>
                    <a:pt x="291" y="77"/>
                  </a:cubicBezTo>
                  <a:cubicBezTo>
                    <a:pt x="288" y="76"/>
                    <a:pt x="289" y="72"/>
                    <a:pt x="288" y="70"/>
                  </a:cubicBezTo>
                  <a:cubicBezTo>
                    <a:pt x="289" y="67"/>
                    <a:pt x="290" y="64"/>
                    <a:pt x="293" y="62"/>
                  </a:cubicBezTo>
                  <a:cubicBezTo>
                    <a:pt x="293" y="62"/>
                    <a:pt x="294" y="63"/>
                    <a:pt x="294" y="63"/>
                  </a:cubicBezTo>
                  <a:close/>
                  <a:moveTo>
                    <a:pt x="117" y="61"/>
                  </a:moveTo>
                  <a:cubicBezTo>
                    <a:pt x="115" y="68"/>
                    <a:pt x="111" y="75"/>
                    <a:pt x="105" y="79"/>
                  </a:cubicBezTo>
                  <a:cubicBezTo>
                    <a:pt x="102" y="80"/>
                    <a:pt x="100" y="81"/>
                    <a:pt x="97" y="81"/>
                  </a:cubicBezTo>
                  <a:cubicBezTo>
                    <a:pt x="97" y="80"/>
                    <a:pt x="99" y="81"/>
                    <a:pt x="99" y="80"/>
                  </a:cubicBezTo>
                  <a:cubicBezTo>
                    <a:pt x="105" y="78"/>
                    <a:pt x="109" y="73"/>
                    <a:pt x="109" y="67"/>
                  </a:cubicBezTo>
                  <a:cubicBezTo>
                    <a:pt x="110" y="64"/>
                    <a:pt x="110" y="64"/>
                    <a:pt x="110" y="64"/>
                  </a:cubicBezTo>
                  <a:cubicBezTo>
                    <a:pt x="112" y="62"/>
                    <a:pt x="115" y="62"/>
                    <a:pt x="117" y="60"/>
                  </a:cubicBezTo>
                  <a:cubicBezTo>
                    <a:pt x="117" y="61"/>
                    <a:pt x="117" y="61"/>
                    <a:pt x="117" y="61"/>
                  </a:cubicBezTo>
                  <a:close/>
                  <a:moveTo>
                    <a:pt x="215" y="68"/>
                  </a:moveTo>
                  <a:cubicBezTo>
                    <a:pt x="219" y="75"/>
                    <a:pt x="219" y="75"/>
                    <a:pt x="219" y="75"/>
                  </a:cubicBezTo>
                  <a:cubicBezTo>
                    <a:pt x="219" y="77"/>
                    <a:pt x="219" y="77"/>
                    <a:pt x="219" y="77"/>
                  </a:cubicBezTo>
                  <a:cubicBezTo>
                    <a:pt x="214" y="74"/>
                    <a:pt x="207" y="70"/>
                    <a:pt x="208" y="63"/>
                  </a:cubicBezTo>
                  <a:cubicBezTo>
                    <a:pt x="208" y="62"/>
                    <a:pt x="208" y="62"/>
                    <a:pt x="208" y="62"/>
                  </a:cubicBezTo>
                  <a:cubicBezTo>
                    <a:pt x="211" y="63"/>
                    <a:pt x="213" y="66"/>
                    <a:pt x="215" y="68"/>
                  </a:cubicBezTo>
                  <a:close/>
                  <a:moveTo>
                    <a:pt x="28" y="67"/>
                  </a:moveTo>
                  <a:cubicBezTo>
                    <a:pt x="28" y="72"/>
                    <a:pt x="26" y="77"/>
                    <a:pt x="22" y="81"/>
                  </a:cubicBezTo>
                  <a:cubicBezTo>
                    <a:pt x="19" y="83"/>
                    <a:pt x="15" y="84"/>
                    <a:pt x="12" y="85"/>
                  </a:cubicBezTo>
                  <a:cubicBezTo>
                    <a:pt x="12" y="84"/>
                    <a:pt x="11" y="84"/>
                    <a:pt x="11" y="85"/>
                  </a:cubicBezTo>
                  <a:cubicBezTo>
                    <a:pt x="9" y="88"/>
                    <a:pt x="7" y="93"/>
                    <a:pt x="8" y="97"/>
                  </a:cubicBezTo>
                  <a:cubicBezTo>
                    <a:pt x="9" y="99"/>
                    <a:pt x="10" y="102"/>
                    <a:pt x="13" y="103"/>
                  </a:cubicBezTo>
                  <a:cubicBezTo>
                    <a:pt x="11" y="110"/>
                    <a:pt x="7" y="117"/>
                    <a:pt x="8" y="124"/>
                  </a:cubicBezTo>
                  <a:cubicBezTo>
                    <a:pt x="11" y="128"/>
                    <a:pt x="12" y="133"/>
                    <a:pt x="12" y="138"/>
                  </a:cubicBezTo>
                  <a:cubicBezTo>
                    <a:pt x="13" y="137"/>
                    <a:pt x="13" y="135"/>
                    <a:pt x="14" y="134"/>
                  </a:cubicBezTo>
                  <a:cubicBezTo>
                    <a:pt x="15" y="128"/>
                    <a:pt x="11" y="122"/>
                    <a:pt x="15" y="116"/>
                  </a:cubicBezTo>
                  <a:cubicBezTo>
                    <a:pt x="18" y="113"/>
                    <a:pt x="18" y="107"/>
                    <a:pt x="18" y="103"/>
                  </a:cubicBezTo>
                  <a:cubicBezTo>
                    <a:pt x="16" y="101"/>
                    <a:pt x="13" y="101"/>
                    <a:pt x="13" y="98"/>
                  </a:cubicBezTo>
                  <a:cubicBezTo>
                    <a:pt x="11" y="95"/>
                    <a:pt x="12" y="92"/>
                    <a:pt x="13" y="89"/>
                  </a:cubicBezTo>
                  <a:cubicBezTo>
                    <a:pt x="13" y="89"/>
                    <a:pt x="14" y="89"/>
                    <a:pt x="14" y="89"/>
                  </a:cubicBezTo>
                  <a:cubicBezTo>
                    <a:pt x="15" y="89"/>
                    <a:pt x="15" y="89"/>
                    <a:pt x="15" y="89"/>
                  </a:cubicBezTo>
                  <a:cubicBezTo>
                    <a:pt x="14" y="92"/>
                    <a:pt x="13" y="94"/>
                    <a:pt x="14" y="97"/>
                  </a:cubicBezTo>
                  <a:cubicBezTo>
                    <a:pt x="15" y="99"/>
                    <a:pt x="17" y="101"/>
                    <a:pt x="19" y="101"/>
                  </a:cubicBezTo>
                  <a:cubicBezTo>
                    <a:pt x="21" y="103"/>
                    <a:pt x="20" y="107"/>
                    <a:pt x="20" y="109"/>
                  </a:cubicBezTo>
                  <a:cubicBezTo>
                    <a:pt x="19" y="115"/>
                    <a:pt x="13" y="119"/>
                    <a:pt x="15" y="125"/>
                  </a:cubicBezTo>
                  <a:cubicBezTo>
                    <a:pt x="16" y="130"/>
                    <a:pt x="16" y="135"/>
                    <a:pt x="13" y="139"/>
                  </a:cubicBezTo>
                  <a:cubicBezTo>
                    <a:pt x="12" y="141"/>
                    <a:pt x="11" y="143"/>
                    <a:pt x="9" y="143"/>
                  </a:cubicBezTo>
                  <a:cubicBezTo>
                    <a:pt x="8" y="141"/>
                    <a:pt x="10" y="139"/>
                    <a:pt x="10" y="137"/>
                  </a:cubicBezTo>
                  <a:cubicBezTo>
                    <a:pt x="11" y="132"/>
                    <a:pt x="6" y="127"/>
                    <a:pt x="6" y="122"/>
                  </a:cubicBezTo>
                  <a:cubicBezTo>
                    <a:pt x="5" y="116"/>
                    <a:pt x="8" y="110"/>
                    <a:pt x="10" y="105"/>
                  </a:cubicBezTo>
                  <a:cubicBezTo>
                    <a:pt x="10" y="103"/>
                    <a:pt x="8" y="102"/>
                    <a:pt x="8" y="100"/>
                  </a:cubicBezTo>
                  <a:cubicBezTo>
                    <a:pt x="4" y="95"/>
                    <a:pt x="7" y="89"/>
                    <a:pt x="9" y="84"/>
                  </a:cubicBezTo>
                  <a:cubicBezTo>
                    <a:pt x="10" y="82"/>
                    <a:pt x="12" y="83"/>
                    <a:pt x="13" y="83"/>
                  </a:cubicBezTo>
                  <a:cubicBezTo>
                    <a:pt x="19" y="81"/>
                    <a:pt x="25" y="77"/>
                    <a:pt x="26" y="71"/>
                  </a:cubicBezTo>
                  <a:cubicBezTo>
                    <a:pt x="27" y="69"/>
                    <a:pt x="25" y="66"/>
                    <a:pt x="23" y="64"/>
                  </a:cubicBezTo>
                  <a:cubicBezTo>
                    <a:pt x="23" y="63"/>
                    <a:pt x="24" y="63"/>
                    <a:pt x="24" y="63"/>
                  </a:cubicBezTo>
                  <a:cubicBezTo>
                    <a:pt x="26" y="63"/>
                    <a:pt x="27" y="65"/>
                    <a:pt x="28" y="67"/>
                  </a:cubicBezTo>
                  <a:close/>
                  <a:moveTo>
                    <a:pt x="106" y="71"/>
                  </a:moveTo>
                  <a:cubicBezTo>
                    <a:pt x="104" y="74"/>
                    <a:pt x="101" y="77"/>
                    <a:pt x="98" y="78"/>
                  </a:cubicBezTo>
                  <a:cubicBezTo>
                    <a:pt x="99" y="73"/>
                    <a:pt x="102" y="68"/>
                    <a:pt x="107" y="66"/>
                  </a:cubicBezTo>
                  <a:cubicBezTo>
                    <a:pt x="107" y="67"/>
                    <a:pt x="106" y="70"/>
                    <a:pt x="106" y="71"/>
                  </a:cubicBezTo>
                  <a:close/>
                  <a:moveTo>
                    <a:pt x="143" y="73"/>
                  </a:moveTo>
                  <a:cubicBezTo>
                    <a:pt x="143" y="75"/>
                    <a:pt x="144" y="77"/>
                    <a:pt x="142" y="79"/>
                  </a:cubicBezTo>
                  <a:cubicBezTo>
                    <a:pt x="141" y="80"/>
                    <a:pt x="140" y="80"/>
                    <a:pt x="139" y="81"/>
                  </a:cubicBezTo>
                  <a:cubicBezTo>
                    <a:pt x="138" y="80"/>
                    <a:pt x="137" y="80"/>
                    <a:pt x="136" y="80"/>
                  </a:cubicBezTo>
                  <a:cubicBezTo>
                    <a:pt x="137" y="78"/>
                    <a:pt x="138" y="75"/>
                    <a:pt x="137" y="74"/>
                  </a:cubicBezTo>
                  <a:cubicBezTo>
                    <a:pt x="134" y="71"/>
                    <a:pt x="131" y="70"/>
                    <a:pt x="128" y="71"/>
                  </a:cubicBezTo>
                  <a:cubicBezTo>
                    <a:pt x="122" y="72"/>
                    <a:pt x="118" y="76"/>
                    <a:pt x="113" y="75"/>
                  </a:cubicBezTo>
                  <a:cubicBezTo>
                    <a:pt x="112" y="74"/>
                    <a:pt x="114" y="72"/>
                    <a:pt x="115" y="71"/>
                  </a:cubicBezTo>
                  <a:cubicBezTo>
                    <a:pt x="119" y="68"/>
                    <a:pt x="123" y="67"/>
                    <a:pt x="128" y="66"/>
                  </a:cubicBezTo>
                  <a:cubicBezTo>
                    <a:pt x="133" y="67"/>
                    <a:pt x="141" y="67"/>
                    <a:pt x="143" y="73"/>
                  </a:cubicBezTo>
                  <a:close/>
                  <a:moveTo>
                    <a:pt x="199" y="70"/>
                  </a:moveTo>
                  <a:cubicBezTo>
                    <a:pt x="200" y="72"/>
                    <a:pt x="202" y="71"/>
                    <a:pt x="203" y="72"/>
                  </a:cubicBezTo>
                  <a:cubicBezTo>
                    <a:pt x="203" y="74"/>
                    <a:pt x="207" y="76"/>
                    <a:pt x="204" y="77"/>
                  </a:cubicBezTo>
                  <a:cubicBezTo>
                    <a:pt x="198" y="74"/>
                    <a:pt x="192" y="72"/>
                    <a:pt x="185" y="72"/>
                  </a:cubicBezTo>
                  <a:cubicBezTo>
                    <a:pt x="183" y="74"/>
                    <a:pt x="181" y="75"/>
                    <a:pt x="180" y="77"/>
                  </a:cubicBezTo>
                  <a:cubicBezTo>
                    <a:pt x="180" y="79"/>
                    <a:pt x="180" y="80"/>
                    <a:pt x="182" y="81"/>
                  </a:cubicBezTo>
                  <a:cubicBezTo>
                    <a:pt x="182" y="82"/>
                    <a:pt x="181" y="82"/>
                    <a:pt x="181" y="82"/>
                  </a:cubicBezTo>
                  <a:cubicBezTo>
                    <a:pt x="179" y="82"/>
                    <a:pt x="177" y="82"/>
                    <a:pt x="176" y="80"/>
                  </a:cubicBezTo>
                  <a:cubicBezTo>
                    <a:pt x="175" y="79"/>
                    <a:pt x="174" y="77"/>
                    <a:pt x="174" y="76"/>
                  </a:cubicBezTo>
                  <a:cubicBezTo>
                    <a:pt x="175" y="71"/>
                    <a:pt x="181" y="69"/>
                    <a:pt x="185" y="68"/>
                  </a:cubicBezTo>
                  <a:cubicBezTo>
                    <a:pt x="190" y="68"/>
                    <a:pt x="195" y="68"/>
                    <a:pt x="199" y="70"/>
                  </a:cubicBezTo>
                  <a:close/>
                  <a:moveTo>
                    <a:pt x="135" y="76"/>
                  </a:moveTo>
                  <a:cubicBezTo>
                    <a:pt x="135" y="76"/>
                    <a:pt x="135" y="77"/>
                    <a:pt x="134" y="78"/>
                  </a:cubicBezTo>
                  <a:cubicBezTo>
                    <a:pt x="132" y="77"/>
                    <a:pt x="131" y="75"/>
                    <a:pt x="129" y="75"/>
                  </a:cubicBezTo>
                  <a:cubicBezTo>
                    <a:pt x="124" y="75"/>
                    <a:pt x="120" y="80"/>
                    <a:pt x="115" y="78"/>
                  </a:cubicBezTo>
                  <a:cubicBezTo>
                    <a:pt x="115" y="78"/>
                    <a:pt x="115" y="78"/>
                    <a:pt x="115" y="77"/>
                  </a:cubicBezTo>
                  <a:cubicBezTo>
                    <a:pt x="122" y="77"/>
                    <a:pt x="128" y="70"/>
                    <a:pt x="135" y="74"/>
                  </a:cubicBezTo>
                  <a:cubicBezTo>
                    <a:pt x="135" y="76"/>
                    <a:pt x="135" y="76"/>
                    <a:pt x="135" y="76"/>
                  </a:cubicBezTo>
                  <a:close/>
                  <a:moveTo>
                    <a:pt x="167" y="80"/>
                  </a:moveTo>
                  <a:cubicBezTo>
                    <a:pt x="174" y="82"/>
                    <a:pt x="180" y="86"/>
                    <a:pt x="183" y="93"/>
                  </a:cubicBezTo>
                  <a:cubicBezTo>
                    <a:pt x="189" y="94"/>
                    <a:pt x="194" y="97"/>
                    <a:pt x="197" y="101"/>
                  </a:cubicBezTo>
                  <a:cubicBezTo>
                    <a:pt x="199" y="103"/>
                    <a:pt x="200" y="105"/>
                    <a:pt x="200" y="107"/>
                  </a:cubicBezTo>
                  <a:cubicBezTo>
                    <a:pt x="198" y="107"/>
                    <a:pt x="196" y="107"/>
                    <a:pt x="194" y="106"/>
                  </a:cubicBezTo>
                  <a:cubicBezTo>
                    <a:pt x="191" y="100"/>
                    <a:pt x="185" y="97"/>
                    <a:pt x="179" y="96"/>
                  </a:cubicBezTo>
                  <a:cubicBezTo>
                    <a:pt x="177" y="97"/>
                    <a:pt x="177" y="95"/>
                    <a:pt x="176" y="94"/>
                  </a:cubicBezTo>
                  <a:cubicBezTo>
                    <a:pt x="173" y="87"/>
                    <a:pt x="165" y="85"/>
                    <a:pt x="159" y="82"/>
                  </a:cubicBezTo>
                  <a:cubicBezTo>
                    <a:pt x="158" y="81"/>
                    <a:pt x="156" y="81"/>
                    <a:pt x="155" y="81"/>
                  </a:cubicBezTo>
                  <a:cubicBezTo>
                    <a:pt x="150" y="88"/>
                    <a:pt x="140" y="88"/>
                    <a:pt x="136" y="96"/>
                  </a:cubicBezTo>
                  <a:cubicBezTo>
                    <a:pt x="137" y="100"/>
                    <a:pt x="132" y="99"/>
                    <a:pt x="130" y="101"/>
                  </a:cubicBezTo>
                  <a:cubicBezTo>
                    <a:pt x="124" y="104"/>
                    <a:pt x="124" y="104"/>
                    <a:pt x="124" y="104"/>
                  </a:cubicBezTo>
                  <a:cubicBezTo>
                    <a:pt x="121" y="104"/>
                    <a:pt x="118" y="105"/>
                    <a:pt x="115" y="106"/>
                  </a:cubicBezTo>
                  <a:cubicBezTo>
                    <a:pt x="115" y="106"/>
                    <a:pt x="115" y="106"/>
                    <a:pt x="115" y="106"/>
                  </a:cubicBezTo>
                  <a:cubicBezTo>
                    <a:pt x="118" y="100"/>
                    <a:pt x="123" y="96"/>
                    <a:pt x="129" y="96"/>
                  </a:cubicBezTo>
                  <a:cubicBezTo>
                    <a:pt x="133" y="97"/>
                    <a:pt x="132" y="92"/>
                    <a:pt x="134" y="90"/>
                  </a:cubicBezTo>
                  <a:cubicBezTo>
                    <a:pt x="138" y="81"/>
                    <a:pt x="150" y="83"/>
                    <a:pt x="155" y="74"/>
                  </a:cubicBezTo>
                  <a:cubicBezTo>
                    <a:pt x="157" y="73"/>
                    <a:pt x="158" y="77"/>
                    <a:pt x="160" y="77"/>
                  </a:cubicBezTo>
                  <a:cubicBezTo>
                    <a:pt x="162" y="78"/>
                    <a:pt x="165" y="78"/>
                    <a:pt x="167" y="80"/>
                  </a:cubicBezTo>
                  <a:close/>
                  <a:moveTo>
                    <a:pt x="201" y="78"/>
                  </a:moveTo>
                  <a:cubicBezTo>
                    <a:pt x="202" y="78"/>
                    <a:pt x="202" y="79"/>
                    <a:pt x="201" y="79"/>
                  </a:cubicBezTo>
                  <a:cubicBezTo>
                    <a:pt x="201" y="79"/>
                    <a:pt x="200" y="78"/>
                    <a:pt x="199" y="78"/>
                  </a:cubicBezTo>
                  <a:cubicBezTo>
                    <a:pt x="195" y="76"/>
                    <a:pt x="191" y="75"/>
                    <a:pt x="187" y="76"/>
                  </a:cubicBezTo>
                  <a:cubicBezTo>
                    <a:pt x="186" y="77"/>
                    <a:pt x="184" y="78"/>
                    <a:pt x="184" y="80"/>
                  </a:cubicBezTo>
                  <a:cubicBezTo>
                    <a:pt x="183" y="80"/>
                    <a:pt x="183" y="79"/>
                    <a:pt x="182" y="78"/>
                  </a:cubicBezTo>
                  <a:cubicBezTo>
                    <a:pt x="182" y="76"/>
                    <a:pt x="185" y="75"/>
                    <a:pt x="186" y="74"/>
                  </a:cubicBezTo>
                  <a:cubicBezTo>
                    <a:pt x="192" y="73"/>
                    <a:pt x="196" y="76"/>
                    <a:pt x="201" y="78"/>
                  </a:cubicBezTo>
                  <a:close/>
                  <a:moveTo>
                    <a:pt x="209" y="79"/>
                  </a:moveTo>
                  <a:cubicBezTo>
                    <a:pt x="209" y="80"/>
                    <a:pt x="209" y="80"/>
                    <a:pt x="209" y="80"/>
                  </a:cubicBezTo>
                  <a:cubicBezTo>
                    <a:pt x="206" y="81"/>
                    <a:pt x="204" y="83"/>
                    <a:pt x="201" y="85"/>
                  </a:cubicBezTo>
                  <a:cubicBezTo>
                    <a:pt x="202" y="88"/>
                    <a:pt x="205" y="87"/>
                    <a:pt x="208" y="88"/>
                  </a:cubicBezTo>
                  <a:cubicBezTo>
                    <a:pt x="209" y="89"/>
                    <a:pt x="210" y="88"/>
                    <a:pt x="211" y="89"/>
                  </a:cubicBezTo>
                  <a:cubicBezTo>
                    <a:pt x="209" y="90"/>
                    <a:pt x="205" y="89"/>
                    <a:pt x="203" y="89"/>
                  </a:cubicBezTo>
                  <a:cubicBezTo>
                    <a:pt x="201" y="89"/>
                    <a:pt x="199" y="88"/>
                    <a:pt x="197" y="87"/>
                  </a:cubicBezTo>
                  <a:cubicBezTo>
                    <a:pt x="197" y="86"/>
                    <a:pt x="197" y="86"/>
                    <a:pt x="197" y="86"/>
                  </a:cubicBezTo>
                  <a:cubicBezTo>
                    <a:pt x="200" y="82"/>
                    <a:pt x="203" y="79"/>
                    <a:pt x="207" y="78"/>
                  </a:cubicBezTo>
                  <a:cubicBezTo>
                    <a:pt x="208" y="78"/>
                    <a:pt x="209" y="79"/>
                    <a:pt x="209" y="79"/>
                  </a:cubicBezTo>
                  <a:close/>
                  <a:moveTo>
                    <a:pt x="116" y="82"/>
                  </a:moveTo>
                  <a:cubicBezTo>
                    <a:pt x="117" y="81"/>
                    <a:pt x="117" y="82"/>
                    <a:pt x="118" y="83"/>
                  </a:cubicBezTo>
                  <a:cubicBezTo>
                    <a:pt x="118" y="83"/>
                    <a:pt x="118" y="84"/>
                    <a:pt x="119" y="85"/>
                  </a:cubicBezTo>
                  <a:cubicBezTo>
                    <a:pt x="117" y="87"/>
                    <a:pt x="114" y="88"/>
                    <a:pt x="112" y="90"/>
                  </a:cubicBezTo>
                  <a:cubicBezTo>
                    <a:pt x="110" y="90"/>
                    <a:pt x="107" y="91"/>
                    <a:pt x="105" y="91"/>
                  </a:cubicBezTo>
                  <a:cubicBezTo>
                    <a:pt x="105" y="90"/>
                    <a:pt x="105" y="90"/>
                    <a:pt x="105" y="90"/>
                  </a:cubicBezTo>
                  <a:cubicBezTo>
                    <a:pt x="108" y="88"/>
                    <a:pt x="112" y="88"/>
                    <a:pt x="114" y="85"/>
                  </a:cubicBezTo>
                  <a:cubicBezTo>
                    <a:pt x="115" y="83"/>
                    <a:pt x="113" y="81"/>
                    <a:pt x="112" y="80"/>
                  </a:cubicBezTo>
                  <a:cubicBezTo>
                    <a:pt x="111" y="80"/>
                    <a:pt x="110" y="79"/>
                    <a:pt x="110" y="78"/>
                  </a:cubicBezTo>
                  <a:cubicBezTo>
                    <a:pt x="113" y="78"/>
                    <a:pt x="114" y="80"/>
                    <a:pt x="116" y="82"/>
                  </a:cubicBezTo>
                  <a:close/>
                  <a:moveTo>
                    <a:pt x="305" y="81"/>
                  </a:moveTo>
                  <a:cubicBezTo>
                    <a:pt x="309" y="84"/>
                    <a:pt x="310" y="89"/>
                    <a:pt x="309" y="93"/>
                  </a:cubicBezTo>
                  <a:cubicBezTo>
                    <a:pt x="309" y="96"/>
                    <a:pt x="307" y="98"/>
                    <a:pt x="306" y="101"/>
                  </a:cubicBezTo>
                  <a:cubicBezTo>
                    <a:pt x="307" y="103"/>
                    <a:pt x="308" y="105"/>
                    <a:pt x="310" y="108"/>
                  </a:cubicBezTo>
                  <a:cubicBezTo>
                    <a:pt x="312" y="116"/>
                    <a:pt x="306" y="124"/>
                    <a:pt x="306" y="132"/>
                  </a:cubicBezTo>
                  <a:cubicBezTo>
                    <a:pt x="306" y="134"/>
                    <a:pt x="306" y="137"/>
                    <a:pt x="308" y="138"/>
                  </a:cubicBezTo>
                  <a:cubicBezTo>
                    <a:pt x="308" y="138"/>
                    <a:pt x="308" y="139"/>
                    <a:pt x="308" y="139"/>
                  </a:cubicBezTo>
                  <a:cubicBezTo>
                    <a:pt x="306" y="139"/>
                    <a:pt x="305" y="137"/>
                    <a:pt x="303" y="136"/>
                  </a:cubicBezTo>
                  <a:cubicBezTo>
                    <a:pt x="299" y="131"/>
                    <a:pt x="301" y="123"/>
                    <a:pt x="302" y="117"/>
                  </a:cubicBezTo>
                  <a:cubicBezTo>
                    <a:pt x="303" y="111"/>
                    <a:pt x="296" y="107"/>
                    <a:pt x="295" y="101"/>
                  </a:cubicBezTo>
                  <a:cubicBezTo>
                    <a:pt x="295" y="101"/>
                    <a:pt x="295" y="101"/>
                    <a:pt x="295" y="100"/>
                  </a:cubicBezTo>
                  <a:cubicBezTo>
                    <a:pt x="297" y="101"/>
                    <a:pt x="297" y="103"/>
                    <a:pt x="298" y="105"/>
                  </a:cubicBezTo>
                  <a:cubicBezTo>
                    <a:pt x="301" y="108"/>
                    <a:pt x="304" y="113"/>
                    <a:pt x="304" y="118"/>
                  </a:cubicBezTo>
                  <a:cubicBezTo>
                    <a:pt x="304" y="123"/>
                    <a:pt x="300" y="128"/>
                    <a:pt x="304" y="132"/>
                  </a:cubicBezTo>
                  <a:cubicBezTo>
                    <a:pt x="305" y="130"/>
                    <a:pt x="304" y="128"/>
                    <a:pt x="305" y="126"/>
                  </a:cubicBezTo>
                  <a:cubicBezTo>
                    <a:pt x="307" y="119"/>
                    <a:pt x="311" y="110"/>
                    <a:pt x="305" y="104"/>
                  </a:cubicBezTo>
                  <a:cubicBezTo>
                    <a:pt x="304" y="103"/>
                    <a:pt x="303" y="101"/>
                    <a:pt x="304" y="99"/>
                  </a:cubicBezTo>
                  <a:cubicBezTo>
                    <a:pt x="307" y="97"/>
                    <a:pt x="308" y="92"/>
                    <a:pt x="308" y="89"/>
                  </a:cubicBezTo>
                  <a:cubicBezTo>
                    <a:pt x="307" y="86"/>
                    <a:pt x="306" y="84"/>
                    <a:pt x="304" y="83"/>
                  </a:cubicBezTo>
                  <a:cubicBezTo>
                    <a:pt x="304" y="82"/>
                    <a:pt x="304" y="80"/>
                    <a:pt x="305" y="81"/>
                  </a:cubicBezTo>
                  <a:close/>
                  <a:moveTo>
                    <a:pt x="112" y="84"/>
                  </a:moveTo>
                  <a:cubicBezTo>
                    <a:pt x="110" y="86"/>
                    <a:pt x="107" y="87"/>
                    <a:pt x="105" y="87"/>
                  </a:cubicBezTo>
                  <a:cubicBezTo>
                    <a:pt x="102" y="88"/>
                    <a:pt x="101" y="86"/>
                    <a:pt x="99" y="85"/>
                  </a:cubicBezTo>
                  <a:cubicBezTo>
                    <a:pt x="99" y="84"/>
                    <a:pt x="99" y="84"/>
                    <a:pt x="99" y="83"/>
                  </a:cubicBezTo>
                  <a:cubicBezTo>
                    <a:pt x="102" y="83"/>
                    <a:pt x="105" y="81"/>
                    <a:pt x="107" y="79"/>
                  </a:cubicBezTo>
                  <a:cubicBezTo>
                    <a:pt x="109" y="80"/>
                    <a:pt x="111" y="82"/>
                    <a:pt x="112" y="84"/>
                  </a:cubicBezTo>
                  <a:close/>
                  <a:moveTo>
                    <a:pt x="219" y="83"/>
                  </a:moveTo>
                  <a:cubicBezTo>
                    <a:pt x="219" y="85"/>
                    <a:pt x="217" y="85"/>
                    <a:pt x="216" y="86"/>
                  </a:cubicBezTo>
                  <a:cubicBezTo>
                    <a:pt x="213" y="87"/>
                    <a:pt x="209" y="87"/>
                    <a:pt x="205" y="85"/>
                  </a:cubicBezTo>
                  <a:cubicBezTo>
                    <a:pt x="207" y="84"/>
                    <a:pt x="210" y="82"/>
                    <a:pt x="212" y="81"/>
                  </a:cubicBezTo>
                  <a:cubicBezTo>
                    <a:pt x="215" y="82"/>
                    <a:pt x="217" y="83"/>
                    <a:pt x="219" y="83"/>
                  </a:cubicBezTo>
                  <a:close/>
                  <a:moveTo>
                    <a:pt x="169" y="89"/>
                  </a:moveTo>
                  <a:cubicBezTo>
                    <a:pt x="172" y="92"/>
                    <a:pt x="175" y="95"/>
                    <a:pt x="176" y="99"/>
                  </a:cubicBezTo>
                  <a:cubicBezTo>
                    <a:pt x="176" y="99"/>
                    <a:pt x="176" y="99"/>
                    <a:pt x="176" y="99"/>
                  </a:cubicBezTo>
                  <a:cubicBezTo>
                    <a:pt x="180" y="98"/>
                    <a:pt x="183" y="100"/>
                    <a:pt x="186" y="101"/>
                  </a:cubicBezTo>
                  <a:cubicBezTo>
                    <a:pt x="188" y="102"/>
                    <a:pt x="190" y="104"/>
                    <a:pt x="190" y="106"/>
                  </a:cubicBezTo>
                  <a:cubicBezTo>
                    <a:pt x="186" y="106"/>
                    <a:pt x="182" y="108"/>
                    <a:pt x="180" y="112"/>
                  </a:cubicBezTo>
                  <a:cubicBezTo>
                    <a:pt x="178" y="113"/>
                    <a:pt x="177" y="116"/>
                    <a:pt x="176" y="118"/>
                  </a:cubicBezTo>
                  <a:cubicBezTo>
                    <a:pt x="176" y="114"/>
                    <a:pt x="175" y="110"/>
                    <a:pt x="171" y="108"/>
                  </a:cubicBezTo>
                  <a:cubicBezTo>
                    <a:pt x="171" y="107"/>
                    <a:pt x="171" y="106"/>
                    <a:pt x="171" y="104"/>
                  </a:cubicBezTo>
                  <a:cubicBezTo>
                    <a:pt x="170" y="101"/>
                    <a:pt x="169" y="97"/>
                    <a:pt x="165" y="97"/>
                  </a:cubicBezTo>
                  <a:cubicBezTo>
                    <a:pt x="163" y="95"/>
                    <a:pt x="160" y="95"/>
                    <a:pt x="157" y="96"/>
                  </a:cubicBezTo>
                  <a:cubicBezTo>
                    <a:pt x="154" y="97"/>
                    <a:pt x="151" y="99"/>
                    <a:pt x="148" y="102"/>
                  </a:cubicBezTo>
                  <a:cubicBezTo>
                    <a:pt x="147" y="104"/>
                    <a:pt x="147" y="106"/>
                    <a:pt x="147" y="108"/>
                  </a:cubicBezTo>
                  <a:cubicBezTo>
                    <a:pt x="145" y="110"/>
                    <a:pt x="143" y="112"/>
                    <a:pt x="141" y="115"/>
                  </a:cubicBezTo>
                  <a:cubicBezTo>
                    <a:pt x="140" y="113"/>
                    <a:pt x="139" y="111"/>
                    <a:pt x="138" y="109"/>
                  </a:cubicBezTo>
                  <a:cubicBezTo>
                    <a:pt x="135" y="107"/>
                    <a:pt x="132" y="105"/>
                    <a:pt x="129" y="104"/>
                  </a:cubicBezTo>
                  <a:cubicBezTo>
                    <a:pt x="131" y="102"/>
                    <a:pt x="135" y="102"/>
                    <a:pt x="138" y="101"/>
                  </a:cubicBezTo>
                  <a:cubicBezTo>
                    <a:pt x="139" y="100"/>
                    <a:pt x="138" y="98"/>
                    <a:pt x="139" y="97"/>
                  </a:cubicBezTo>
                  <a:cubicBezTo>
                    <a:pt x="140" y="95"/>
                    <a:pt x="141" y="93"/>
                    <a:pt x="143" y="92"/>
                  </a:cubicBezTo>
                  <a:cubicBezTo>
                    <a:pt x="147" y="89"/>
                    <a:pt x="152" y="87"/>
                    <a:pt x="156" y="83"/>
                  </a:cubicBezTo>
                  <a:cubicBezTo>
                    <a:pt x="161" y="86"/>
                    <a:pt x="165" y="88"/>
                    <a:pt x="169" y="89"/>
                  </a:cubicBezTo>
                  <a:close/>
                  <a:moveTo>
                    <a:pt x="104" y="94"/>
                  </a:moveTo>
                  <a:cubicBezTo>
                    <a:pt x="105" y="97"/>
                    <a:pt x="107" y="101"/>
                    <a:pt x="106" y="104"/>
                  </a:cubicBezTo>
                  <a:cubicBezTo>
                    <a:pt x="104" y="106"/>
                    <a:pt x="102" y="105"/>
                    <a:pt x="100" y="104"/>
                  </a:cubicBezTo>
                  <a:cubicBezTo>
                    <a:pt x="94" y="102"/>
                    <a:pt x="91" y="98"/>
                    <a:pt x="88" y="94"/>
                  </a:cubicBezTo>
                  <a:cubicBezTo>
                    <a:pt x="87" y="93"/>
                    <a:pt x="87" y="92"/>
                    <a:pt x="87" y="90"/>
                  </a:cubicBezTo>
                  <a:cubicBezTo>
                    <a:pt x="91" y="95"/>
                    <a:pt x="96" y="100"/>
                    <a:pt x="102" y="102"/>
                  </a:cubicBezTo>
                  <a:cubicBezTo>
                    <a:pt x="102" y="102"/>
                    <a:pt x="103" y="102"/>
                    <a:pt x="103" y="101"/>
                  </a:cubicBezTo>
                  <a:cubicBezTo>
                    <a:pt x="103" y="93"/>
                    <a:pt x="96" y="87"/>
                    <a:pt x="90" y="84"/>
                  </a:cubicBezTo>
                  <a:cubicBezTo>
                    <a:pt x="90" y="83"/>
                    <a:pt x="92" y="83"/>
                    <a:pt x="93" y="84"/>
                  </a:cubicBezTo>
                  <a:cubicBezTo>
                    <a:pt x="96" y="84"/>
                    <a:pt x="99" y="88"/>
                    <a:pt x="102" y="90"/>
                  </a:cubicBezTo>
                  <a:cubicBezTo>
                    <a:pt x="104" y="94"/>
                    <a:pt x="104" y="94"/>
                    <a:pt x="104" y="94"/>
                  </a:cubicBezTo>
                  <a:close/>
                  <a:moveTo>
                    <a:pt x="161" y="87"/>
                  </a:moveTo>
                  <a:cubicBezTo>
                    <a:pt x="167" y="89"/>
                    <a:pt x="173" y="94"/>
                    <a:pt x="175" y="100"/>
                  </a:cubicBezTo>
                  <a:cubicBezTo>
                    <a:pt x="179" y="100"/>
                    <a:pt x="183" y="101"/>
                    <a:pt x="186" y="103"/>
                  </a:cubicBezTo>
                  <a:cubicBezTo>
                    <a:pt x="186" y="104"/>
                    <a:pt x="186" y="104"/>
                    <a:pt x="186" y="105"/>
                  </a:cubicBezTo>
                  <a:cubicBezTo>
                    <a:pt x="184" y="106"/>
                    <a:pt x="181" y="107"/>
                    <a:pt x="179" y="109"/>
                  </a:cubicBezTo>
                  <a:cubicBezTo>
                    <a:pt x="178" y="110"/>
                    <a:pt x="177" y="111"/>
                    <a:pt x="176" y="111"/>
                  </a:cubicBezTo>
                  <a:cubicBezTo>
                    <a:pt x="175" y="109"/>
                    <a:pt x="174" y="108"/>
                    <a:pt x="173" y="107"/>
                  </a:cubicBezTo>
                  <a:cubicBezTo>
                    <a:pt x="172" y="103"/>
                    <a:pt x="172" y="99"/>
                    <a:pt x="169" y="96"/>
                  </a:cubicBezTo>
                  <a:cubicBezTo>
                    <a:pt x="164" y="92"/>
                    <a:pt x="157" y="94"/>
                    <a:pt x="152" y="96"/>
                  </a:cubicBezTo>
                  <a:cubicBezTo>
                    <a:pt x="149" y="99"/>
                    <a:pt x="146" y="103"/>
                    <a:pt x="145" y="107"/>
                  </a:cubicBezTo>
                  <a:cubicBezTo>
                    <a:pt x="144" y="109"/>
                    <a:pt x="143" y="111"/>
                    <a:pt x="141" y="111"/>
                  </a:cubicBezTo>
                  <a:cubicBezTo>
                    <a:pt x="138" y="109"/>
                    <a:pt x="136" y="105"/>
                    <a:pt x="133" y="105"/>
                  </a:cubicBezTo>
                  <a:cubicBezTo>
                    <a:pt x="133" y="104"/>
                    <a:pt x="132" y="104"/>
                    <a:pt x="133" y="103"/>
                  </a:cubicBezTo>
                  <a:cubicBezTo>
                    <a:pt x="135" y="104"/>
                    <a:pt x="137" y="103"/>
                    <a:pt x="139" y="103"/>
                  </a:cubicBezTo>
                  <a:cubicBezTo>
                    <a:pt x="140" y="102"/>
                    <a:pt x="140" y="100"/>
                    <a:pt x="140" y="99"/>
                  </a:cubicBezTo>
                  <a:cubicBezTo>
                    <a:pt x="142" y="91"/>
                    <a:pt x="152" y="91"/>
                    <a:pt x="156" y="85"/>
                  </a:cubicBezTo>
                  <a:cubicBezTo>
                    <a:pt x="158" y="85"/>
                    <a:pt x="159" y="87"/>
                    <a:pt x="161" y="87"/>
                  </a:cubicBezTo>
                  <a:close/>
                  <a:moveTo>
                    <a:pt x="223" y="85"/>
                  </a:moveTo>
                  <a:cubicBezTo>
                    <a:pt x="222" y="87"/>
                    <a:pt x="221" y="88"/>
                    <a:pt x="220" y="89"/>
                  </a:cubicBezTo>
                  <a:cubicBezTo>
                    <a:pt x="216" y="91"/>
                    <a:pt x="213" y="96"/>
                    <a:pt x="212" y="100"/>
                  </a:cubicBezTo>
                  <a:cubicBezTo>
                    <a:pt x="211" y="101"/>
                    <a:pt x="212" y="102"/>
                    <a:pt x="212" y="102"/>
                  </a:cubicBezTo>
                  <a:cubicBezTo>
                    <a:pt x="216" y="101"/>
                    <a:pt x="219" y="101"/>
                    <a:pt x="222" y="98"/>
                  </a:cubicBezTo>
                  <a:cubicBezTo>
                    <a:pt x="226" y="96"/>
                    <a:pt x="228" y="93"/>
                    <a:pt x="230" y="90"/>
                  </a:cubicBezTo>
                  <a:cubicBezTo>
                    <a:pt x="229" y="95"/>
                    <a:pt x="224" y="100"/>
                    <a:pt x="219" y="103"/>
                  </a:cubicBezTo>
                  <a:cubicBezTo>
                    <a:pt x="216" y="104"/>
                    <a:pt x="213" y="105"/>
                    <a:pt x="209" y="104"/>
                  </a:cubicBezTo>
                  <a:cubicBezTo>
                    <a:pt x="209" y="100"/>
                    <a:pt x="210" y="94"/>
                    <a:pt x="214" y="91"/>
                  </a:cubicBezTo>
                  <a:cubicBezTo>
                    <a:pt x="217" y="88"/>
                    <a:pt x="220" y="87"/>
                    <a:pt x="223" y="85"/>
                  </a:cubicBezTo>
                  <a:close/>
                  <a:moveTo>
                    <a:pt x="99" y="95"/>
                  </a:moveTo>
                  <a:cubicBezTo>
                    <a:pt x="100" y="96"/>
                    <a:pt x="101" y="97"/>
                    <a:pt x="100" y="99"/>
                  </a:cubicBezTo>
                  <a:cubicBezTo>
                    <a:pt x="98" y="98"/>
                    <a:pt x="97" y="97"/>
                    <a:pt x="95" y="96"/>
                  </a:cubicBezTo>
                  <a:cubicBezTo>
                    <a:pt x="92" y="93"/>
                    <a:pt x="89" y="89"/>
                    <a:pt x="87" y="86"/>
                  </a:cubicBezTo>
                  <a:cubicBezTo>
                    <a:pt x="87" y="85"/>
                    <a:pt x="86" y="85"/>
                    <a:pt x="87" y="85"/>
                  </a:cubicBezTo>
                  <a:cubicBezTo>
                    <a:pt x="92" y="86"/>
                    <a:pt x="97" y="90"/>
                    <a:pt x="99" y="95"/>
                  </a:cubicBezTo>
                  <a:close/>
                  <a:moveTo>
                    <a:pt x="229" y="86"/>
                  </a:moveTo>
                  <a:cubicBezTo>
                    <a:pt x="227" y="92"/>
                    <a:pt x="222" y="98"/>
                    <a:pt x="215" y="98"/>
                  </a:cubicBezTo>
                  <a:cubicBezTo>
                    <a:pt x="216" y="93"/>
                    <a:pt x="221" y="90"/>
                    <a:pt x="225" y="87"/>
                  </a:cubicBezTo>
                  <a:cubicBezTo>
                    <a:pt x="226" y="87"/>
                    <a:pt x="227" y="86"/>
                    <a:pt x="229" y="86"/>
                  </a:cubicBezTo>
                  <a:close/>
                  <a:moveTo>
                    <a:pt x="235" y="90"/>
                  </a:moveTo>
                  <a:cubicBezTo>
                    <a:pt x="235" y="90"/>
                    <a:pt x="235" y="90"/>
                    <a:pt x="235" y="90"/>
                  </a:cubicBezTo>
                  <a:cubicBezTo>
                    <a:pt x="235" y="90"/>
                    <a:pt x="235" y="90"/>
                    <a:pt x="235" y="90"/>
                  </a:cubicBezTo>
                  <a:close/>
                  <a:moveTo>
                    <a:pt x="242" y="106"/>
                  </a:moveTo>
                  <a:cubicBezTo>
                    <a:pt x="246" y="108"/>
                    <a:pt x="250" y="110"/>
                    <a:pt x="255" y="109"/>
                  </a:cubicBezTo>
                  <a:cubicBezTo>
                    <a:pt x="256" y="110"/>
                    <a:pt x="257" y="112"/>
                    <a:pt x="257" y="113"/>
                  </a:cubicBezTo>
                  <a:cubicBezTo>
                    <a:pt x="253" y="115"/>
                    <a:pt x="249" y="113"/>
                    <a:pt x="246" y="111"/>
                  </a:cubicBezTo>
                  <a:cubicBezTo>
                    <a:pt x="239" y="109"/>
                    <a:pt x="234" y="100"/>
                    <a:pt x="233" y="93"/>
                  </a:cubicBezTo>
                  <a:cubicBezTo>
                    <a:pt x="234" y="91"/>
                    <a:pt x="234" y="91"/>
                    <a:pt x="234" y="91"/>
                  </a:cubicBezTo>
                  <a:cubicBezTo>
                    <a:pt x="236" y="96"/>
                    <a:pt x="237" y="102"/>
                    <a:pt x="242" y="106"/>
                  </a:cubicBezTo>
                  <a:close/>
                  <a:moveTo>
                    <a:pt x="84" y="97"/>
                  </a:moveTo>
                  <a:cubicBezTo>
                    <a:pt x="81" y="105"/>
                    <a:pt x="73" y="112"/>
                    <a:pt x="65" y="113"/>
                  </a:cubicBezTo>
                  <a:cubicBezTo>
                    <a:pt x="61" y="113"/>
                    <a:pt x="61" y="113"/>
                    <a:pt x="61" y="113"/>
                  </a:cubicBezTo>
                  <a:cubicBezTo>
                    <a:pt x="62" y="111"/>
                    <a:pt x="63" y="108"/>
                    <a:pt x="65" y="107"/>
                  </a:cubicBezTo>
                  <a:cubicBezTo>
                    <a:pt x="70" y="108"/>
                    <a:pt x="75" y="106"/>
                    <a:pt x="78" y="103"/>
                  </a:cubicBezTo>
                  <a:cubicBezTo>
                    <a:pt x="81" y="100"/>
                    <a:pt x="82" y="96"/>
                    <a:pt x="84" y="92"/>
                  </a:cubicBezTo>
                  <a:cubicBezTo>
                    <a:pt x="85" y="94"/>
                    <a:pt x="85" y="96"/>
                    <a:pt x="84" y="97"/>
                  </a:cubicBezTo>
                  <a:close/>
                  <a:moveTo>
                    <a:pt x="81" y="93"/>
                  </a:moveTo>
                  <a:cubicBezTo>
                    <a:pt x="80" y="98"/>
                    <a:pt x="76" y="102"/>
                    <a:pt x="72" y="104"/>
                  </a:cubicBezTo>
                  <a:cubicBezTo>
                    <a:pt x="70" y="104"/>
                    <a:pt x="69" y="105"/>
                    <a:pt x="67" y="105"/>
                  </a:cubicBezTo>
                  <a:cubicBezTo>
                    <a:pt x="67" y="104"/>
                    <a:pt x="68" y="102"/>
                    <a:pt x="69" y="102"/>
                  </a:cubicBezTo>
                  <a:cubicBezTo>
                    <a:pt x="73" y="98"/>
                    <a:pt x="76" y="94"/>
                    <a:pt x="81" y="93"/>
                  </a:cubicBezTo>
                  <a:close/>
                  <a:moveTo>
                    <a:pt x="234" y="104"/>
                  </a:moveTo>
                  <a:cubicBezTo>
                    <a:pt x="233" y="106"/>
                    <a:pt x="232" y="110"/>
                    <a:pt x="229" y="110"/>
                  </a:cubicBezTo>
                  <a:cubicBezTo>
                    <a:pt x="227" y="107"/>
                    <a:pt x="227" y="103"/>
                    <a:pt x="228" y="99"/>
                  </a:cubicBezTo>
                  <a:cubicBezTo>
                    <a:pt x="231" y="95"/>
                    <a:pt x="231" y="95"/>
                    <a:pt x="231" y="95"/>
                  </a:cubicBezTo>
                  <a:cubicBezTo>
                    <a:pt x="232" y="98"/>
                    <a:pt x="233" y="101"/>
                    <a:pt x="234" y="104"/>
                  </a:cubicBezTo>
                  <a:close/>
                  <a:moveTo>
                    <a:pt x="253" y="107"/>
                  </a:moveTo>
                  <a:cubicBezTo>
                    <a:pt x="251" y="107"/>
                    <a:pt x="248" y="106"/>
                    <a:pt x="247" y="106"/>
                  </a:cubicBezTo>
                  <a:cubicBezTo>
                    <a:pt x="242" y="105"/>
                    <a:pt x="241" y="101"/>
                    <a:pt x="238" y="98"/>
                  </a:cubicBezTo>
                  <a:cubicBezTo>
                    <a:pt x="238" y="97"/>
                    <a:pt x="238" y="97"/>
                    <a:pt x="238" y="97"/>
                  </a:cubicBezTo>
                  <a:cubicBezTo>
                    <a:pt x="244" y="98"/>
                    <a:pt x="250" y="102"/>
                    <a:pt x="253" y="107"/>
                  </a:cubicBezTo>
                  <a:close/>
                  <a:moveTo>
                    <a:pt x="90" y="102"/>
                  </a:moveTo>
                  <a:cubicBezTo>
                    <a:pt x="90" y="105"/>
                    <a:pt x="90" y="107"/>
                    <a:pt x="88" y="109"/>
                  </a:cubicBezTo>
                  <a:cubicBezTo>
                    <a:pt x="86" y="108"/>
                    <a:pt x="85" y="105"/>
                    <a:pt x="84" y="103"/>
                  </a:cubicBezTo>
                  <a:cubicBezTo>
                    <a:pt x="84" y="101"/>
                    <a:pt x="86" y="99"/>
                    <a:pt x="86" y="97"/>
                  </a:cubicBezTo>
                  <a:cubicBezTo>
                    <a:pt x="87" y="96"/>
                    <a:pt x="87" y="96"/>
                    <a:pt x="87" y="96"/>
                  </a:cubicBezTo>
                  <a:cubicBezTo>
                    <a:pt x="88" y="98"/>
                    <a:pt x="91" y="100"/>
                    <a:pt x="90" y="102"/>
                  </a:cubicBezTo>
                  <a:close/>
                  <a:moveTo>
                    <a:pt x="168" y="102"/>
                  </a:moveTo>
                  <a:cubicBezTo>
                    <a:pt x="169" y="105"/>
                    <a:pt x="166" y="111"/>
                    <a:pt x="171" y="111"/>
                  </a:cubicBezTo>
                  <a:cubicBezTo>
                    <a:pt x="174" y="114"/>
                    <a:pt x="174" y="117"/>
                    <a:pt x="173" y="120"/>
                  </a:cubicBezTo>
                  <a:cubicBezTo>
                    <a:pt x="173" y="122"/>
                    <a:pt x="171" y="124"/>
                    <a:pt x="169" y="124"/>
                  </a:cubicBezTo>
                  <a:cubicBezTo>
                    <a:pt x="168" y="125"/>
                    <a:pt x="167" y="125"/>
                    <a:pt x="166" y="124"/>
                  </a:cubicBezTo>
                  <a:cubicBezTo>
                    <a:pt x="164" y="123"/>
                    <a:pt x="164" y="121"/>
                    <a:pt x="165" y="119"/>
                  </a:cubicBezTo>
                  <a:cubicBezTo>
                    <a:pt x="165" y="119"/>
                    <a:pt x="166" y="119"/>
                    <a:pt x="167" y="119"/>
                  </a:cubicBezTo>
                  <a:cubicBezTo>
                    <a:pt x="167" y="120"/>
                    <a:pt x="168" y="120"/>
                    <a:pt x="169" y="120"/>
                  </a:cubicBezTo>
                  <a:cubicBezTo>
                    <a:pt x="170" y="119"/>
                    <a:pt x="171" y="117"/>
                    <a:pt x="170" y="116"/>
                  </a:cubicBezTo>
                  <a:cubicBezTo>
                    <a:pt x="170" y="114"/>
                    <a:pt x="168" y="113"/>
                    <a:pt x="167" y="112"/>
                  </a:cubicBezTo>
                  <a:cubicBezTo>
                    <a:pt x="166" y="109"/>
                    <a:pt x="167" y="103"/>
                    <a:pt x="162" y="101"/>
                  </a:cubicBezTo>
                  <a:cubicBezTo>
                    <a:pt x="160" y="101"/>
                    <a:pt x="158" y="102"/>
                    <a:pt x="157" y="103"/>
                  </a:cubicBezTo>
                  <a:cubicBezTo>
                    <a:pt x="155" y="104"/>
                    <a:pt x="154" y="106"/>
                    <a:pt x="154" y="108"/>
                  </a:cubicBezTo>
                  <a:cubicBezTo>
                    <a:pt x="151" y="110"/>
                    <a:pt x="148" y="112"/>
                    <a:pt x="148" y="116"/>
                  </a:cubicBezTo>
                  <a:cubicBezTo>
                    <a:pt x="148" y="117"/>
                    <a:pt x="148" y="120"/>
                    <a:pt x="150" y="120"/>
                  </a:cubicBezTo>
                  <a:cubicBezTo>
                    <a:pt x="153" y="121"/>
                    <a:pt x="155" y="116"/>
                    <a:pt x="157" y="120"/>
                  </a:cubicBezTo>
                  <a:cubicBezTo>
                    <a:pt x="157" y="121"/>
                    <a:pt x="157" y="122"/>
                    <a:pt x="156" y="123"/>
                  </a:cubicBezTo>
                  <a:cubicBezTo>
                    <a:pt x="155" y="125"/>
                    <a:pt x="152" y="126"/>
                    <a:pt x="150" y="126"/>
                  </a:cubicBezTo>
                  <a:cubicBezTo>
                    <a:pt x="148" y="125"/>
                    <a:pt x="145" y="124"/>
                    <a:pt x="144" y="121"/>
                  </a:cubicBezTo>
                  <a:cubicBezTo>
                    <a:pt x="144" y="119"/>
                    <a:pt x="143" y="117"/>
                    <a:pt x="144" y="115"/>
                  </a:cubicBezTo>
                  <a:cubicBezTo>
                    <a:pt x="145" y="112"/>
                    <a:pt x="148" y="110"/>
                    <a:pt x="149" y="109"/>
                  </a:cubicBezTo>
                  <a:cubicBezTo>
                    <a:pt x="150" y="105"/>
                    <a:pt x="152" y="101"/>
                    <a:pt x="155" y="99"/>
                  </a:cubicBezTo>
                  <a:cubicBezTo>
                    <a:pt x="158" y="98"/>
                    <a:pt x="161" y="97"/>
                    <a:pt x="164" y="98"/>
                  </a:cubicBezTo>
                  <a:cubicBezTo>
                    <a:pt x="165" y="99"/>
                    <a:pt x="167" y="100"/>
                    <a:pt x="168" y="102"/>
                  </a:cubicBezTo>
                  <a:close/>
                  <a:moveTo>
                    <a:pt x="226" y="107"/>
                  </a:moveTo>
                  <a:cubicBezTo>
                    <a:pt x="227" y="109"/>
                    <a:pt x="228" y="111"/>
                    <a:pt x="229" y="112"/>
                  </a:cubicBezTo>
                  <a:cubicBezTo>
                    <a:pt x="233" y="112"/>
                    <a:pt x="234" y="108"/>
                    <a:pt x="235" y="106"/>
                  </a:cubicBezTo>
                  <a:cubicBezTo>
                    <a:pt x="236" y="106"/>
                    <a:pt x="236" y="107"/>
                    <a:pt x="236" y="108"/>
                  </a:cubicBezTo>
                  <a:cubicBezTo>
                    <a:pt x="236" y="111"/>
                    <a:pt x="233" y="114"/>
                    <a:pt x="230" y="116"/>
                  </a:cubicBezTo>
                  <a:cubicBezTo>
                    <a:pt x="229" y="116"/>
                    <a:pt x="228" y="115"/>
                    <a:pt x="227" y="114"/>
                  </a:cubicBezTo>
                  <a:cubicBezTo>
                    <a:pt x="225" y="111"/>
                    <a:pt x="222" y="107"/>
                    <a:pt x="224" y="103"/>
                  </a:cubicBezTo>
                  <a:cubicBezTo>
                    <a:pt x="225" y="102"/>
                    <a:pt x="225" y="102"/>
                    <a:pt x="225" y="102"/>
                  </a:cubicBezTo>
                  <a:cubicBezTo>
                    <a:pt x="226" y="103"/>
                    <a:pt x="225" y="106"/>
                    <a:pt x="226" y="107"/>
                  </a:cubicBezTo>
                  <a:close/>
                  <a:moveTo>
                    <a:pt x="164" y="108"/>
                  </a:moveTo>
                  <a:cubicBezTo>
                    <a:pt x="164" y="110"/>
                    <a:pt x="164" y="111"/>
                    <a:pt x="163" y="113"/>
                  </a:cubicBezTo>
                  <a:cubicBezTo>
                    <a:pt x="164" y="115"/>
                    <a:pt x="166" y="114"/>
                    <a:pt x="167" y="116"/>
                  </a:cubicBezTo>
                  <a:cubicBezTo>
                    <a:pt x="165" y="115"/>
                    <a:pt x="162" y="116"/>
                    <a:pt x="162" y="118"/>
                  </a:cubicBezTo>
                  <a:cubicBezTo>
                    <a:pt x="160" y="120"/>
                    <a:pt x="161" y="122"/>
                    <a:pt x="162" y="124"/>
                  </a:cubicBezTo>
                  <a:cubicBezTo>
                    <a:pt x="163" y="126"/>
                    <a:pt x="165" y="127"/>
                    <a:pt x="167" y="127"/>
                  </a:cubicBezTo>
                  <a:cubicBezTo>
                    <a:pt x="170" y="127"/>
                    <a:pt x="172" y="125"/>
                    <a:pt x="174" y="124"/>
                  </a:cubicBezTo>
                  <a:cubicBezTo>
                    <a:pt x="176" y="121"/>
                    <a:pt x="176" y="121"/>
                    <a:pt x="176" y="121"/>
                  </a:cubicBezTo>
                  <a:cubicBezTo>
                    <a:pt x="177" y="122"/>
                    <a:pt x="176" y="124"/>
                    <a:pt x="177" y="125"/>
                  </a:cubicBezTo>
                  <a:cubicBezTo>
                    <a:pt x="178" y="127"/>
                    <a:pt x="179" y="130"/>
                    <a:pt x="181" y="132"/>
                  </a:cubicBezTo>
                  <a:cubicBezTo>
                    <a:pt x="184" y="135"/>
                    <a:pt x="189" y="138"/>
                    <a:pt x="194" y="138"/>
                  </a:cubicBezTo>
                  <a:cubicBezTo>
                    <a:pt x="192" y="139"/>
                    <a:pt x="191" y="142"/>
                    <a:pt x="191" y="145"/>
                  </a:cubicBezTo>
                  <a:cubicBezTo>
                    <a:pt x="190" y="146"/>
                    <a:pt x="192" y="148"/>
                    <a:pt x="193" y="149"/>
                  </a:cubicBezTo>
                  <a:cubicBezTo>
                    <a:pt x="195" y="150"/>
                    <a:pt x="197" y="150"/>
                    <a:pt x="199" y="149"/>
                  </a:cubicBezTo>
                  <a:cubicBezTo>
                    <a:pt x="200" y="149"/>
                    <a:pt x="201" y="147"/>
                    <a:pt x="202" y="148"/>
                  </a:cubicBezTo>
                  <a:cubicBezTo>
                    <a:pt x="204" y="149"/>
                    <a:pt x="204" y="152"/>
                    <a:pt x="207" y="151"/>
                  </a:cubicBezTo>
                  <a:cubicBezTo>
                    <a:pt x="208" y="151"/>
                    <a:pt x="209" y="151"/>
                    <a:pt x="211" y="152"/>
                  </a:cubicBezTo>
                  <a:cubicBezTo>
                    <a:pt x="212" y="153"/>
                    <a:pt x="212" y="156"/>
                    <a:pt x="212" y="158"/>
                  </a:cubicBezTo>
                  <a:cubicBezTo>
                    <a:pt x="211" y="160"/>
                    <a:pt x="208" y="159"/>
                    <a:pt x="206" y="160"/>
                  </a:cubicBezTo>
                  <a:cubicBezTo>
                    <a:pt x="205" y="161"/>
                    <a:pt x="204" y="164"/>
                    <a:pt x="201" y="163"/>
                  </a:cubicBezTo>
                  <a:cubicBezTo>
                    <a:pt x="201" y="162"/>
                    <a:pt x="202" y="162"/>
                    <a:pt x="201" y="161"/>
                  </a:cubicBezTo>
                  <a:cubicBezTo>
                    <a:pt x="200" y="159"/>
                    <a:pt x="198" y="158"/>
                    <a:pt x="196" y="158"/>
                  </a:cubicBezTo>
                  <a:cubicBezTo>
                    <a:pt x="194" y="159"/>
                    <a:pt x="192" y="161"/>
                    <a:pt x="191" y="162"/>
                  </a:cubicBezTo>
                  <a:cubicBezTo>
                    <a:pt x="191" y="165"/>
                    <a:pt x="191" y="168"/>
                    <a:pt x="192" y="170"/>
                  </a:cubicBezTo>
                  <a:cubicBezTo>
                    <a:pt x="194" y="173"/>
                    <a:pt x="197" y="174"/>
                    <a:pt x="201" y="174"/>
                  </a:cubicBezTo>
                  <a:cubicBezTo>
                    <a:pt x="204" y="173"/>
                    <a:pt x="208" y="171"/>
                    <a:pt x="210" y="167"/>
                  </a:cubicBezTo>
                  <a:cubicBezTo>
                    <a:pt x="214" y="166"/>
                    <a:pt x="220" y="164"/>
                    <a:pt x="221" y="159"/>
                  </a:cubicBezTo>
                  <a:cubicBezTo>
                    <a:pt x="221" y="155"/>
                    <a:pt x="221" y="150"/>
                    <a:pt x="217" y="147"/>
                  </a:cubicBezTo>
                  <a:cubicBezTo>
                    <a:pt x="215" y="145"/>
                    <a:pt x="211" y="144"/>
                    <a:pt x="208" y="144"/>
                  </a:cubicBezTo>
                  <a:cubicBezTo>
                    <a:pt x="206" y="141"/>
                    <a:pt x="203" y="137"/>
                    <a:pt x="198" y="137"/>
                  </a:cubicBezTo>
                  <a:cubicBezTo>
                    <a:pt x="199" y="136"/>
                    <a:pt x="199" y="136"/>
                    <a:pt x="199" y="136"/>
                  </a:cubicBezTo>
                  <a:cubicBezTo>
                    <a:pt x="202" y="134"/>
                    <a:pt x="206" y="132"/>
                    <a:pt x="207" y="127"/>
                  </a:cubicBezTo>
                  <a:cubicBezTo>
                    <a:pt x="208" y="124"/>
                    <a:pt x="208" y="124"/>
                    <a:pt x="208" y="124"/>
                  </a:cubicBezTo>
                  <a:cubicBezTo>
                    <a:pt x="212" y="127"/>
                    <a:pt x="212" y="132"/>
                    <a:pt x="214" y="135"/>
                  </a:cubicBezTo>
                  <a:cubicBezTo>
                    <a:pt x="215" y="137"/>
                    <a:pt x="217" y="136"/>
                    <a:pt x="219" y="137"/>
                  </a:cubicBezTo>
                  <a:cubicBezTo>
                    <a:pt x="221" y="139"/>
                    <a:pt x="225" y="141"/>
                    <a:pt x="227" y="144"/>
                  </a:cubicBezTo>
                  <a:cubicBezTo>
                    <a:pt x="229" y="146"/>
                    <a:pt x="230" y="149"/>
                    <a:pt x="231" y="152"/>
                  </a:cubicBezTo>
                  <a:cubicBezTo>
                    <a:pt x="230" y="152"/>
                    <a:pt x="230" y="150"/>
                    <a:pt x="229" y="150"/>
                  </a:cubicBezTo>
                  <a:cubicBezTo>
                    <a:pt x="227" y="145"/>
                    <a:pt x="224" y="142"/>
                    <a:pt x="220" y="139"/>
                  </a:cubicBezTo>
                  <a:cubicBezTo>
                    <a:pt x="218" y="138"/>
                    <a:pt x="216" y="137"/>
                    <a:pt x="213" y="137"/>
                  </a:cubicBezTo>
                  <a:cubicBezTo>
                    <a:pt x="211" y="134"/>
                    <a:pt x="210" y="131"/>
                    <a:pt x="210" y="128"/>
                  </a:cubicBezTo>
                  <a:cubicBezTo>
                    <a:pt x="210" y="127"/>
                    <a:pt x="209" y="127"/>
                    <a:pt x="208" y="127"/>
                  </a:cubicBezTo>
                  <a:cubicBezTo>
                    <a:pt x="207" y="130"/>
                    <a:pt x="206" y="132"/>
                    <a:pt x="204" y="134"/>
                  </a:cubicBezTo>
                  <a:cubicBezTo>
                    <a:pt x="204" y="134"/>
                    <a:pt x="202" y="135"/>
                    <a:pt x="203" y="136"/>
                  </a:cubicBezTo>
                  <a:cubicBezTo>
                    <a:pt x="206" y="137"/>
                    <a:pt x="207" y="141"/>
                    <a:pt x="210" y="142"/>
                  </a:cubicBezTo>
                  <a:cubicBezTo>
                    <a:pt x="215" y="143"/>
                    <a:pt x="220" y="146"/>
                    <a:pt x="222" y="152"/>
                  </a:cubicBezTo>
                  <a:cubicBezTo>
                    <a:pt x="223" y="156"/>
                    <a:pt x="221" y="162"/>
                    <a:pt x="218" y="165"/>
                  </a:cubicBezTo>
                  <a:cubicBezTo>
                    <a:pt x="216" y="168"/>
                    <a:pt x="213" y="169"/>
                    <a:pt x="210" y="170"/>
                  </a:cubicBezTo>
                  <a:cubicBezTo>
                    <a:pt x="208" y="172"/>
                    <a:pt x="206" y="175"/>
                    <a:pt x="203" y="176"/>
                  </a:cubicBezTo>
                  <a:cubicBezTo>
                    <a:pt x="204" y="178"/>
                    <a:pt x="206" y="179"/>
                    <a:pt x="207" y="181"/>
                  </a:cubicBezTo>
                  <a:cubicBezTo>
                    <a:pt x="208" y="181"/>
                    <a:pt x="208" y="182"/>
                    <a:pt x="209" y="181"/>
                  </a:cubicBezTo>
                  <a:cubicBezTo>
                    <a:pt x="211" y="179"/>
                    <a:pt x="210" y="174"/>
                    <a:pt x="214" y="174"/>
                  </a:cubicBezTo>
                  <a:cubicBezTo>
                    <a:pt x="222" y="171"/>
                    <a:pt x="225" y="164"/>
                    <a:pt x="229" y="158"/>
                  </a:cubicBezTo>
                  <a:cubicBezTo>
                    <a:pt x="229" y="156"/>
                    <a:pt x="230" y="154"/>
                    <a:pt x="232" y="153"/>
                  </a:cubicBezTo>
                  <a:cubicBezTo>
                    <a:pt x="232" y="153"/>
                    <a:pt x="232" y="154"/>
                    <a:pt x="233" y="154"/>
                  </a:cubicBezTo>
                  <a:cubicBezTo>
                    <a:pt x="232" y="155"/>
                    <a:pt x="230" y="156"/>
                    <a:pt x="230" y="158"/>
                  </a:cubicBezTo>
                  <a:cubicBezTo>
                    <a:pt x="226" y="164"/>
                    <a:pt x="223" y="172"/>
                    <a:pt x="215" y="175"/>
                  </a:cubicBezTo>
                  <a:cubicBezTo>
                    <a:pt x="215" y="176"/>
                    <a:pt x="213" y="175"/>
                    <a:pt x="212" y="177"/>
                  </a:cubicBezTo>
                  <a:cubicBezTo>
                    <a:pt x="212" y="180"/>
                    <a:pt x="211" y="183"/>
                    <a:pt x="209" y="185"/>
                  </a:cubicBezTo>
                  <a:cubicBezTo>
                    <a:pt x="207" y="184"/>
                    <a:pt x="207" y="182"/>
                    <a:pt x="205" y="180"/>
                  </a:cubicBezTo>
                  <a:cubicBezTo>
                    <a:pt x="201" y="177"/>
                    <a:pt x="195" y="174"/>
                    <a:pt x="189" y="176"/>
                  </a:cubicBezTo>
                  <a:cubicBezTo>
                    <a:pt x="184" y="178"/>
                    <a:pt x="179" y="181"/>
                    <a:pt x="178" y="186"/>
                  </a:cubicBezTo>
                  <a:cubicBezTo>
                    <a:pt x="178" y="192"/>
                    <a:pt x="178" y="192"/>
                    <a:pt x="178" y="192"/>
                  </a:cubicBezTo>
                  <a:cubicBezTo>
                    <a:pt x="179" y="195"/>
                    <a:pt x="182" y="197"/>
                    <a:pt x="183" y="199"/>
                  </a:cubicBezTo>
                  <a:cubicBezTo>
                    <a:pt x="181" y="200"/>
                    <a:pt x="180" y="196"/>
                    <a:pt x="178" y="198"/>
                  </a:cubicBezTo>
                  <a:cubicBezTo>
                    <a:pt x="177" y="201"/>
                    <a:pt x="174" y="203"/>
                    <a:pt x="172" y="204"/>
                  </a:cubicBezTo>
                  <a:cubicBezTo>
                    <a:pt x="171" y="205"/>
                    <a:pt x="171" y="206"/>
                    <a:pt x="171" y="207"/>
                  </a:cubicBezTo>
                  <a:cubicBezTo>
                    <a:pt x="168" y="211"/>
                    <a:pt x="164" y="216"/>
                    <a:pt x="158" y="215"/>
                  </a:cubicBezTo>
                  <a:cubicBezTo>
                    <a:pt x="158" y="215"/>
                    <a:pt x="157" y="215"/>
                    <a:pt x="157" y="215"/>
                  </a:cubicBezTo>
                  <a:cubicBezTo>
                    <a:pt x="162" y="214"/>
                    <a:pt x="166" y="212"/>
                    <a:pt x="168" y="208"/>
                  </a:cubicBezTo>
                  <a:cubicBezTo>
                    <a:pt x="170" y="206"/>
                    <a:pt x="169" y="202"/>
                    <a:pt x="173" y="202"/>
                  </a:cubicBezTo>
                  <a:cubicBezTo>
                    <a:pt x="176" y="199"/>
                    <a:pt x="179" y="194"/>
                    <a:pt x="177" y="190"/>
                  </a:cubicBezTo>
                  <a:cubicBezTo>
                    <a:pt x="176" y="188"/>
                    <a:pt x="174" y="186"/>
                    <a:pt x="172" y="185"/>
                  </a:cubicBezTo>
                  <a:cubicBezTo>
                    <a:pt x="170" y="184"/>
                    <a:pt x="167" y="185"/>
                    <a:pt x="165" y="186"/>
                  </a:cubicBezTo>
                  <a:cubicBezTo>
                    <a:pt x="163" y="187"/>
                    <a:pt x="163" y="189"/>
                    <a:pt x="163" y="191"/>
                  </a:cubicBezTo>
                  <a:cubicBezTo>
                    <a:pt x="164" y="194"/>
                    <a:pt x="167" y="192"/>
                    <a:pt x="169" y="194"/>
                  </a:cubicBezTo>
                  <a:cubicBezTo>
                    <a:pt x="169" y="195"/>
                    <a:pt x="168" y="196"/>
                    <a:pt x="167" y="198"/>
                  </a:cubicBezTo>
                  <a:cubicBezTo>
                    <a:pt x="164" y="199"/>
                    <a:pt x="162" y="202"/>
                    <a:pt x="161" y="205"/>
                  </a:cubicBezTo>
                  <a:cubicBezTo>
                    <a:pt x="160" y="206"/>
                    <a:pt x="158" y="206"/>
                    <a:pt x="157" y="205"/>
                  </a:cubicBezTo>
                  <a:cubicBezTo>
                    <a:pt x="156" y="205"/>
                    <a:pt x="156" y="203"/>
                    <a:pt x="156" y="202"/>
                  </a:cubicBezTo>
                  <a:cubicBezTo>
                    <a:pt x="156" y="201"/>
                    <a:pt x="157" y="199"/>
                    <a:pt x="155" y="198"/>
                  </a:cubicBezTo>
                  <a:cubicBezTo>
                    <a:pt x="155" y="198"/>
                    <a:pt x="153" y="197"/>
                    <a:pt x="153" y="195"/>
                  </a:cubicBezTo>
                  <a:cubicBezTo>
                    <a:pt x="153" y="192"/>
                    <a:pt x="157" y="195"/>
                    <a:pt x="157" y="191"/>
                  </a:cubicBezTo>
                  <a:cubicBezTo>
                    <a:pt x="158" y="189"/>
                    <a:pt x="156" y="187"/>
                    <a:pt x="154" y="185"/>
                  </a:cubicBezTo>
                  <a:cubicBezTo>
                    <a:pt x="153" y="186"/>
                    <a:pt x="153" y="185"/>
                    <a:pt x="152" y="185"/>
                  </a:cubicBezTo>
                  <a:cubicBezTo>
                    <a:pt x="150" y="184"/>
                    <a:pt x="148" y="185"/>
                    <a:pt x="146" y="186"/>
                  </a:cubicBezTo>
                  <a:cubicBezTo>
                    <a:pt x="142" y="189"/>
                    <a:pt x="142" y="189"/>
                    <a:pt x="142" y="189"/>
                  </a:cubicBezTo>
                  <a:cubicBezTo>
                    <a:pt x="142" y="187"/>
                    <a:pt x="143" y="185"/>
                    <a:pt x="142" y="184"/>
                  </a:cubicBezTo>
                  <a:cubicBezTo>
                    <a:pt x="141" y="179"/>
                    <a:pt x="137" y="176"/>
                    <a:pt x="133" y="174"/>
                  </a:cubicBezTo>
                  <a:cubicBezTo>
                    <a:pt x="130" y="173"/>
                    <a:pt x="128" y="173"/>
                    <a:pt x="125" y="172"/>
                  </a:cubicBezTo>
                  <a:cubicBezTo>
                    <a:pt x="124" y="172"/>
                    <a:pt x="126" y="171"/>
                    <a:pt x="126" y="170"/>
                  </a:cubicBezTo>
                  <a:cubicBezTo>
                    <a:pt x="126" y="167"/>
                    <a:pt x="126" y="165"/>
                    <a:pt x="125" y="163"/>
                  </a:cubicBezTo>
                  <a:cubicBezTo>
                    <a:pt x="125" y="162"/>
                    <a:pt x="123" y="161"/>
                    <a:pt x="122" y="161"/>
                  </a:cubicBezTo>
                  <a:cubicBezTo>
                    <a:pt x="120" y="160"/>
                    <a:pt x="119" y="161"/>
                    <a:pt x="117" y="162"/>
                  </a:cubicBezTo>
                  <a:cubicBezTo>
                    <a:pt x="117" y="163"/>
                    <a:pt x="117" y="164"/>
                    <a:pt x="117" y="166"/>
                  </a:cubicBezTo>
                  <a:cubicBezTo>
                    <a:pt x="114" y="166"/>
                    <a:pt x="116" y="163"/>
                    <a:pt x="115" y="162"/>
                  </a:cubicBezTo>
                  <a:cubicBezTo>
                    <a:pt x="112" y="162"/>
                    <a:pt x="109" y="162"/>
                    <a:pt x="107" y="160"/>
                  </a:cubicBezTo>
                  <a:cubicBezTo>
                    <a:pt x="106" y="158"/>
                    <a:pt x="104" y="156"/>
                    <a:pt x="106" y="154"/>
                  </a:cubicBezTo>
                  <a:cubicBezTo>
                    <a:pt x="106" y="152"/>
                    <a:pt x="108" y="151"/>
                    <a:pt x="109" y="150"/>
                  </a:cubicBezTo>
                  <a:cubicBezTo>
                    <a:pt x="110" y="150"/>
                    <a:pt x="111" y="151"/>
                    <a:pt x="112" y="150"/>
                  </a:cubicBezTo>
                  <a:cubicBezTo>
                    <a:pt x="113" y="149"/>
                    <a:pt x="114" y="147"/>
                    <a:pt x="115" y="147"/>
                  </a:cubicBezTo>
                  <a:cubicBezTo>
                    <a:pt x="118" y="147"/>
                    <a:pt x="117" y="150"/>
                    <a:pt x="120" y="150"/>
                  </a:cubicBezTo>
                  <a:cubicBezTo>
                    <a:pt x="122" y="150"/>
                    <a:pt x="124" y="149"/>
                    <a:pt x="126" y="147"/>
                  </a:cubicBezTo>
                  <a:cubicBezTo>
                    <a:pt x="127" y="144"/>
                    <a:pt x="125" y="141"/>
                    <a:pt x="124" y="139"/>
                  </a:cubicBezTo>
                  <a:cubicBezTo>
                    <a:pt x="124" y="139"/>
                    <a:pt x="124" y="139"/>
                    <a:pt x="124" y="139"/>
                  </a:cubicBezTo>
                  <a:cubicBezTo>
                    <a:pt x="130" y="139"/>
                    <a:pt x="136" y="136"/>
                    <a:pt x="140" y="130"/>
                  </a:cubicBezTo>
                  <a:cubicBezTo>
                    <a:pt x="141" y="128"/>
                    <a:pt x="142" y="125"/>
                    <a:pt x="143" y="123"/>
                  </a:cubicBezTo>
                  <a:cubicBezTo>
                    <a:pt x="144" y="126"/>
                    <a:pt x="148" y="127"/>
                    <a:pt x="151" y="128"/>
                  </a:cubicBezTo>
                  <a:cubicBezTo>
                    <a:pt x="155" y="128"/>
                    <a:pt x="158" y="125"/>
                    <a:pt x="159" y="122"/>
                  </a:cubicBezTo>
                  <a:cubicBezTo>
                    <a:pt x="159" y="120"/>
                    <a:pt x="159" y="117"/>
                    <a:pt x="157" y="116"/>
                  </a:cubicBezTo>
                  <a:cubicBezTo>
                    <a:pt x="155" y="116"/>
                    <a:pt x="152" y="116"/>
                    <a:pt x="151" y="118"/>
                  </a:cubicBezTo>
                  <a:cubicBezTo>
                    <a:pt x="150" y="117"/>
                    <a:pt x="151" y="115"/>
                    <a:pt x="151" y="114"/>
                  </a:cubicBezTo>
                  <a:cubicBezTo>
                    <a:pt x="152" y="112"/>
                    <a:pt x="154" y="111"/>
                    <a:pt x="156" y="110"/>
                  </a:cubicBezTo>
                  <a:cubicBezTo>
                    <a:pt x="157" y="109"/>
                    <a:pt x="156" y="108"/>
                    <a:pt x="156" y="108"/>
                  </a:cubicBezTo>
                  <a:cubicBezTo>
                    <a:pt x="157" y="106"/>
                    <a:pt x="158" y="104"/>
                    <a:pt x="160" y="104"/>
                  </a:cubicBezTo>
                  <a:cubicBezTo>
                    <a:pt x="163" y="103"/>
                    <a:pt x="163" y="106"/>
                    <a:pt x="164" y="108"/>
                  </a:cubicBezTo>
                  <a:close/>
                  <a:moveTo>
                    <a:pt x="92" y="113"/>
                  </a:moveTo>
                  <a:cubicBezTo>
                    <a:pt x="91" y="114"/>
                    <a:pt x="91" y="117"/>
                    <a:pt x="89" y="117"/>
                  </a:cubicBezTo>
                  <a:cubicBezTo>
                    <a:pt x="86" y="114"/>
                    <a:pt x="84" y="111"/>
                    <a:pt x="81" y="108"/>
                  </a:cubicBezTo>
                  <a:cubicBezTo>
                    <a:pt x="81" y="107"/>
                    <a:pt x="81" y="106"/>
                    <a:pt x="82" y="106"/>
                  </a:cubicBezTo>
                  <a:cubicBezTo>
                    <a:pt x="83" y="107"/>
                    <a:pt x="85" y="109"/>
                    <a:pt x="86" y="111"/>
                  </a:cubicBezTo>
                  <a:cubicBezTo>
                    <a:pt x="87" y="112"/>
                    <a:pt x="88" y="112"/>
                    <a:pt x="89" y="112"/>
                  </a:cubicBezTo>
                  <a:cubicBezTo>
                    <a:pt x="92" y="110"/>
                    <a:pt x="92" y="107"/>
                    <a:pt x="93" y="104"/>
                  </a:cubicBezTo>
                  <a:cubicBezTo>
                    <a:pt x="94" y="106"/>
                    <a:pt x="92" y="110"/>
                    <a:pt x="92" y="113"/>
                  </a:cubicBezTo>
                  <a:close/>
                  <a:moveTo>
                    <a:pt x="137" y="112"/>
                  </a:moveTo>
                  <a:cubicBezTo>
                    <a:pt x="139" y="116"/>
                    <a:pt x="142" y="123"/>
                    <a:pt x="138" y="128"/>
                  </a:cubicBezTo>
                  <a:cubicBezTo>
                    <a:pt x="136" y="133"/>
                    <a:pt x="130" y="136"/>
                    <a:pt x="124" y="136"/>
                  </a:cubicBezTo>
                  <a:cubicBezTo>
                    <a:pt x="121" y="136"/>
                    <a:pt x="118" y="136"/>
                    <a:pt x="116" y="133"/>
                  </a:cubicBezTo>
                  <a:cubicBezTo>
                    <a:pt x="112" y="129"/>
                    <a:pt x="110" y="123"/>
                    <a:pt x="112" y="118"/>
                  </a:cubicBezTo>
                  <a:cubicBezTo>
                    <a:pt x="113" y="117"/>
                    <a:pt x="114" y="117"/>
                    <a:pt x="116" y="116"/>
                  </a:cubicBezTo>
                  <a:cubicBezTo>
                    <a:pt x="116" y="121"/>
                    <a:pt x="118" y="127"/>
                    <a:pt x="123" y="129"/>
                  </a:cubicBezTo>
                  <a:cubicBezTo>
                    <a:pt x="127" y="129"/>
                    <a:pt x="131" y="129"/>
                    <a:pt x="133" y="125"/>
                  </a:cubicBezTo>
                  <a:cubicBezTo>
                    <a:pt x="134" y="123"/>
                    <a:pt x="134" y="121"/>
                    <a:pt x="133" y="118"/>
                  </a:cubicBezTo>
                  <a:cubicBezTo>
                    <a:pt x="131" y="114"/>
                    <a:pt x="126" y="112"/>
                    <a:pt x="121" y="112"/>
                  </a:cubicBezTo>
                  <a:cubicBezTo>
                    <a:pt x="109" y="113"/>
                    <a:pt x="102" y="125"/>
                    <a:pt x="98" y="135"/>
                  </a:cubicBezTo>
                  <a:cubicBezTo>
                    <a:pt x="93" y="137"/>
                    <a:pt x="87" y="140"/>
                    <a:pt x="84" y="146"/>
                  </a:cubicBezTo>
                  <a:cubicBezTo>
                    <a:pt x="83" y="149"/>
                    <a:pt x="82" y="152"/>
                    <a:pt x="80" y="154"/>
                  </a:cubicBezTo>
                  <a:cubicBezTo>
                    <a:pt x="80" y="157"/>
                    <a:pt x="83" y="158"/>
                    <a:pt x="84" y="160"/>
                  </a:cubicBezTo>
                  <a:cubicBezTo>
                    <a:pt x="86" y="167"/>
                    <a:pt x="92" y="173"/>
                    <a:pt x="99" y="175"/>
                  </a:cubicBezTo>
                  <a:cubicBezTo>
                    <a:pt x="103" y="185"/>
                    <a:pt x="112" y="196"/>
                    <a:pt x="123" y="197"/>
                  </a:cubicBezTo>
                  <a:cubicBezTo>
                    <a:pt x="127" y="197"/>
                    <a:pt x="130" y="194"/>
                    <a:pt x="132" y="191"/>
                  </a:cubicBezTo>
                  <a:cubicBezTo>
                    <a:pt x="132" y="189"/>
                    <a:pt x="133" y="186"/>
                    <a:pt x="131" y="184"/>
                  </a:cubicBezTo>
                  <a:cubicBezTo>
                    <a:pt x="130" y="182"/>
                    <a:pt x="128" y="181"/>
                    <a:pt x="126" y="181"/>
                  </a:cubicBezTo>
                  <a:cubicBezTo>
                    <a:pt x="123" y="181"/>
                    <a:pt x="120" y="184"/>
                    <a:pt x="119" y="187"/>
                  </a:cubicBezTo>
                  <a:cubicBezTo>
                    <a:pt x="119" y="189"/>
                    <a:pt x="118" y="191"/>
                    <a:pt x="119" y="192"/>
                  </a:cubicBezTo>
                  <a:cubicBezTo>
                    <a:pt x="118" y="193"/>
                    <a:pt x="118" y="193"/>
                    <a:pt x="118" y="193"/>
                  </a:cubicBezTo>
                  <a:cubicBezTo>
                    <a:pt x="116" y="193"/>
                    <a:pt x="114" y="191"/>
                    <a:pt x="112" y="190"/>
                  </a:cubicBezTo>
                  <a:cubicBezTo>
                    <a:pt x="112" y="186"/>
                    <a:pt x="113" y="183"/>
                    <a:pt x="115" y="180"/>
                  </a:cubicBezTo>
                  <a:cubicBezTo>
                    <a:pt x="117" y="177"/>
                    <a:pt x="121" y="175"/>
                    <a:pt x="124" y="175"/>
                  </a:cubicBezTo>
                  <a:cubicBezTo>
                    <a:pt x="128" y="175"/>
                    <a:pt x="133" y="175"/>
                    <a:pt x="136" y="179"/>
                  </a:cubicBezTo>
                  <a:cubicBezTo>
                    <a:pt x="138" y="181"/>
                    <a:pt x="139" y="184"/>
                    <a:pt x="140" y="187"/>
                  </a:cubicBezTo>
                  <a:cubicBezTo>
                    <a:pt x="140" y="192"/>
                    <a:pt x="138" y="197"/>
                    <a:pt x="133" y="200"/>
                  </a:cubicBezTo>
                  <a:cubicBezTo>
                    <a:pt x="127" y="204"/>
                    <a:pt x="117" y="204"/>
                    <a:pt x="111" y="200"/>
                  </a:cubicBezTo>
                  <a:cubicBezTo>
                    <a:pt x="108" y="199"/>
                    <a:pt x="105" y="195"/>
                    <a:pt x="102" y="193"/>
                  </a:cubicBezTo>
                  <a:cubicBezTo>
                    <a:pt x="100" y="190"/>
                    <a:pt x="96" y="186"/>
                    <a:pt x="96" y="180"/>
                  </a:cubicBezTo>
                  <a:cubicBezTo>
                    <a:pt x="85" y="177"/>
                    <a:pt x="82" y="163"/>
                    <a:pt x="72" y="157"/>
                  </a:cubicBezTo>
                  <a:cubicBezTo>
                    <a:pt x="71" y="156"/>
                    <a:pt x="71" y="155"/>
                    <a:pt x="72" y="155"/>
                  </a:cubicBezTo>
                  <a:cubicBezTo>
                    <a:pt x="79" y="150"/>
                    <a:pt x="79" y="141"/>
                    <a:pt x="86" y="136"/>
                  </a:cubicBezTo>
                  <a:cubicBezTo>
                    <a:pt x="88" y="133"/>
                    <a:pt x="91" y="132"/>
                    <a:pt x="94" y="130"/>
                  </a:cubicBezTo>
                  <a:cubicBezTo>
                    <a:pt x="97" y="120"/>
                    <a:pt x="105" y="111"/>
                    <a:pt x="116" y="108"/>
                  </a:cubicBezTo>
                  <a:cubicBezTo>
                    <a:pt x="120" y="106"/>
                    <a:pt x="127" y="105"/>
                    <a:pt x="132" y="108"/>
                  </a:cubicBezTo>
                  <a:cubicBezTo>
                    <a:pt x="137" y="112"/>
                    <a:pt x="137" y="112"/>
                    <a:pt x="137" y="112"/>
                  </a:cubicBezTo>
                  <a:close/>
                  <a:moveTo>
                    <a:pt x="216" y="120"/>
                  </a:moveTo>
                  <a:cubicBezTo>
                    <a:pt x="218" y="123"/>
                    <a:pt x="220" y="126"/>
                    <a:pt x="221" y="130"/>
                  </a:cubicBezTo>
                  <a:cubicBezTo>
                    <a:pt x="224" y="132"/>
                    <a:pt x="228" y="133"/>
                    <a:pt x="230" y="137"/>
                  </a:cubicBezTo>
                  <a:cubicBezTo>
                    <a:pt x="234" y="141"/>
                    <a:pt x="236" y="146"/>
                    <a:pt x="240" y="151"/>
                  </a:cubicBezTo>
                  <a:cubicBezTo>
                    <a:pt x="239" y="153"/>
                    <a:pt x="242" y="154"/>
                    <a:pt x="242" y="156"/>
                  </a:cubicBezTo>
                  <a:cubicBezTo>
                    <a:pt x="235" y="161"/>
                    <a:pt x="233" y="169"/>
                    <a:pt x="227" y="175"/>
                  </a:cubicBezTo>
                  <a:cubicBezTo>
                    <a:pt x="224" y="177"/>
                    <a:pt x="222" y="180"/>
                    <a:pt x="219" y="182"/>
                  </a:cubicBezTo>
                  <a:cubicBezTo>
                    <a:pt x="218" y="184"/>
                    <a:pt x="217" y="186"/>
                    <a:pt x="216" y="188"/>
                  </a:cubicBezTo>
                  <a:cubicBezTo>
                    <a:pt x="212" y="194"/>
                    <a:pt x="206" y="202"/>
                    <a:pt x="198" y="202"/>
                  </a:cubicBezTo>
                  <a:cubicBezTo>
                    <a:pt x="196" y="203"/>
                    <a:pt x="194" y="201"/>
                    <a:pt x="191" y="201"/>
                  </a:cubicBezTo>
                  <a:cubicBezTo>
                    <a:pt x="187" y="200"/>
                    <a:pt x="184" y="196"/>
                    <a:pt x="181" y="193"/>
                  </a:cubicBezTo>
                  <a:cubicBezTo>
                    <a:pt x="180" y="190"/>
                    <a:pt x="181" y="185"/>
                    <a:pt x="183" y="182"/>
                  </a:cubicBezTo>
                  <a:cubicBezTo>
                    <a:pt x="186" y="179"/>
                    <a:pt x="190" y="177"/>
                    <a:pt x="194" y="178"/>
                  </a:cubicBezTo>
                  <a:cubicBezTo>
                    <a:pt x="199" y="178"/>
                    <a:pt x="204" y="182"/>
                    <a:pt x="207" y="186"/>
                  </a:cubicBezTo>
                  <a:cubicBezTo>
                    <a:pt x="208" y="189"/>
                    <a:pt x="204" y="190"/>
                    <a:pt x="203" y="192"/>
                  </a:cubicBezTo>
                  <a:cubicBezTo>
                    <a:pt x="202" y="192"/>
                    <a:pt x="201" y="193"/>
                    <a:pt x="201" y="193"/>
                  </a:cubicBezTo>
                  <a:cubicBezTo>
                    <a:pt x="200" y="190"/>
                    <a:pt x="201" y="188"/>
                    <a:pt x="199" y="186"/>
                  </a:cubicBezTo>
                  <a:cubicBezTo>
                    <a:pt x="197" y="184"/>
                    <a:pt x="194" y="183"/>
                    <a:pt x="192" y="184"/>
                  </a:cubicBezTo>
                  <a:cubicBezTo>
                    <a:pt x="190" y="184"/>
                    <a:pt x="189" y="186"/>
                    <a:pt x="188" y="187"/>
                  </a:cubicBezTo>
                  <a:cubicBezTo>
                    <a:pt x="187" y="189"/>
                    <a:pt x="189" y="191"/>
                    <a:pt x="189" y="194"/>
                  </a:cubicBezTo>
                  <a:cubicBezTo>
                    <a:pt x="191" y="196"/>
                    <a:pt x="195" y="195"/>
                    <a:pt x="198" y="196"/>
                  </a:cubicBezTo>
                  <a:cubicBezTo>
                    <a:pt x="204" y="194"/>
                    <a:pt x="210" y="190"/>
                    <a:pt x="212" y="184"/>
                  </a:cubicBezTo>
                  <a:cubicBezTo>
                    <a:pt x="214" y="181"/>
                    <a:pt x="213" y="177"/>
                    <a:pt x="217" y="176"/>
                  </a:cubicBezTo>
                  <a:cubicBezTo>
                    <a:pt x="225" y="173"/>
                    <a:pt x="229" y="164"/>
                    <a:pt x="233" y="157"/>
                  </a:cubicBezTo>
                  <a:cubicBezTo>
                    <a:pt x="234" y="156"/>
                    <a:pt x="237" y="156"/>
                    <a:pt x="236" y="154"/>
                  </a:cubicBezTo>
                  <a:cubicBezTo>
                    <a:pt x="235" y="153"/>
                    <a:pt x="234" y="152"/>
                    <a:pt x="234" y="151"/>
                  </a:cubicBezTo>
                  <a:cubicBezTo>
                    <a:pt x="231" y="148"/>
                    <a:pt x="230" y="144"/>
                    <a:pt x="228" y="141"/>
                  </a:cubicBezTo>
                  <a:cubicBezTo>
                    <a:pt x="224" y="138"/>
                    <a:pt x="220" y="135"/>
                    <a:pt x="215" y="134"/>
                  </a:cubicBezTo>
                  <a:cubicBezTo>
                    <a:pt x="213" y="126"/>
                    <a:pt x="208" y="118"/>
                    <a:pt x="199" y="115"/>
                  </a:cubicBezTo>
                  <a:cubicBezTo>
                    <a:pt x="196" y="113"/>
                    <a:pt x="190" y="113"/>
                    <a:pt x="187" y="116"/>
                  </a:cubicBezTo>
                  <a:cubicBezTo>
                    <a:pt x="185" y="118"/>
                    <a:pt x="184" y="121"/>
                    <a:pt x="185" y="125"/>
                  </a:cubicBezTo>
                  <a:cubicBezTo>
                    <a:pt x="186" y="127"/>
                    <a:pt x="189" y="129"/>
                    <a:pt x="192" y="130"/>
                  </a:cubicBezTo>
                  <a:cubicBezTo>
                    <a:pt x="195" y="130"/>
                    <a:pt x="197" y="128"/>
                    <a:pt x="199" y="127"/>
                  </a:cubicBezTo>
                  <a:cubicBezTo>
                    <a:pt x="201" y="124"/>
                    <a:pt x="201" y="121"/>
                    <a:pt x="201" y="119"/>
                  </a:cubicBezTo>
                  <a:cubicBezTo>
                    <a:pt x="202" y="119"/>
                    <a:pt x="204" y="120"/>
                    <a:pt x="205" y="121"/>
                  </a:cubicBezTo>
                  <a:cubicBezTo>
                    <a:pt x="206" y="124"/>
                    <a:pt x="204" y="128"/>
                    <a:pt x="202" y="131"/>
                  </a:cubicBezTo>
                  <a:cubicBezTo>
                    <a:pt x="199" y="134"/>
                    <a:pt x="195" y="136"/>
                    <a:pt x="190" y="135"/>
                  </a:cubicBezTo>
                  <a:cubicBezTo>
                    <a:pt x="185" y="133"/>
                    <a:pt x="179" y="129"/>
                    <a:pt x="178" y="123"/>
                  </a:cubicBezTo>
                  <a:cubicBezTo>
                    <a:pt x="178" y="119"/>
                    <a:pt x="180" y="115"/>
                    <a:pt x="183" y="111"/>
                  </a:cubicBezTo>
                  <a:cubicBezTo>
                    <a:pt x="190" y="107"/>
                    <a:pt x="198" y="109"/>
                    <a:pt x="204" y="111"/>
                  </a:cubicBezTo>
                  <a:cubicBezTo>
                    <a:pt x="208" y="114"/>
                    <a:pt x="212" y="116"/>
                    <a:pt x="216" y="120"/>
                  </a:cubicBezTo>
                  <a:close/>
                  <a:moveTo>
                    <a:pt x="243" y="117"/>
                  </a:moveTo>
                  <a:cubicBezTo>
                    <a:pt x="245" y="123"/>
                    <a:pt x="247" y="131"/>
                    <a:pt x="242" y="136"/>
                  </a:cubicBezTo>
                  <a:cubicBezTo>
                    <a:pt x="241" y="137"/>
                    <a:pt x="240" y="138"/>
                    <a:pt x="239" y="138"/>
                  </a:cubicBezTo>
                  <a:cubicBezTo>
                    <a:pt x="237" y="137"/>
                    <a:pt x="235" y="136"/>
                    <a:pt x="234" y="134"/>
                  </a:cubicBezTo>
                  <a:cubicBezTo>
                    <a:pt x="234" y="133"/>
                    <a:pt x="233" y="130"/>
                    <a:pt x="234" y="129"/>
                  </a:cubicBezTo>
                  <a:cubicBezTo>
                    <a:pt x="236" y="129"/>
                    <a:pt x="238" y="132"/>
                    <a:pt x="240" y="130"/>
                  </a:cubicBezTo>
                  <a:cubicBezTo>
                    <a:pt x="242" y="127"/>
                    <a:pt x="241" y="124"/>
                    <a:pt x="241" y="120"/>
                  </a:cubicBezTo>
                  <a:cubicBezTo>
                    <a:pt x="240" y="117"/>
                    <a:pt x="236" y="114"/>
                    <a:pt x="238" y="111"/>
                  </a:cubicBezTo>
                  <a:cubicBezTo>
                    <a:pt x="240" y="112"/>
                    <a:pt x="242" y="115"/>
                    <a:pt x="243" y="117"/>
                  </a:cubicBezTo>
                  <a:close/>
                  <a:moveTo>
                    <a:pt x="77" y="119"/>
                  </a:moveTo>
                  <a:cubicBezTo>
                    <a:pt x="76" y="122"/>
                    <a:pt x="74" y="126"/>
                    <a:pt x="76" y="129"/>
                  </a:cubicBezTo>
                  <a:cubicBezTo>
                    <a:pt x="77" y="130"/>
                    <a:pt x="78" y="130"/>
                    <a:pt x="79" y="130"/>
                  </a:cubicBezTo>
                  <a:cubicBezTo>
                    <a:pt x="80" y="130"/>
                    <a:pt x="81" y="130"/>
                    <a:pt x="82" y="130"/>
                  </a:cubicBezTo>
                  <a:cubicBezTo>
                    <a:pt x="82" y="132"/>
                    <a:pt x="82" y="135"/>
                    <a:pt x="80" y="136"/>
                  </a:cubicBezTo>
                  <a:cubicBezTo>
                    <a:pt x="79" y="137"/>
                    <a:pt x="78" y="137"/>
                    <a:pt x="77" y="137"/>
                  </a:cubicBezTo>
                  <a:cubicBezTo>
                    <a:pt x="74" y="136"/>
                    <a:pt x="72" y="133"/>
                    <a:pt x="71" y="130"/>
                  </a:cubicBezTo>
                  <a:cubicBezTo>
                    <a:pt x="71" y="124"/>
                    <a:pt x="75" y="118"/>
                    <a:pt x="75" y="112"/>
                  </a:cubicBezTo>
                  <a:cubicBezTo>
                    <a:pt x="75" y="111"/>
                    <a:pt x="76" y="111"/>
                    <a:pt x="77" y="110"/>
                  </a:cubicBezTo>
                  <a:cubicBezTo>
                    <a:pt x="79" y="113"/>
                    <a:pt x="77" y="116"/>
                    <a:pt x="77" y="119"/>
                  </a:cubicBezTo>
                  <a:close/>
                  <a:moveTo>
                    <a:pt x="248" y="115"/>
                  </a:moveTo>
                  <a:cubicBezTo>
                    <a:pt x="247" y="117"/>
                    <a:pt x="250" y="118"/>
                    <a:pt x="250" y="120"/>
                  </a:cubicBezTo>
                  <a:cubicBezTo>
                    <a:pt x="252" y="124"/>
                    <a:pt x="253" y="129"/>
                    <a:pt x="252" y="133"/>
                  </a:cubicBezTo>
                  <a:cubicBezTo>
                    <a:pt x="250" y="137"/>
                    <a:pt x="248" y="143"/>
                    <a:pt x="251" y="146"/>
                  </a:cubicBezTo>
                  <a:cubicBezTo>
                    <a:pt x="253" y="148"/>
                    <a:pt x="255" y="148"/>
                    <a:pt x="256" y="148"/>
                  </a:cubicBezTo>
                  <a:cubicBezTo>
                    <a:pt x="259" y="146"/>
                    <a:pt x="259" y="146"/>
                    <a:pt x="259" y="146"/>
                  </a:cubicBezTo>
                  <a:cubicBezTo>
                    <a:pt x="259" y="149"/>
                    <a:pt x="256" y="152"/>
                    <a:pt x="254" y="153"/>
                  </a:cubicBezTo>
                  <a:cubicBezTo>
                    <a:pt x="252" y="154"/>
                    <a:pt x="250" y="153"/>
                    <a:pt x="248" y="152"/>
                  </a:cubicBezTo>
                  <a:cubicBezTo>
                    <a:pt x="244" y="150"/>
                    <a:pt x="244" y="145"/>
                    <a:pt x="244" y="141"/>
                  </a:cubicBezTo>
                  <a:cubicBezTo>
                    <a:pt x="245" y="136"/>
                    <a:pt x="249" y="132"/>
                    <a:pt x="247" y="127"/>
                  </a:cubicBezTo>
                  <a:cubicBezTo>
                    <a:pt x="248" y="122"/>
                    <a:pt x="245" y="119"/>
                    <a:pt x="245" y="114"/>
                  </a:cubicBezTo>
                  <a:cubicBezTo>
                    <a:pt x="246" y="114"/>
                    <a:pt x="247" y="114"/>
                    <a:pt x="248" y="115"/>
                  </a:cubicBezTo>
                  <a:close/>
                  <a:moveTo>
                    <a:pt x="72" y="114"/>
                  </a:moveTo>
                  <a:cubicBezTo>
                    <a:pt x="71" y="120"/>
                    <a:pt x="68" y="126"/>
                    <a:pt x="70" y="132"/>
                  </a:cubicBezTo>
                  <a:cubicBezTo>
                    <a:pt x="71" y="137"/>
                    <a:pt x="73" y="144"/>
                    <a:pt x="69" y="148"/>
                  </a:cubicBezTo>
                  <a:cubicBezTo>
                    <a:pt x="68" y="150"/>
                    <a:pt x="66" y="151"/>
                    <a:pt x="63" y="151"/>
                  </a:cubicBezTo>
                  <a:cubicBezTo>
                    <a:pt x="62" y="151"/>
                    <a:pt x="60" y="150"/>
                    <a:pt x="59" y="148"/>
                  </a:cubicBezTo>
                  <a:cubicBezTo>
                    <a:pt x="59" y="148"/>
                    <a:pt x="59" y="148"/>
                    <a:pt x="59" y="148"/>
                  </a:cubicBezTo>
                  <a:cubicBezTo>
                    <a:pt x="62" y="148"/>
                    <a:pt x="65" y="147"/>
                    <a:pt x="66" y="144"/>
                  </a:cubicBezTo>
                  <a:cubicBezTo>
                    <a:pt x="70" y="137"/>
                    <a:pt x="64" y="131"/>
                    <a:pt x="66" y="125"/>
                  </a:cubicBezTo>
                  <a:cubicBezTo>
                    <a:pt x="66" y="121"/>
                    <a:pt x="67" y="117"/>
                    <a:pt x="70" y="115"/>
                  </a:cubicBezTo>
                  <a:cubicBezTo>
                    <a:pt x="70" y="114"/>
                    <a:pt x="71" y="114"/>
                    <a:pt x="72" y="113"/>
                  </a:cubicBezTo>
                  <a:cubicBezTo>
                    <a:pt x="72" y="113"/>
                    <a:pt x="72" y="114"/>
                    <a:pt x="72" y="114"/>
                  </a:cubicBezTo>
                  <a:close/>
                  <a:moveTo>
                    <a:pt x="255" y="119"/>
                  </a:moveTo>
                  <a:cubicBezTo>
                    <a:pt x="258" y="124"/>
                    <a:pt x="257" y="130"/>
                    <a:pt x="255" y="134"/>
                  </a:cubicBezTo>
                  <a:cubicBezTo>
                    <a:pt x="255" y="137"/>
                    <a:pt x="253" y="141"/>
                    <a:pt x="256" y="143"/>
                  </a:cubicBezTo>
                  <a:cubicBezTo>
                    <a:pt x="256" y="144"/>
                    <a:pt x="257" y="144"/>
                    <a:pt x="257" y="145"/>
                  </a:cubicBezTo>
                  <a:cubicBezTo>
                    <a:pt x="257" y="146"/>
                    <a:pt x="255" y="146"/>
                    <a:pt x="254" y="145"/>
                  </a:cubicBezTo>
                  <a:cubicBezTo>
                    <a:pt x="249" y="140"/>
                    <a:pt x="255" y="134"/>
                    <a:pt x="254" y="128"/>
                  </a:cubicBezTo>
                  <a:cubicBezTo>
                    <a:pt x="255" y="124"/>
                    <a:pt x="253" y="120"/>
                    <a:pt x="251" y="116"/>
                  </a:cubicBezTo>
                  <a:cubicBezTo>
                    <a:pt x="253" y="115"/>
                    <a:pt x="254" y="118"/>
                    <a:pt x="255" y="119"/>
                  </a:cubicBezTo>
                  <a:close/>
                  <a:moveTo>
                    <a:pt x="130" y="118"/>
                  </a:moveTo>
                  <a:cubicBezTo>
                    <a:pt x="131" y="119"/>
                    <a:pt x="131" y="122"/>
                    <a:pt x="130" y="124"/>
                  </a:cubicBezTo>
                  <a:cubicBezTo>
                    <a:pt x="129" y="126"/>
                    <a:pt x="127" y="127"/>
                    <a:pt x="125" y="127"/>
                  </a:cubicBezTo>
                  <a:cubicBezTo>
                    <a:pt x="123" y="127"/>
                    <a:pt x="121" y="126"/>
                    <a:pt x="120" y="124"/>
                  </a:cubicBezTo>
                  <a:cubicBezTo>
                    <a:pt x="118" y="122"/>
                    <a:pt x="119" y="118"/>
                    <a:pt x="119" y="115"/>
                  </a:cubicBezTo>
                  <a:cubicBezTo>
                    <a:pt x="122" y="114"/>
                    <a:pt x="125" y="115"/>
                    <a:pt x="127" y="116"/>
                  </a:cubicBezTo>
                  <a:cubicBezTo>
                    <a:pt x="130" y="118"/>
                    <a:pt x="130" y="118"/>
                    <a:pt x="130" y="118"/>
                  </a:cubicBezTo>
                  <a:close/>
                  <a:moveTo>
                    <a:pt x="197" y="117"/>
                  </a:moveTo>
                  <a:cubicBezTo>
                    <a:pt x="197" y="119"/>
                    <a:pt x="197" y="119"/>
                    <a:pt x="197" y="119"/>
                  </a:cubicBezTo>
                  <a:cubicBezTo>
                    <a:pt x="196" y="118"/>
                    <a:pt x="194" y="116"/>
                    <a:pt x="192" y="118"/>
                  </a:cubicBezTo>
                  <a:cubicBezTo>
                    <a:pt x="190" y="118"/>
                    <a:pt x="189" y="120"/>
                    <a:pt x="189" y="121"/>
                  </a:cubicBezTo>
                  <a:cubicBezTo>
                    <a:pt x="188" y="122"/>
                    <a:pt x="189" y="123"/>
                    <a:pt x="189" y="124"/>
                  </a:cubicBezTo>
                  <a:cubicBezTo>
                    <a:pt x="190" y="126"/>
                    <a:pt x="191" y="126"/>
                    <a:pt x="193" y="126"/>
                  </a:cubicBezTo>
                  <a:cubicBezTo>
                    <a:pt x="194" y="126"/>
                    <a:pt x="196" y="126"/>
                    <a:pt x="197" y="125"/>
                  </a:cubicBezTo>
                  <a:cubicBezTo>
                    <a:pt x="198" y="123"/>
                    <a:pt x="197" y="121"/>
                    <a:pt x="198" y="120"/>
                  </a:cubicBezTo>
                  <a:cubicBezTo>
                    <a:pt x="200" y="121"/>
                    <a:pt x="199" y="123"/>
                    <a:pt x="199" y="124"/>
                  </a:cubicBezTo>
                  <a:cubicBezTo>
                    <a:pt x="197" y="125"/>
                    <a:pt x="196" y="127"/>
                    <a:pt x="194" y="127"/>
                  </a:cubicBezTo>
                  <a:cubicBezTo>
                    <a:pt x="192" y="128"/>
                    <a:pt x="189" y="127"/>
                    <a:pt x="188" y="125"/>
                  </a:cubicBezTo>
                  <a:cubicBezTo>
                    <a:pt x="187" y="124"/>
                    <a:pt x="186" y="122"/>
                    <a:pt x="187" y="121"/>
                  </a:cubicBezTo>
                  <a:cubicBezTo>
                    <a:pt x="188" y="118"/>
                    <a:pt x="190" y="116"/>
                    <a:pt x="193" y="116"/>
                  </a:cubicBezTo>
                  <a:cubicBezTo>
                    <a:pt x="194" y="116"/>
                    <a:pt x="197" y="116"/>
                    <a:pt x="197" y="117"/>
                  </a:cubicBezTo>
                  <a:close/>
                  <a:moveTo>
                    <a:pt x="130" y="120"/>
                  </a:moveTo>
                  <a:cubicBezTo>
                    <a:pt x="130" y="122"/>
                    <a:pt x="129" y="123"/>
                    <a:pt x="128" y="125"/>
                  </a:cubicBezTo>
                  <a:cubicBezTo>
                    <a:pt x="127" y="126"/>
                    <a:pt x="125" y="126"/>
                    <a:pt x="123" y="125"/>
                  </a:cubicBezTo>
                  <a:cubicBezTo>
                    <a:pt x="120" y="124"/>
                    <a:pt x="121" y="121"/>
                    <a:pt x="120" y="118"/>
                  </a:cubicBezTo>
                  <a:cubicBezTo>
                    <a:pt x="120" y="117"/>
                    <a:pt x="120" y="115"/>
                    <a:pt x="122" y="116"/>
                  </a:cubicBezTo>
                  <a:cubicBezTo>
                    <a:pt x="125" y="116"/>
                    <a:pt x="128" y="117"/>
                    <a:pt x="130" y="120"/>
                  </a:cubicBezTo>
                  <a:close/>
                  <a:moveTo>
                    <a:pt x="66" y="115"/>
                  </a:moveTo>
                  <a:cubicBezTo>
                    <a:pt x="63" y="122"/>
                    <a:pt x="62" y="131"/>
                    <a:pt x="65" y="138"/>
                  </a:cubicBezTo>
                  <a:cubicBezTo>
                    <a:pt x="65" y="140"/>
                    <a:pt x="65" y="143"/>
                    <a:pt x="63" y="144"/>
                  </a:cubicBezTo>
                  <a:cubicBezTo>
                    <a:pt x="62" y="145"/>
                    <a:pt x="62" y="146"/>
                    <a:pt x="60" y="145"/>
                  </a:cubicBezTo>
                  <a:cubicBezTo>
                    <a:pt x="61" y="143"/>
                    <a:pt x="62" y="141"/>
                    <a:pt x="62" y="138"/>
                  </a:cubicBezTo>
                  <a:cubicBezTo>
                    <a:pt x="60" y="133"/>
                    <a:pt x="62" y="128"/>
                    <a:pt x="63" y="123"/>
                  </a:cubicBezTo>
                  <a:cubicBezTo>
                    <a:pt x="64" y="120"/>
                    <a:pt x="64" y="117"/>
                    <a:pt x="66" y="115"/>
                  </a:cubicBezTo>
                  <a:close/>
                  <a:moveTo>
                    <a:pt x="239" y="127"/>
                  </a:moveTo>
                  <a:cubicBezTo>
                    <a:pt x="238" y="127"/>
                    <a:pt x="238" y="127"/>
                    <a:pt x="238" y="127"/>
                  </a:cubicBezTo>
                  <a:cubicBezTo>
                    <a:pt x="236" y="126"/>
                    <a:pt x="238" y="124"/>
                    <a:pt x="238" y="122"/>
                  </a:cubicBezTo>
                  <a:cubicBezTo>
                    <a:pt x="236" y="117"/>
                    <a:pt x="236" y="117"/>
                    <a:pt x="236" y="117"/>
                  </a:cubicBezTo>
                  <a:cubicBezTo>
                    <a:pt x="238" y="120"/>
                    <a:pt x="239" y="124"/>
                    <a:pt x="239" y="127"/>
                  </a:cubicBezTo>
                  <a:close/>
                  <a:moveTo>
                    <a:pt x="80" y="126"/>
                  </a:moveTo>
                  <a:cubicBezTo>
                    <a:pt x="80" y="127"/>
                    <a:pt x="80" y="128"/>
                    <a:pt x="79" y="128"/>
                  </a:cubicBezTo>
                  <a:cubicBezTo>
                    <a:pt x="77" y="128"/>
                    <a:pt x="77" y="127"/>
                    <a:pt x="77" y="126"/>
                  </a:cubicBezTo>
                  <a:cubicBezTo>
                    <a:pt x="77" y="124"/>
                    <a:pt x="78" y="122"/>
                    <a:pt x="79" y="121"/>
                  </a:cubicBezTo>
                  <a:cubicBezTo>
                    <a:pt x="80" y="122"/>
                    <a:pt x="79" y="125"/>
                    <a:pt x="80" y="126"/>
                  </a:cubicBezTo>
                  <a:close/>
                  <a:moveTo>
                    <a:pt x="21" y="121"/>
                  </a:moveTo>
                  <a:cubicBezTo>
                    <a:pt x="21" y="122"/>
                    <a:pt x="20" y="122"/>
                    <a:pt x="20" y="122"/>
                  </a:cubicBezTo>
                  <a:cubicBezTo>
                    <a:pt x="20" y="121"/>
                    <a:pt x="20" y="121"/>
                    <a:pt x="20" y="121"/>
                  </a:cubicBezTo>
                  <a:cubicBezTo>
                    <a:pt x="21" y="121"/>
                    <a:pt x="21" y="121"/>
                    <a:pt x="21" y="121"/>
                  </a:cubicBezTo>
                  <a:close/>
                  <a:moveTo>
                    <a:pt x="115" y="136"/>
                  </a:moveTo>
                  <a:cubicBezTo>
                    <a:pt x="112" y="137"/>
                    <a:pt x="109" y="139"/>
                    <a:pt x="106" y="141"/>
                  </a:cubicBezTo>
                  <a:cubicBezTo>
                    <a:pt x="103" y="143"/>
                    <a:pt x="98" y="145"/>
                    <a:pt x="97" y="150"/>
                  </a:cubicBezTo>
                  <a:cubicBezTo>
                    <a:pt x="95" y="156"/>
                    <a:pt x="96" y="163"/>
                    <a:pt x="102" y="167"/>
                  </a:cubicBezTo>
                  <a:cubicBezTo>
                    <a:pt x="103" y="169"/>
                    <a:pt x="106" y="169"/>
                    <a:pt x="108" y="170"/>
                  </a:cubicBezTo>
                  <a:cubicBezTo>
                    <a:pt x="110" y="173"/>
                    <a:pt x="112" y="175"/>
                    <a:pt x="116" y="175"/>
                  </a:cubicBezTo>
                  <a:cubicBezTo>
                    <a:pt x="116" y="177"/>
                    <a:pt x="114" y="177"/>
                    <a:pt x="113" y="179"/>
                  </a:cubicBezTo>
                  <a:cubicBezTo>
                    <a:pt x="112" y="181"/>
                    <a:pt x="111" y="184"/>
                    <a:pt x="110" y="187"/>
                  </a:cubicBezTo>
                  <a:cubicBezTo>
                    <a:pt x="106" y="183"/>
                    <a:pt x="102" y="179"/>
                    <a:pt x="101" y="174"/>
                  </a:cubicBezTo>
                  <a:cubicBezTo>
                    <a:pt x="100" y="172"/>
                    <a:pt x="97" y="172"/>
                    <a:pt x="96" y="171"/>
                  </a:cubicBezTo>
                  <a:cubicBezTo>
                    <a:pt x="89" y="167"/>
                    <a:pt x="87" y="161"/>
                    <a:pt x="83" y="155"/>
                  </a:cubicBezTo>
                  <a:cubicBezTo>
                    <a:pt x="86" y="150"/>
                    <a:pt x="87" y="143"/>
                    <a:pt x="93" y="139"/>
                  </a:cubicBezTo>
                  <a:cubicBezTo>
                    <a:pt x="95" y="138"/>
                    <a:pt x="98" y="137"/>
                    <a:pt x="100" y="137"/>
                  </a:cubicBezTo>
                  <a:cubicBezTo>
                    <a:pt x="102" y="131"/>
                    <a:pt x="105" y="127"/>
                    <a:pt x="108" y="122"/>
                  </a:cubicBezTo>
                  <a:cubicBezTo>
                    <a:pt x="109" y="127"/>
                    <a:pt x="111" y="133"/>
                    <a:pt x="115" y="136"/>
                  </a:cubicBezTo>
                  <a:close/>
                  <a:moveTo>
                    <a:pt x="110" y="133"/>
                  </a:moveTo>
                  <a:cubicBezTo>
                    <a:pt x="111" y="134"/>
                    <a:pt x="112" y="135"/>
                    <a:pt x="112" y="137"/>
                  </a:cubicBezTo>
                  <a:cubicBezTo>
                    <a:pt x="109" y="137"/>
                    <a:pt x="109" y="137"/>
                    <a:pt x="109" y="137"/>
                  </a:cubicBezTo>
                  <a:cubicBezTo>
                    <a:pt x="107" y="138"/>
                    <a:pt x="105" y="141"/>
                    <a:pt x="103" y="142"/>
                  </a:cubicBezTo>
                  <a:cubicBezTo>
                    <a:pt x="99" y="144"/>
                    <a:pt x="94" y="148"/>
                    <a:pt x="95" y="154"/>
                  </a:cubicBezTo>
                  <a:cubicBezTo>
                    <a:pt x="96" y="155"/>
                    <a:pt x="95" y="158"/>
                    <a:pt x="95" y="160"/>
                  </a:cubicBezTo>
                  <a:cubicBezTo>
                    <a:pt x="96" y="163"/>
                    <a:pt x="97" y="166"/>
                    <a:pt x="100" y="168"/>
                  </a:cubicBezTo>
                  <a:cubicBezTo>
                    <a:pt x="102" y="170"/>
                    <a:pt x="105" y="170"/>
                    <a:pt x="107" y="171"/>
                  </a:cubicBezTo>
                  <a:cubicBezTo>
                    <a:pt x="108" y="173"/>
                    <a:pt x="110" y="175"/>
                    <a:pt x="112" y="175"/>
                  </a:cubicBezTo>
                  <a:cubicBezTo>
                    <a:pt x="113" y="176"/>
                    <a:pt x="113" y="177"/>
                    <a:pt x="112" y="178"/>
                  </a:cubicBezTo>
                  <a:cubicBezTo>
                    <a:pt x="110" y="179"/>
                    <a:pt x="111" y="183"/>
                    <a:pt x="108" y="182"/>
                  </a:cubicBezTo>
                  <a:cubicBezTo>
                    <a:pt x="106" y="179"/>
                    <a:pt x="104" y="176"/>
                    <a:pt x="103" y="172"/>
                  </a:cubicBezTo>
                  <a:cubicBezTo>
                    <a:pt x="99" y="171"/>
                    <a:pt x="95" y="169"/>
                    <a:pt x="92" y="166"/>
                  </a:cubicBezTo>
                  <a:cubicBezTo>
                    <a:pt x="88" y="161"/>
                    <a:pt x="88" y="161"/>
                    <a:pt x="88" y="161"/>
                  </a:cubicBezTo>
                  <a:cubicBezTo>
                    <a:pt x="87" y="158"/>
                    <a:pt x="85" y="156"/>
                    <a:pt x="85" y="154"/>
                  </a:cubicBezTo>
                  <a:cubicBezTo>
                    <a:pt x="88" y="148"/>
                    <a:pt x="90" y="142"/>
                    <a:pt x="96" y="140"/>
                  </a:cubicBezTo>
                  <a:cubicBezTo>
                    <a:pt x="98" y="138"/>
                    <a:pt x="102" y="139"/>
                    <a:pt x="102" y="136"/>
                  </a:cubicBezTo>
                  <a:cubicBezTo>
                    <a:pt x="104" y="133"/>
                    <a:pt x="104" y="129"/>
                    <a:pt x="107" y="127"/>
                  </a:cubicBezTo>
                  <a:cubicBezTo>
                    <a:pt x="109" y="128"/>
                    <a:pt x="109" y="131"/>
                    <a:pt x="110" y="133"/>
                  </a:cubicBezTo>
                  <a:close/>
                  <a:moveTo>
                    <a:pt x="208" y="146"/>
                  </a:moveTo>
                  <a:cubicBezTo>
                    <a:pt x="212" y="146"/>
                    <a:pt x="216" y="148"/>
                    <a:pt x="217" y="151"/>
                  </a:cubicBezTo>
                  <a:cubicBezTo>
                    <a:pt x="219" y="155"/>
                    <a:pt x="219" y="159"/>
                    <a:pt x="217" y="162"/>
                  </a:cubicBezTo>
                  <a:cubicBezTo>
                    <a:pt x="214" y="164"/>
                    <a:pt x="212" y="165"/>
                    <a:pt x="209" y="165"/>
                  </a:cubicBezTo>
                  <a:cubicBezTo>
                    <a:pt x="207" y="168"/>
                    <a:pt x="206" y="171"/>
                    <a:pt x="203" y="172"/>
                  </a:cubicBezTo>
                  <a:cubicBezTo>
                    <a:pt x="199" y="173"/>
                    <a:pt x="196" y="171"/>
                    <a:pt x="194" y="169"/>
                  </a:cubicBezTo>
                  <a:cubicBezTo>
                    <a:pt x="193" y="167"/>
                    <a:pt x="193" y="163"/>
                    <a:pt x="195" y="161"/>
                  </a:cubicBezTo>
                  <a:cubicBezTo>
                    <a:pt x="195" y="160"/>
                    <a:pt x="197" y="160"/>
                    <a:pt x="198" y="161"/>
                  </a:cubicBezTo>
                  <a:cubicBezTo>
                    <a:pt x="200" y="162"/>
                    <a:pt x="197" y="164"/>
                    <a:pt x="200" y="165"/>
                  </a:cubicBezTo>
                  <a:cubicBezTo>
                    <a:pt x="204" y="166"/>
                    <a:pt x="206" y="163"/>
                    <a:pt x="209" y="162"/>
                  </a:cubicBezTo>
                  <a:cubicBezTo>
                    <a:pt x="211" y="162"/>
                    <a:pt x="212" y="160"/>
                    <a:pt x="214" y="159"/>
                  </a:cubicBezTo>
                  <a:cubicBezTo>
                    <a:pt x="215" y="157"/>
                    <a:pt x="215" y="154"/>
                    <a:pt x="214" y="152"/>
                  </a:cubicBezTo>
                  <a:cubicBezTo>
                    <a:pt x="212" y="149"/>
                    <a:pt x="209" y="149"/>
                    <a:pt x="206" y="150"/>
                  </a:cubicBezTo>
                  <a:cubicBezTo>
                    <a:pt x="205" y="148"/>
                    <a:pt x="203" y="145"/>
                    <a:pt x="200" y="145"/>
                  </a:cubicBezTo>
                  <a:cubicBezTo>
                    <a:pt x="199" y="147"/>
                    <a:pt x="197" y="149"/>
                    <a:pt x="195" y="148"/>
                  </a:cubicBezTo>
                  <a:cubicBezTo>
                    <a:pt x="193" y="147"/>
                    <a:pt x="193" y="146"/>
                    <a:pt x="193" y="144"/>
                  </a:cubicBezTo>
                  <a:cubicBezTo>
                    <a:pt x="193" y="142"/>
                    <a:pt x="194" y="140"/>
                    <a:pt x="196" y="140"/>
                  </a:cubicBezTo>
                  <a:cubicBezTo>
                    <a:pt x="198" y="139"/>
                    <a:pt x="200" y="139"/>
                    <a:pt x="202" y="139"/>
                  </a:cubicBezTo>
                  <a:cubicBezTo>
                    <a:pt x="204" y="141"/>
                    <a:pt x="205" y="144"/>
                    <a:pt x="208" y="146"/>
                  </a:cubicBezTo>
                  <a:close/>
                  <a:moveTo>
                    <a:pt x="121" y="140"/>
                  </a:moveTo>
                  <a:cubicBezTo>
                    <a:pt x="123" y="142"/>
                    <a:pt x="124" y="144"/>
                    <a:pt x="123" y="147"/>
                  </a:cubicBezTo>
                  <a:cubicBezTo>
                    <a:pt x="123" y="148"/>
                    <a:pt x="121" y="149"/>
                    <a:pt x="120" y="148"/>
                  </a:cubicBezTo>
                  <a:cubicBezTo>
                    <a:pt x="119" y="146"/>
                    <a:pt x="118" y="145"/>
                    <a:pt x="115" y="145"/>
                  </a:cubicBezTo>
                  <a:cubicBezTo>
                    <a:pt x="113" y="145"/>
                    <a:pt x="112" y="147"/>
                    <a:pt x="110" y="148"/>
                  </a:cubicBezTo>
                  <a:cubicBezTo>
                    <a:pt x="107" y="148"/>
                    <a:pt x="105" y="150"/>
                    <a:pt x="103" y="153"/>
                  </a:cubicBezTo>
                  <a:cubicBezTo>
                    <a:pt x="102" y="156"/>
                    <a:pt x="103" y="158"/>
                    <a:pt x="105" y="161"/>
                  </a:cubicBezTo>
                  <a:cubicBezTo>
                    <a:pt x="107" y="163"/>
                    <a:pt x="110" y="164"/>
                    <a:pt x="113" y="164"/>
                  </a:cubicBezTo>
                  <a:cubicBezTo>
                    <a:pt x="114" y="165"/>
                    <a:pt x="113" y="165"/>
                    <a:pt x="113" y="166"/>
                  </a:cubicBezTo>
                  <a:cubicBezTo>
                    <a:pt x="114" y="167"/>
                    <a:pt x="114" y="168"/>
                    <a:pt x="116" y="168"/>
                  </a:cubicBezTo>
                  <a:cubicBezTo>
                    <a:pt x="117" y="167"/>
                    <a:pt x="119" y="169"/>
                    <a:pt x="119" y="167"/>
                  </a:cubicBezTo>
                  <a:cubicBezTo>
                    <a:pt x="119" y="165"/>
                    <a:pt x="119" y="163"/>
                    <a:pt x="121" y="163"/>
                  </a:cubicBezTo>
                  <a:cubicBezTo>
                    <a:pt x="122" y="163"/>
                    <a:pt x="123" y="164"/>
                    <a:pt x="124" y="166"/>
                  </a:cubicBezTo>
                  <a:cubicBezTo>
                    <a:pt x="124" y="167"/>
                    <a:pt x="124" y="170"/>
                    <a:pt x="123" y="171"/>
                  </a:cubicBezTo>
                  <a:cubicBezTo>
                    <a:pt x="121" y="173"/>
                    <a:pt x="117" y="173"/>
                    <a:pt x="115" y="173"/>
                  </a:cubicBezTo>
                  <a:cubicBezTo>
                    <a:pt x="112" y="173"/>
                    <a:pt x="111" y="170"/>
                    <a:pt x="110" y="168"/>
                  </a:cubicBezTo>
                  <a:cubicBezTo>
                    <a:pt x="105" y="167"/>
                    <a:pt x="100" y="164"/>
                    <a:pt x="99" y="159"/>
                  </a:cubicBezTo>
                  <a:cubicBezTo>
                    <a:pt x="98" y="155"/>
                    <a:pt x="98" y="151"/>
                    <a:pt x="100" y="148"/>
                  </a:cubicBezTo>
                  <a:cubicBezTo>
                    <a:pt x="102" y="145"/>
                    <a:pt x="105" y="143"/>
                    <a:pt x="108" y="143"/>
                  </a:cubicBezTo>
                  <a:cubicBezTo>
                    <a:pt x="109" y="140"/>
                    <a:pt x="112" y="140"/>
                    <a:pt x="114" y="138"/>
                  </a:cubicBezTo>
                  <a:cubicBezTo>
                    <a:pt x="116" y="139"/>
                    <a:pt x="119" y="138"/>
                    <a:pt x="121" y="140"/>
                  </a:cubicBezTo>
                  <a:close/>
                  <a:moveTo>
                    <a:pt x="165" y="152"/>
                  </a:moveTo>
                  <a:cubicBezTo>
                    <a:pt x="165" y="154"/>
                    <a:pt x="166" y="157"/>
                    <a:pt x="164" y="159"/>
                  </a:cubicBezTo>
                  <a:cubicBezTo>
                    <a:pt x="163" y="161"/>
                    <a:pt x="161" y="161"/>
                    <a:pt x="159" y="161"/>
                  </a:cubicBezTo>
                  <a:cubicBezTo>
                    <a:pt x="157" y="160"/>
                    <a:pt x="154" y="160"/>
                    <a:pt x="154" y="157"/>
                  </a:cubicBezTo>
                  <a:cubicBezTo>
                    <a:pt x="153" y="156"/>
                    <a:pt x="153" y="154"/>
                    <a:pt x="154" y="153"/>
                  </a:cubicBezTo>
                  <a:cubicBezTo>
                    <a:pt x="156" y="150"/>
                    <a:pt x="159" y="148"/>
                    <a:pt x="162" y="149"/>
                  </a:cubicBezTo>
                  <a:cubicBezTo>
                    <a:pt x="163" y="150"/>
                    <a:pt x="164" y="151"/>
                    <a:pt x="165" y="152"/>
                  </a:cubicBezTo>
                  <a:close/>
                  <a:moveTo>
                    <a:pt x="162" y="152"/>
                  </a:moveTo>
                  <a:cubicBezTo>
                    <a:pt x="163" y="153"/>
                    <a:pt x="163" y="155"/>
                    <a:pt x="163" y="156"/>
                  </a:cubicBezTo>
                  <a:cubicBezTo>
                    <a:pt x="162" y="158"/>
                    <a:pt x="161" y="159"/>
                    <a:pt x="160" y="159"/>
                  </a:cubicBezTo>
                  <a:cubicBezTo>
                    <a:pt x="158" y="159"/>
                    <a:pt x="157" y="158"/>
                    <a:pt x="156" y="157"/>
                  </a:cubicBezTo>
                  <a:cubicBezTo>
                    <a:pt x="155" y="155"/>
                    <a:pt x="156" y="154"/>
                    <a:pt x="157" y="153"/>
                  </a:cubicBezTo>
                  <a:cubicBezTo>
                    <a:pt x="158" y="151"/>
                    <a:pt x="160" y="151"/>
                    <a:pt x="162" y="152"/>
                  </a:cubicBezTo>
                  <a:close/>
                  <a:moveTo>
                    <a:pt x="258" y="160"/>
                  </a:moveTo>
                  <a:cubicBezTo>
                    <a:pt x="258" y="160"/>
                    <a:pt x="258" y="160"/>
                    <a:pt x="258" y="160"/>
                  </a:cubicBezTo>
                  <a:cubicBezTo>
                    <a:pt x="254" y="160"/>
                    <a:pt x="250" y="161"/>
                    <a:pt x="248" y="164"/>
                  </a:cubicBezTo>
                  <a:cubicBezTo>
                    <a:pt x="246" y="168"/>
                    <a:pt x="249" y="171"/>
                    <a:pt x="249" y="174"/>
                  </a:cubicBezTo>
                  <a:cubicBezTo>
                    <a:pt x="250" y="180"/>
                    <a:pt x="253" y="187"/>
                    <a:pt x="250" y="193"/>
                  </a:cubicBezTo>
                  <a:cubicBezTo>
                    <a:pt x="249" y="194"/>
                    <a:pt x="247" y="195"/>
                    <a:pt x="245" y="195"/>
                  </a:cubicBezTo>
                  <a:cubicBezTo>
                    <a:pt x="246" y="190"/>
                    <a:pt x="249" y="183"/>
                    <a:pt x="246" y="177"/>
                  </a:cubicBezTo>
                  <a:cubicBezTo>
                    <a:pt x="242" y="174"/>
                    <a:pt x="244" y="169"/>
                    <a:pt x="243" y="166"/>
                  </a:cubicBezTo>
                  <a:cubicBezTo>
                    <a:pt x="243" y="161"/>
                    <a:pt x="246" y="157"/>
                    <a:pt x="251" y="156"/>
                  </a:cubicBezTo>
                  <a:cubicBezTo>
                    <a:pt x="252" y="156"/>
                    <a:pt x="254" y="156"/>
                    <a:pt x="256" y="157"/>
                  </a:cubicBezTo>
                  <a:cubicBezTo>
                    <a:pt x="256" y="158"/>
                    <a:pt x="258" y="158"/>
                    <a:pt x="258" y="160"/>
                  </a:cubicBezTo>
                  <a:close/>
                  <a:moveTo>
                    <a:pt x="312" y="157"/>
                  </a:moveTo>
                  <a:cubicBezTo>
                    <a:pt x="314" y="159"/>
                    <a:pt x="315" y="161"/>
                    <a:pt x="315" y="164"/>
                  </a:cubicBezTo>
                  <a:cubicBezTo>
                    <a:pt x="312" y="171"/>
                    <a:pt x="309" y="179"/>
                    <a:pt x="312" y="186"/>
                  </a:cubicBezTo>
                  <a:cubicBezTo>
                    <a:pt x="316" y="193"/>
                    <a:pt x="315" y="201"/>
                    <a:pt x="312" y="207"/>
                  </a:cubicBezTo>
                  <a:cubicBezTo>
                    <a:pt x="316" y="213"/>
                    <a:pt x="316" y="220"/>
                    <a:pt x="312" y="226"/>
                  </a:cubicBezTo>
                  <a:cubicBezTo>
                    <a:pt x="310" y="229"/>
                    <a:pt x="310" y="229"/>
                    <a:pt x="310" y="229"/>
                  </a:cubicBezTo>
                  <a:cubicBezTo>
                    <a:pt x="313" y="231"/>
                    <a:pt x="315" y="235"/>
                    <a:pt x="315" y="238"/>
                  </a:cubicBezTo>
                  <a:cubicBezTo>
                    <a:pt x="315" y="245"/>
                    <a:pt x="313" y="252"/>
                    <a:pt x="308" y="256"/>
                  </a:cubicBezTo>
                  <a:cubicBezTo>
                    <a:pt x="308" y="257"/>
                    <a:pt x="310" y="257"/>
                    <a:pt x="310" y="258"/>
                  </a:cubicBezTo>
                  <a:cubicBezTo>
                    <a:pt x="316" y="263"/>
                    <a:pt x="316" y="271"/>
                    <a:pt x="313" y="277"/>
                  </a:cubicBezTo>
                  <a:cubicBezTo>
                    <a:pt x="310" y="282"/>
                    <a:pt x="310" y="282"/>
                    <a:pt x="310" y="282"/>
                  </a:cubicBezTo>
                  <a:cubicBezTo>
                    <a:pt x="311" y="286"/>
                    <a:pt x="313" y="290"/>
                    <a:pt x="311" y="295"/>
                  </a:cubicBezTo>
                  <a:cubicBezTo>
                    <a:pt x="311" y="298"/>
                    <a:pt x="308" y="300"/>
                    <a:pt x="305" y="302"/>
                  </a:cubicBezTo>
                  <a:cubicBezTo>
                    <a:pt x="301" y="304"/>
                    <a:pt x="294" y="304"/>
                    <a:pt x="290" y="300"/>
                  </a:cubicBezTo>
                  <a:cubicBezTo>
                    <a:pt x="289" y="299"/>
                    <a:pt x="289" y="299"/>
                    <a:pt x="289" y="299"/>
                  </a:cubicBezTo>
                  <a:cubicBezTo>
                    <a:pt x="284" y="304"/>
                    <a:pt x="275" y="306"/>
                    <a:pt x="269" y="303"/>
                  </a:cubicBezTo>
                  <a:cubicBezTo>
                    <a:pt x="267" y="302"/>
                    <a:pt x="265" y="300"/>
                    <a:pt x="264" y="298"/>
                  </a:cubicBezTo>
                  <a:cubicBezTo>
                    <a:pt x="263" y="298"/>
                    <a:pt x="262" y="301"/>
                    <a:pt x="260" y="301"/>
                  </a:cubicBezTo>
                  <a:cubicBezTo>
                    <a:pt x="254" y="304"/>
                    <a:pt x="246" y="306"/>
                    <a:pt x="241" y="302"/>
                  </a:cubicBezTo>
                  <a:cubicBezTo>
                    <a:pt x="241" y="301"/>
                    <a:pt x="240" y="301"/>
                    <a:pt x="239" y="301"/>
                  </a:cubicBezTo>
                  <a:cubicBezTo>
                    <a:pt x="236" y="306"/>
                    <a:pt x="230" y="307"/>
                    <a:pt x="224" y="307"/>
                  </a:cubicBezTo>
                  <a:cubicBezTo>
                    <a:pt x="220" y="307"/>
                    <a:pt x="217" y="303"/>
                    <a:pt x="212" y="304"/>
                  </a:cubicBezTo>
                  <a:cubicBezTo>
                    <a:pt x="208" y="307"/>
                    <a:pt x="203" y="308"/>
                    <a:pt x="199" y="307"/>
                  </a:cubicBezTo>
                  <a:cubicBezTo>
                    <a:pt x="197" y="307"/>
                    <a:pt x="195" y="306"/>
                    <a:pt x="193" y="305"/>
                  </a:cubicBezTo>
                  <a:cubicBezTo>
                    <a:pt x="187" y="304"/>
                    <a:pt x="180" y="303"/>
                    <a:pt x="175" y="307"/>
                  </a:cubicBezTo>
                  <a:cubicBezTo>
                    <a:pt x="172" y="309"/>
                    <a:pt x="167" y="307"/>
                    <a:pt x="164" y="306"/>
                  </a:cubicBezTo>
                  <a:cubicBezTo>
                    <a:pt x="163" y="305"/>
                    <a:pt x="163" y="305"/>
                    <a:pt x="163" y="305"/>
                  </a:cubicBezTo>
                  <a:cubicBezTo>
                    <a:pt x="164" y="304"/>
                    <a:pt x="166" y="305"/>
                    <a:pt x="167" y="304"/>
                  </a:cubicBezTo>
                  <a:cubicBezTo>
                    <a:pt x="171" y="301"/>
                    <a:pt x="170" y="294"/>
                    <a:pt x="175" y="292"/>
                  </a:cubicBezTo>
                  <a:cubicBezTo>
                    <a:pt x="182" y="287"/>
                    <a:pt x="190" y="293"/>
                    <a:pt x="197" y="290"/>
                  </a:cubicBezTo>
                  <a:cubicBezTo>
                    <a:pt x="203" y="285"/>
                    <a:pt x="210" y="280"/>
                    <a:pt x="218" y="284"/>
                  </a:cubicBezTo>
                  <a:cubicBezTo>
                    <a:pt x="220" y="281"/>
                    <a:pt x="221" y="278"/>
                    <a:pt x="225" y="276"/>
                  </a:cubicBezTo>
                  <a:cubicBezTo>
                    <a:pt x="227" y="275"/>
                    <a:pt x="229" y="274"/>
                    <a:pt x="232" y="273"/>
                  </a:cubicBezTo>
                  <a:cubicBezTo>
                    <a:pt x="232" y="270"/>
                    <a:pt x="233" y="267"/>
                    <a:pt x="235" y="265"/>
                  </a:cubicBezTo>
                  <a:cubicBezTo>
                    <a:pt x="238" y="263"/>
                    <a:pt x="240" y="262"/>
                    <a:pt x="242" y="262"/>
                  </a:cubicBezTo>
                  <a:cubicBezTo>
                    <a:pt x="244" y="262"/>
                    <a:pt x="246" y="263"/>
                    <a:pt x="247" y="261"/>
                  </a:cubicBezTo>
                  <a:cubicBezTo>
                    <a:pt x="248" y="258"/>
                    <a:pt x="251" y="256"/>
                    <a:pt x="253" y="255"/>
                  </a:cubicBezTo>
                  <a:cubicBezTo>
                    <a:pt x="254" y="250"/>
                    <a:pt x="256" y="245"/>
                    <a:pt x="261" y="244"/>
                  </a:cubicBezTo>
                  <a:cubicBezTo>
                    <a:pt x="264" y="243"/>
                    <a:pt x="269" y="244"/>
                    <a:pt x="270" y="240"/>
                  </a:cubicBezTo>
                  <a:cubicBezTo>
                    <a:pt x="270" y="233"/>
                    <a:pt x="274" y="227"/>
                    <a:pt x="281" y="224"/>
                  </a:cubicBezTo>
                  <a:cubicBezTo>
                    <a:pt x="281" y="224"/>
                    <a:pt x="283" y="224"/>
                    <a:pt x="283" y="223"/>
                  </a:cubicBezTo>
                  <a:cubicBezTo>
                    <a:pt x="282" y="220"/>
                    <a:pt x="284" y="217"/>
                    <a:pt x="286" y="214"/>
                  </a:cubicBezTo>
                  <a:cubicBezTo>
                    <a:pt x="288" y="212"/>
                    <a:pt x="290" y="211"/>
                    <a:pt x="292" y="210"/>
                  </a:cubicBezTo>
                  <a:cubicBezTo>
                    <a:pt x="293" y="210"/>
                    <a:pt x="293" y="210"/>
                    <a:pt x="293" y="210"/>
                  </a:cubicBezTo>
                  <a:cubicBezTo>
                    <a:pt x="291" y="205"/>
                    <a:pt x="291" y="199"/>
                    <a:pt x="293" y="194"/>
                  </a:cubicBezTo>
                  <a:cubicBezTo>
                    <a:pt x="296" y="190"/>
                    <a:pt x="299" y="187"/>
                    <a:pt x="299" y="183"/>
                  </a:cubicBezTo>
                  <a:cubicBezTo>
                    <a:pt x="297" y="177"/>
                    <a:pt x="298" y="171"/>
                    <a:pt x="302" y="166"/>
                  </a:cubicBezTo>
                  <a:cubicBezTo>
                    <a:pt x="304" y="162"/>
                    <a:pt x="313" y="164"/>
                    <a:pt x="310" y="157"/>
                  </a:cubicBezTo>
                  <a:cubicBezTo>
                    <a:pt x="310" y="157"/>
                    <a:pt x="311" y="157"/>
                    <a:pt x="312" y="157"/>
                  </a:cubicBezTo>
                  <a:close/>
                  <a:moveTo>
                    <a:pt x="71" y="164"/>
                  </a:moveTo>
                  <a:cubicBezTo>
                    <a:pt x="73" y="168"/>
                    <a:pt x="73" y="173"/>
                    <a:pt x="70" y="176"/>
                  </a:cubicBezTo>
                  <a:cubicBezTo>
                    <a:pt x="65" y="183"/>
                    <a:pt x="69" y="191"/>
                    <a:pt x="72" y="197"/>
                  </a:cubicBezTo>
                  <a:cubicBezTo>
                    <a:pt x="70" y="197"/>
                    <a:pt x="69" y="197"/>
                    <a:pt x="68" y="196"/>
                  </a:cubicBezTo>
                  <a:cubicBezTo>
                    <a:pt x="66" y="192"/>
                    <a:pt x="65" y="189"/>
                    <a:pt x="65" y="185"/>
                  </a:cubicBezTo>
                  <a:cubicBezTo>
                    <a:pt x="65" y="178"/>
                    <a:pt x="65" y="178"/>
                    <a:pt x="65" y="178"/>
                  </a:cubicBezTo>
                  <a:cubicBezTo>
                    <a:pt x="66" y="174"/>
                    <a:pt x="68" y="170"/>
                    <a:pt x="66" y="167"/>
                  </a:cubicBezTo>
                  <a:cubicBezTo>
                    <a:pt x="64" y="165"/>
                    <a:pt x="62" y="164"/>
                    <a:pt x="60" y="164"/>
                  </a:cubicBezTo>
                  <a:cubicBezTo>
                    <a:pt x="59" y="164"/>
                    <a:pt x="58" y="165"/>
                    <a:pt x="58" y="165"/>
                  </a:cubicBezTo>
                  <a:cubicBezTo>
                    <a:pt x="57" y="163"/>
                    <a:pt x="58" y="161"/>
                    <a:pt x="60" y="160"/>
                  </a:cubicBezTo>
                  <a:cubicBezTo>
                    <a:pt x="62" y="158"/>
                    <a:pt x="65" y="158"/>
                    <a:pt x="68" y="159"/>
                  </a:cubicBezTo>
                  <a:cubicBezTo>
                    <a:pt x="69" y="161"/>
                    <a:pt x="71" y="163"/>
                    <a:pt x="71" y="164"/>
                  </a:cubicBezTo>
                  <a:close/>
                  <a:moveTo>
                    <a:pt x="256" y="162"/>
                  </a:moveTo>
                  <a:cubicBezTo>
                    <a:pt x="254" y="163"/>
                    <a:pt x="252" y="166"/>
                    <a:pt x="252" y="168"/>
                  </a:cubicBezTo>
                  <a:cubicBezTo>
                    <a:pt x="254" y="176"/>
                    <a:pt x="256" y="184"/>
                    <a:pt x="254" y="192"/>
                  </a:cubicBezTo>
                  <a:cubicBezTo>
                    <a:pt x="253" y="193"/>
                    <a:pt x="253" y="194"/>
                    <a:pt x="252" y="194"/>
                  </a:cubicBezTo>
                  <a:cubicBezTo>
                    <a:pt x="251" y="194"/>
                    <a:pt x="251" y="193"/>
                    <a:pt x="251" y="193"/>
                  </a:cubicBezTo>
                  <a:cubicBezTo>
                    <a:pt x="255" y="187"/>
                    <a:pt x="252" y="179"/>
                    <a:pt x="251" y="172"/>
                  </a:cubicBezTo>
                  <a:cubicBezTo>
                    <a:pt x="250" y="169"/>
                    <a:pt x="249" y="166"/>
                    <a:pt x="252" y="163"/>
                  </a:cubicBezTo>
                  <a:cubicBezTo>
                    <a:pt x="253" y="163"/>
                    <a:pt x="255" y="162"/>
                    <a:pt x="256" y="162"/>
                  </a:cubicBezTo>
                  <a:close/>
                  <a:moveTo>
                    <a:pt x="9" y="164"/>
                  </a:moveTo>
                  <a:cubicBezTo>
                    <a:pt x="13" y="165"/>
                    <a:pt x="18" y="168"/>
                    <a:pt x="19" y="173"/>
                  </a:cubicBezTo>
                  <a:cubicBezTo>
                    <a:pt x="21" y="178"/>
                    <a:pt x="20" y="184"/>
                    <a:pt x="20" y="189"/>
                  </a:cubicBezTo>
                  <a:cubicBezTo>
                    <a:pt x="18" y="192"/>
                    <a:pt x="23" y="194"/>
                    <a:pt x="23" y="196"/>
                  </a:cubicBezTo>
                  <a:cubicBezTo>
                    <a:pt x="27" y="201"/>
                    <a:pt x="25" y="207"/>
                    <a:pt x="25" y="212"/>
                  </a:cubicBezTo>
                  <a:cubicBezTo>
                    <a:pt x="27" y="214"/>
                    <a:pt x="31" y="215"/>
                    <a:pt x="32" y="219"/>
                  </a:cubicBezTo>
                  <a:cubicBezTo>
                    <a:pt x="33" y="221"/>
                    <a:pt x="32" y="224"/>
                    <a:pt x="35" y="224"/>
                  </a:cubicBezTo>
                  <a:cubicBezTo>
                    <a:pt x="40" y="225"/>
                    <a:pt x="43" y="229"/>
                    <a:pt x="46" y="233"/>
                  </a:cubicBezTo>
                  <a:cubicBezTo>
                    <a:pt x="46" y="235"/>
                    <a:pt x="47" y="237"/>
                    <a:pt x="47" y="240"/>
                  </a:cubicBezTo>
                  <a:cubicBezTo>
                    <a:pt x="49" y="242"/>
                    <a:pt x="51" y="243"/>
                    <a:pt x="53" y="245"/>
                  </a:cubicBezTo>
                  <a:cubicBezTo>
                    <a:pt x="58" y="245"/>
                    <a:pt x="62" y="248"/>
                    <a:pt x="64" y="252"/>
                  </a:cubicBezTo>
                  <a:cubicBezTo>
                    <a:pt x="65" y="255"/>
                    <a:pt x="66" y="258"/>
                    <a:pt x="65" y="261"/>
                  </a:cubicBezTo>
                  <a:cubicBezTo>
                    <a:pt x="68" y="264"/>
                    <a:pt x="68" y="264"/>
                    <a:pt x="68" y="264"/>
                  </a:cubicBezTo>
                  <a:cubicBezTo>
                    <a:pt x="74" y="263"/>
                    <a:pt x="78" y="266"/>
                    <a:pt x="83" y="269"/>
                  </a:cubicBezTo>
                  <a:cubicBezTo>
                    <a:pt x="85" y="271"/>
                    <a:pt x="84" y="274"/>
                    <a:pt x="86" y="276"/>
                  </a:cubicBezTo>
                  <a:cubicBezTo>
                    <a:pt x="91" y="276"/>
                    <a:pt x="95" y="279"/>
                    <a:pt x="97" y="282"/>
                  </a:cubicBezTo>
                  <a:cubicBezTo>
                    <a:pt x="99" y="283"/>
                    <a:pt x="98" y="286"/>
                    <a:pt x="100" y="285"/>
                  </a:cubicBezTo>
                  <a:cubicBezTo>
                    <a:pt x="108" y="282"/>
                    <a:pt x="114" y="289"/>
                    <a:pt x="121" y="291"/>
                  </a:cubicBezTo>
                  <a:cubicBezTo>
                    <a:pt x="125" y="290"/>
                    <a:pt x="130" y="288"/>
                    <a:pt x="134" y="289"/>
                  </a:cubicBezTo>
                  <a:cubicBezTo>
                    <a:pt x="140" y="290"/>
                    <a:pt x="145" y="295"/>
                    <a:pt x="147" y="300"/>
                  </a:cubicBezTo>
                  <a:cubicBezTo>
                    <a:pt x="149" y="302"/>
                    <a:pt x="151" y="302"/>
                    <a:pt x="153" y="302"/>
                  </a:cubicBezTo>
                  <a:cubicBezTo>
                    <a:pt x="154" y="302"/>
                    <a:pt x="154" y="302"/>
                    <a:pt x="154" y="303"/>
                  </a:cubicBezTo>
                  <a:cubicBezTo>
                    <a:pt x="154" y="304"/>
                    <a:pt x="152" y="304"/>
                    <a:pt x="152" y="304"/>
                  </a:cubicBezTo>
                  <a:cubicBezTo>
                    <a:pt x="151" y="306"/>
                    <a:pt x="149" y="308"/>
                    <a:pt x="146" y="308"/>
                  </a:cubicBezTo>
                  <a:cubicBezTo>
                    <a:pt x="141" y="308"/>
                    <a:pt x="137" y="305"/>
                    <a:pt x="133" y="304"/>
                  </a:cubicBezTo>
                  <a:cubicBezTo>
                    <a:pt x="129" y="303"/>
                    <a:pt x="124" y="305"/>
                    <a:pt x="121" y="307"/>
                  </a:cubicBezTo>
                  <a:cubicBezTo>
                    <a:pt x="115" y="310"/>
                    <a:pt x="108" y="307"/>
                    <a:pt x="102" y="304"/>
                  </a:cubicBezTo>
                  <a:cubicBezTo>
                    <a:pt x="99" y="303"/>
                    <a:pt x="96" y="306"/>
                    <a:pt x="94" y="306"/>
                  </a:cubicBezTo>
                  <a:cubicBezTo>
                    <a:pt x="88" y="306"/>
                    <a:pt x="82" y="306"/>
                    <a:pt x="77" y="302"/>
                  </a:cubicBezTo>
                  <a:cubicBezTo>
                    <a:pt x="73" y="305"/>
                    <a:pt x="73" y="305"/>
                    <a:pt x="73" y="305"/>
                  </a:cubicBezTo>
                  <a:cubicBezTo>
                    <a:pt x="70" y="305"/>
                    <a:pt x="67" y="306"/>
                    <a:pt x="64" y="306"/>
                  </a:cubicBezTo>
                  <a:cubicBezTo>
                    <a:pt x="59" y="305"/>
                    <a:pt x="55" y="303"/>
                    <a:pt x="52" y="300"/>
                  </a:cubicBezTo>
                  <a:cubicBezTo>
                    <a:pt x="50" y="300"/>
                    <a:pt x="49" y="302"/>
                    <a:pt x="47" y="303"/>
                  </a:cubicBezTo>
                  <a:cubicBezTo>
                    <a:pt x="43" y="306"/>
                    <a:pt x="37" y="307"/>
                    <a:pt x="32" y="305"/>
                  </a:cubicBezTo>
                  <a:cubicBezTo>
                    <a:pt x="30" y="305"/>
                    <a:pt x="28" y="304"/>
                    <a:pt x="26" y="303"/>
                  </a:cubicBezTo>
                  <a:cubicBezTo>
                    <a:pt x="24" y="303"/>
                    <a:pt x="23" y="305"/>
                    <a:pt x="21" y="305"/>
                  </a:cubicBezTo>
                  <a:cubicBezTo>
                    <a:pt x="16" y="307"/>
                    <a:pt x="11" y="306"/>
                    <a:pt x="7" y="303"/>
                  </a:cubicBezTo>
                  <a:cubicBezTo>
                    <a:pt x="4" y="300"/>
                    <a:pt x="3" y="294"/>
                    <a:pt x="4" y="290"/>
                  </a:cubicBezTo>
                  <a:cubicBezTo>
                    <a:pt x="4" y="287"/>
                    <a:pt x="7" y="285"/>
                    <a:pt x="7" y="283"/>
                  </a:cubicBezTo>
                  <a:cubicBezTo>
                    <a:pt x="5" y="280"/>
                    <a:pt x="3" y="276"/>
                    <a:pt x="3" y="272"/>
                  </a:cubicBezTo>
                  <a:cubicBezTo>
                    <a:pt x="3" y="268"/>
                    <a:pt x="5" y="264"/>
                    <a:pt x="7" y="261"/>
                  </a:cubicBezTo>
                  <a:cubicBezTo>
                    <a:pt x="8" y="260"/>
                    <a:pt x="9" y="260"/>
                    <a:pt x="9" y="259"/>
                  </a:cubicBezTo>
                  <a:cubicBezTo>
                    <a:pt x="9" y="258"/>
                    <a:pt x="7" y="257"/>
                    <a:pt x="7" y="256"/>
                  </a:cubicBezTo>
                  <a:cubicBezTo>
                    <a:pt x="5" y="253"/>
                    <a:pt x="3" y="251"/>
                    <a:pt x="2" y="248"/>
                  </a:cubicBezTo>
                  <a:cubicBezTo>
                    <a:pt x="2" y="244"/>
                    <a:pt x="2" y="239"/>
                    <a:pt x="4" y="236"/>
                  </a:cubicBezTo>
                  <a:cubicBezTo>
                    <a:pt x="5" y="235"/>
                    <a:pt x="7" y="235"/>
                    <a:pt x="7" y="233"/>
                  </a:cubicBezTo>
                  <a:cubicBezTo>
                    <a:pt x="3" y="231"/>
                    <a:pt x="2" y="226"/>
                    <a:pt x="1" y="222"/>
                  </a:cubicBezTo>
                  <a:cubicBezTo>
                    <a:pt x="2" y="217"/>
                    <a:pt x="2" y="213"/>
                    <a:pt x="4" y="209"/>
                  </a:cubicBezTo>
                  <a:cubicBezTo>
                    <a:pt x="4" y="207"/>
                    <a:pt x="3" y="205"/>
                    <a:pt x="2" y="204"/>
                  </a:cubicBezTo>
                  <a:cubicBezTo>
                    <a:pt x="1" y="200"/>
                    <a:pt x="1" y="196"/>
                    <a:pt x="2" y="192"/>
                  </a:cubicBezTo>
                  <a:cubicBezTo>
                    <a:pt x="4" y="185"/>
                    <a:pt x="8" y="176"/>
                    <a:pt x="3" y="169"/>
                  </a:cubicBezTo>
                  <a:cubicBezTo>
                    <a:pt x="2" y="166"/>
                    <a:pt x="1" y="164"/>
                    <a:pt x="2" y="161"/>
                  </a:cubicBezTo>
                  <a:cubicBezTo>
                    <a:pt x="3" y="160"/>
                    <a:pt x="4" y="159"/>
                    <a:pt x="5" y="160"/>
                  </a:cubicBezTo>
                  <a:cubicBezTo>
                    <a:pt x="6" y="162"/>
                    <a:pt x="7" y="163"/>
                    <a:pt x="9" y="164"/>
                  </a:cubicBezTo>
                  <a:close/>
                  <a:moveTo>
                    <a:pt x="312" y="164"/>
                  </a:moveTo>
                  <a:cubicBezTo>
                    <a:pt x="312" y="167"/>
                    <a:pt x="310" y="171"/>
                    <a:pt x="309" y="174"/>
                  </a:cubicBezTo>
                  <a:cubicBezTo>
                    <a:pt x="308" y="180"/>
                    <a:pt x="309" y="186"/>
                    <a:pt x="312" y="191"/>
                  </a:cubicBezTo>
                  <a:cubicBezTo>
                    <a:pt x="314" y="196"/>
                    <a:pt x="312" y="203"/>
                    <a:pt x="308" y="207"/>
                  </a:cubicBezTo>
                  <a:cubicBezTo>
                    <a:pt x="308" y="208"/>
                    <a:pt x="309" y="208"/>
                    <a:pt x="310" y="209"/>
                  </a:cubicBezTo>
                  <a:cubicBezTo>
                    <a:pt x="313" y="213"/>
                    <a:pt x="313" y="220"/>
                    <a:pt x="311" y="224"/>
                  </a:cubicBezTo>
                  <a:cubicBezTo>
                    <a:pt x="310" y="226"/>
                    <a:pt x="307" y="226"/>
                    <a:pt x="307" y="228"/>
                  </a:cubicBezTo>
                  <a:cubicBezTo>
                    <a:pt x="301" y="229"/>
                    <a:pt x="294" y="231"/>
                    <a:pt x="293" y="237"/>
                  </a:cubicBezTo>
                  <a:cubicBezTo>
                    <a:pt x="293" y="241"/>
                    <a:pt x="294" y="244"/>
                    <a:pt x="297" y="246"/>
                  </a:cubicBezTo>
                  <a:cubicBezTo>
                    <a:pt x="298" y="247"/>
                    <a:pt x="299" y="246"/>
                    <a:pt x="300" y="245"/>
                  </a:cubicBezTo>
                  <a:cubicBezTo>
                    <a:pt x="301" y="245"/>
                    <a:pt x="300" y="244"/>
                    <a:pt x="300" y="243"/>
                  </a:cubicBezTo>
                  <a:cubicBezTo>
                    <a:pt x="299" y="242"/>
                    <a:pt x="298" y="243"/>
                    <a:pt x="297" y="243"/>
                  </a:cubicBezTo>
                  <a:cubicBezTo>
                    <a:pt x="296" y="241"/>
                    <a:pt x="295" y="239"/>
                    <a:pt x="296" y="237"/>
                  </a:cubicBezTo>
                  <a:cubicBezTo>
                    <a:pt x="297" y="233"/>
                    <a:pt x="301" y="231"/>
                    <a:pt x="304" y="230"/>
                  </a:cubicBezTo>
                  <a:cubicBezTo>
                    <a:pt x="307" y="230"/>
                    <a:pt x="311" y="231"/>
                    <a:pt x="312" y="234"/>
                  </a:cubicBezTo>
                  <a:cubicBezTo>
                    <a:pt x="314" y="240"/>
                    <a:pt x="313" y="247"/>
                    <a:pt x="309" y="252"/>
                  </a:cubicBezTo>
                  <a:cubicBezTo>
                    <a:pt x="306" y="256"/>
                    <a:pt x="302" y="254"/>
                    <a:pt x="299" y="256"/>
                  </a:cubicBezTo>
                  <a:cubicBezTo>
                    <a:pt x="296" y="257"/>
                    <a:pt x="293" y="260"/>
                    <a:pt x="291" y="262"/>
                  </a:cubicBezTo>
                  <a:cubicBezTo>
                    <a:pt x="289" y="266"/>
                    <a:pt x="290" y="271"/>
                    <a:pt x="292" y="275"/>
                  </a:cubicBezTo>
                  <a:cubicBezTo>
                    <a:pt x="294" y="275"/>
                    <a:pt x="297" y="277"/>
                    <a:pt x="299" y="276"/>
                  </a:cubicBezTo>
                  <a:cubicBezTo>
                    <a:pt x="300" y="276"/>
                    <a:pt x="300" y="274"/>
                    <a:pt x="301" y="273"/>
                  </a:cubicBezTo>
                  <a:cubicBezTo>
                    <a:pt x="301" y="273"/>
                    <a:pt x="300" y="272"/>
                    <a:pt x="300" y="272"/>
                  </a:cubicBezTo>
                  <a:cubicBezTo>
                    <a:pt x="298" y="272"/>
                    <a:pt x="296" y="276"/>
                    <a:pt x="294" y="273"/>
                  </a:cubicBezTo>
                  <a:cubicBezTo>
                    <a:pt x="292" y="270"/>
                    <a:pt x="292" y="267"/>
                    <a:pt x="293" y="264"/>
                  </a:cubicBezTo>
                  <a:cubicBezTo>
                    <a:pt x="295" y="260"/>
                    <a:pt x="299" y="257"/>
                    <a:pt x="303" y="257"/>
                  </a:cubicBezTo>
                  <a:cubicBezTo>
                    <a:pt x="307" y="257"/>
                    <a:pt x="310" y="259"/>
                    <a:pt x="311" y="263"/>
                  </a:cubicBezTo>
                  <a:cubicBezTo>
                    <a:pt x="314" y="268"/>
                    <a:pt x="313" y="275"/>
                    <a:pt x="310" y="279"/>
                  </a:cubicBezTo>
                  <a:cubicBezTo>
                    <a:pt x="309" y="280"/>
                    <a:pt x="307" y="281"/>
                    <a:pt x="306" y="282"/>
                  </a:cubicBezTo>
                  <a:cubicBezTo>
                    <a:pt x="309" y="285"/>
                    <a:pt x="309" y="288"/>
                    <a:pt x="310" y="291"/>
                  </a:cubicBezTo>
                  <a:cubicBezTo>
                    <a:pt x="310" y="295"/>
                    <a:pt x="308" y="299"/>
                    <a:pt x="304" y="301"/>
                  </a:cubicBezTo>
                  <a:cubicBezTo>
                    <a:pt x="300" y="302"/>
                    <a:pt x="294" y="301"/>
                    <a:pt x="291" y="298"/>
                  </a:cubicBezTo>
                  <a:cubicBezTo>
                    <a:pt x="288" y="298"/>
                    <a:pt x="288" y="298"/>
                    <a:pt x="288" y="298"/>
                  </a:cubicBezTo>
                  <a:cubicBezTo>
                    <a:pt x="285" y="302"/>
                    <a:pt x="280" y="303"/>
                    <a:pt x="275" y="303"/>
                  </a:cubicBezTo>
                  <a:cubicBezTo>
                    <a:pt x="272" y="302"/>
                    <a:pt x="269" y="301"/>
                    <a:pt x="267" y="299"/>
                  </a:cubicBezTo>
                  <a:cubicBezTo>
                    <a:pt x="265" y="295"/>
                    <a:pt x="264" y="290"/>
                    <a:pt x="266" y="285"/>
                  </a:cubicBezTo>
                  <a:cubicBezTo>
                    <a:pt x="268" y="283"/>
                    <a:pt x="270" y="281"/>
                    <a:pt x="273" y="281"/>
                  </a:cubicBezTo>
                  <a:cubicBezTo>
                    <a:pt x="275" y="281"/>
                    <a:pt x="278" y="281"/>
                    <a:pt x="280" y="284"/>
                  </a:cubicBezTo>
                  <a:cubicBezTo>
                    <a:pt x="281" y="286"/>
                    <a:pt x="277" y="287"/>
                    <a:pt x="279" y="289"/>
                  </a:cubicBezTo>
                  <a:cubicBezTo>
                    <a:pt x="279" y="290"/>
                    <a:pt x="280" y="291"/>
                    <a:pt x="281" y="290"/>
                  </a:cubicBezTo>
                  <a:cubicBezTo>
                    <a:pt x="283" y="288"/>
                    <a:pt x="282" y="285"/>
                    <a:pt x="282" y="283"/>
                  </a:cubicBezTo>
                  <a:cubicBezTo>
                    <a:pt x="280" y="280"/>
                    <a:pt x="276" y="279"/>
                    <a:pt x="273" y="279"/>
                  </a:cubicBezTo>
                  <a:cubicBezTo>
                    <a:pt x="269" y="280"/>
                    <a:pt x="265" y="283"/>
                    <a:pt x="263" y="288"/>
                  </a:cubicBezTo>
                  <a:cubicBezTo>
                    <a:pt x="263" y="290"/>
                    <a:pt x="262" y="294"/>
                    <a:pt x="263" y="296"/>
                  </a:cubicBezTo>
                  <a:cubicBezTo>
                    <a:pt x="261" y="299"/>
                    <a:pt x="258" y="302"/>
                    <a:pt x="254" y="302"/>
                  </a:cubicBezTo>
                  <a:cubicBezTo>
                    <a:pt x="249" y="302"/>
                    <a:pt x="244" y="304"/>
                    <a:pt x="241" y="299"/>
                  </a:cubicBezTo>
                  <a:cubicBezTo>
                    <a:pt x="239" y="295"/>
                    <a:pt x="241" y="291"/>
                    <a:pt x="243" y="288"/>
                  </a:cubicBezTo>
                  <a:cubicBezTo>
                    <a:pt x="244" y="287"/>
                    <a:pt x="246" y="285"/>
                    <a:pt x="248" y="286"/>
                  </a:cubicBezTo>
                  <a:cubicBezTo>
                    <a:pt x="248" y="286"/>
                    <a:pt x="249" y="287"/>
                    <a:pt x="249" y="287"/>
                  </a:cubicBezTo>
                  <a:cubicBezTo>
                    <a:pt x="249" y="288"/>
                    <a:pt x="247" y="289"/>
                    <a:pt x="249" y="290"/>
                  </a:cubicBezTo>
                  <a:cubicBezTo>
                    <a:pt x="249" y="290"/>
                    <a:pt x="250" y="290"/>
                    <a:pt x="250" y="290"/>
                  </a:cubicBezTo>
                  <a:cubicBezTo>
                    <a:pt x="251" y="289"/>
                    <a:pt x="252" y="287"/>
                    <a:pt x="251" y="286"/>
                  </a:cubicBezTo>
                  <a:cubicBezTo>
                    <a:pt x="250" y="285"/>
                    <a:pt x="249" y="284"/>
                    <a:pt x="248" y="284"/>
                  </a:cubicBezTo>
                  <a:cubicBezTo>
                    <a:pt x="244" y="284"/>
                    <a:pt x="241" y="288"/>
                    <a:pt x="239" y="291"/>
                  </a:cubicBezTo>
                  <a:cubicBezTo>
                    <a:pt x="238" y="293"/>
                    <a:pt x="238" y="296"/>
                    <a:pt x="238" y="299"/>
                  </a:cubicBezTo>
                  <a:cubicBezTo>
                    <a:pt x="235" y="304"/>
                    <a:pt x="229" y="305"/>
                    <a:pt x="224" y="306"/>
                  </a:cubicBezTo>
                  <a:cubicBezTo>
                    <a:pt x="219" y="306"/>
                    <a:pt x="216" y="302"/>
                    <a:pt x="211" y="302"/>
                  </a:cubicBezTo>
                  <a:cubicBezTo>
                    <a:pt x="207" y="305"/>
                    <a:pt x="203" y="307"/>
                    <a:pt x="198" y="305"/>
                  </a:cubicBezTo>
                  <a:cubicBezTo>
                    <a:pt x="192" y="303"/>
                    <a:pt x="185" y="301"/>
                    <a:pt x="179" y="303"/>
                  </a:cubicBezTo>
                  <a:cubicBezTo>
                    <a:pt x="175" y="304"/>
                    <a:pt x="172" y="307"/>
                    <a:pt x="168" y="305"/>
                  </a:cubicBezTo>
                  <a:cubicBezTo>
                    <a:pt x="168" y="305"/>
                    <a:pt x="170" y="304"/>
                    <a:pt x="170" y="303"/>
                  </a:cubicBezTo>
                  <a:cubicBezTo>
                    <a:pt x="173" y="300"/>
                    <a:pt x="172" y="293"/>
                    <a:pt x="178" y="292"/>
                  </a:cubicBezTo>
                  <a:cubicBezTo>
                    <a:pt x="185" y="290"/>
                    <a:pt x="193" y="295"/>
                    <a:pt x="199" y="291"/>
                  </a:cubicBezTo>
                  <a:cubicBezTo>
                    <a:pt x="203" y="288"/>
                    <a:pt x="208" y="283"/>
                    <a:pt x="214" y="285"/>
                  </a:cubicBezTo>
                  <a:cubicBezTo>
                    <a:pt x="216" y="285"/>
                    <a:pt x="218" y="285"/>
                    <a:pt x="218" y="287"/>
                  </a:cubicBezTo>
                  <a:cubicBezTo>
                    <a:pt x="218" y="289"/>
                    <a:pt x="219" y="292"/>
                    <a:pt x="222" y="293"/>
                  </a:cubicBezTo>
                  <a:cubicBezTo>
                    <a:pt x="224" y="293"/>
                    <a:pt x="226" y="294"/>
                    <a:pt x="228" y="293"/>
                  </a:cubicBezTo>
                  <a:cubicBezTo>
                    <a:pt x="228" y="292"/>
                    <a:pt x="229" y="291"/>
                    <a:pt x="229" y="289"/>
                  </a:cubicBezTo>
                  <a:cubicBezTo>
                    <a:pt x="228" y="289"/>
                    <a:pt x="227" y="288"/>
                    <a:pt x="226" y="289"/>
                  </a:cubicBezTo>
                  <a:cubicBezTo>
                    <a:pt x="225" y="289"/>
                    <a:pt x="225" y="291"/>
                    <a:pt x="224" y="291"/>
                  </a:cubicBezTo>
                  <a:cubicBezTo>
                    <a:pt x="222" y="291"/>
                    <a:pt x="221" y="290"/>
                    <a:pt x="221" y="288"/>
                  </a:cubicBezTo>
                  <a:cubicBezTo>
                    <a:pt x="221" y="284"/>
                    <a:pt x="222" y="281"/>
                    <a:pt x="225" y="278"/>
                  </a:cubicBezTo>
                  <a:cubicBezTo>
                    <a:pt x="227" y="276"/>
                    <a:pt x="231" y="276"/>
                    <a:pt x="234" y="276"/>
                  </a:cubicBezTo>
                  <a:cubicBezTo>
                    <a:pt x="235" y="275"/>
                    <a:pt x="235" y="274"/>
                    <a:pt x="235" y="274"/>
                  </a:cubicBezTo>
                  <a:cubicBezTo>
                    <a:pt x="234" y="273"/>
                    <a:pt x="234" y="272"/>
                    <a:pt x="234" y="271"/>
                  </a:cubicBezTo>
                  <a:cubicBezTo>
                    <a:pt x="235" y="268"/>
                    <a:pt x="237" y="267"/>
                    <a:pt x="239" y="265"/>
                  </a:cubicBezTo>
                  <a:cubicBezTo>
                    <a:pt x="241" y="264"/>
                    <a:pt x="245" y="264"/>
                    <a:pt x="247" y="265"/>
                  </a:cubicBezTo>
                  <a:cubicBezTo>
                    <a:pt x="249" y="265"/>
                    <a:pt x="248" y="262"/>
                    <a:pt x="249" y="261"/>
                  </a:cubicBezTo>
                  <a:cubicBezTo>
                    <a:pt x="250" y="258"/>
                    <a:pt x="253" y="258"/>
                    <a:pt x="256" y="256"/>
                  </a:cubicBezTo>
                  <a:cubicBezTo>
                    <a:pt x="258" y="256"/>
                    <a:pt x="261" y="256"/>
                    <a:pt x="263" y="257"/>
                  </a:cubicBezTo>
                  <a:cubicBezTo>
                    <a:pt x="265" y="261"/>
                    <a:pt x="271" y="265"/>
                    <a:pt x="269" y="270"/>
                  </a:cubicBezTo>
                  <a:cubicBezTo>
                    <a:pt x="268" y="272"/>
                    <a:pt x="267" y="275"/>
                    <a:pt x="264" y="276"/>
                  </a:cubicBezTo>
                  <a:cubicBezTo>
                    <a:pt x="263" y="277"/>
                    <a:pt x="261" y="277"/>
                    <a:pt x="259" y="276"/>
                  </a:cubicBezTo>
                  <a:cubicBezTo>
                    <a:pt x="258" y="275"/>
                    <a:pt x="259" y="272"/>
                    <a:pt x="257" y="271"/>
                  </a:cubicBezTo>
                  <a:cubicBezTo>
                    <a:pt x="256" y="271"/>
                    <a:pt x="256" y="272"/>
                    <a:pt x="255" y="272"/>
                  </a:cubicBezTo>
                  <a:cubicBezTo>
                    <a:pt x="254" y="274"/>
                    <a:pt x="255" y="275"/>
                    <a:pt x="255" y="277"/>
                  </a:cubicBezTo>
                  <a:cubicBezTo>
                    <a:pt x="257" y="279"/>
                    <a:pt x="260" y="280"/>
                    <a:pt x="263" y="279"/>
                  </a:cubicBezTo>
                  <a:cubicBezTo>
                    <a:pt x="266" y="278"/>
                    <a:pt x="269" y="276"/>
                    <a:pt x="271" y="273"/>
                  </a:cubicBezTo>
                  <a:cubicBezTo>
                    <a:pt x="272" y="271"/>
                    <a:pt x="272" y="267"/>
                    <a:pt x="272" y="264"/>
                  </a:cubicBezTo>
                  <a:cubicBezTo>
                    <a:pt x="273" y="263"/>
                    <a:pt x="275" y="264"/>
                    <a:pt x="276" y="264"/>
                  </a:cubicBezTo>
                  <a:cubicBezTo>
                    <a:pt x="280" y="264"/>
                    <a:pt x="283" y="264"/>
                    <a:pt x="286" y="261"/>
                  </a:cubicBezTo>
                  <a:cubicBezTo>
                    <a:pt x="289" y="258"/>
                    <a:pt x="290" y="254"/>
                    <a:pt x="289" y="250"/>
                  </a:cubicBezTo>
                  <a:cubicBezTo>
                    <a:pt x="288" y="247"/>
                    <a:pt x="285" y="246"/>
                    <a:pt x="282" y="245"/>
                  </a:cubicBezTo>
                  <a:cubicBezTo>
                    <a:pt x="280" y="246"/>
                    <a:pt x="278" y="248"/>
                    <a:pt x="277" y="250"/>
                  </a:cubicBezTo>
                  <a:cubicBezTo>
                    <a:pt x="277" y="251"/>
                    <a:pt x="278" y="252"/>
                    <a:pt x="279" y="252"/>
                  </a:cubicBezTo>
                  <a:cubicBezTo>
                    <a:pt x="280" y="253"/>
                    <a:pt x="282" y="252"/>
                    <a:pt x="282" y="251"/>
                  </a:cubicBezTo>
                  <a:cubicBezTo>
                    <a:pt x="283" y="250"/>
                    <a:pt x="281" y="248"/>
                    <a:pt x="282" y="248"/>
                  </a:cubicBezTo>
                  <a:cubicBezTo>
                    <a:pt x="284" y="248"/>
                    <a:pt x="286" y="249"/>
                    <a:pt x="287" y="251"/>
                  </a:cubicBezTo>
                  <a:cubicBezTo>
                    <a:pt x="287" y="254"/>
                    <a:pt x="287" y="257"/>
                    <a:pt x="285" y="260"/>
                  </a:cubicBezTo>
                  <a:cubicBezTo>
                    <a:pt x="282" y="263"/>
                    <a:pt x="276" y="263"/>
                    <a:pt x="272" y="261"/>
                  </a:cubicBezTo>
                  <a:cubicBezTo>
                    <a:pt x="270" y="259"/>
                    <a:pt x="266" y="257"/>
                    <a:pt x="266" y="254"/>
                  </a:cubicBezTo>
                  <a:cubicBezTo>
                    <a:pt x="266" y="251"/>
                    <a:pt x="267" y="249"/>
                    <a:pt x="267" y="246"/>
                  </a:cubicBezTo>
                  <a:cubicBezTo>
                    <a:pt x="269" y="244"/>
                    <a:pt x="270" y="243"/>
                    <a:pt x="272" y="241"/>
                  </a:cubicBezTo>
                  <a:cubicBezTo>
                    <a:pt x="272" y="235"/>
                    <a:pt x="275" y="229"/>
                    <a:pt x="281" y="226"/>
                  </a:cubicBezTo>
                  <a:cubicBezTo>
                    <a:pt x="282" y="226"/>
                    <a:pt x="285" y="226"/>
                    <a:pt x="286" y="225"/>
                  </a:cubicBezTo>
                  <a:cubicBezTo>
                    <a:pt x="283" y="221"/>
                    <a:pt x="286" y="218"/>
                    <a:pt x="288" y="215"/>
                  </a:cubicBezTo>
                  <a:cubicBezTo>
                    <a:pt x="290" y="213"/>
                    <a:pt x="294" y="211"/>
                    <a:pt x="297" y="213"/>
                  </a:cubicBezTo>
                  <a:cubicBezTo>
                    <a:pt x="299" y="214"/>
                    <a:pt x="299" y="216"/>
                    <a:pt x="300" y="217"/>
                  </a:cubicBezTo>
                  <a:cubicBezTo>
                    <a:pt x="299" y="219"/>
                    <a:pt x="299" y="220"/>
                    <a:pt x="299" y="221"/>
                  </a:cubicBezTo>
                  <a:cubicBezTo>
                    <a:pt x="297" y="221"/>
                    <a:pt x="297" y="219"/>
                    <a:pt x="296" y="219"/>
                  </a:cubicBezTo>
                  <a:cubicBezTo>
                    <a:pt x="295" y="220"/>
                    <a:pt x="293" y="220"/>
                    <a:pt x="293" y="221"/>
                  </a:cubicBezTo>
                  <a:cubicBezTo>
                    <a:pt x="293" y="222"/>
                    <a:pt x="293" y="223"/>
                    <a:pt x="294" y="224"/>
                  </a:cubicBezTo>
                  <a:cubicBezTo>
                    <a:pt x="295" y="225"/>
                    <a:pt x="297" y="225"/>
                    <a:pt x="298" y="224"/>
                  </a:cubicBezTo>
                  <a:cubicBezTo>
                    <a:pt x="301" y="222"/>
                    <a:pt x="302" y="219"/>
                    <a:pt x="302" y="215"/>
                  </a:cubicBezTo>
                  <a:cubicBezTo>
                    <a:pt x="301" y="211"/>
                    <a:pt x="297" y="211"/>
                    <a:pt x="294" y="210"/>
                  </a:cubicBezTo>
                  <a:cubicBezTo>
                    <a:pt x="294" y="206"/>
                    <a:pt x="293" y="201"/>
                    <a:pt x="295" y="197"/>
                  </a:cubicBezTo>
                  <a:cubicBezTo>
                    <a:pt x="296" y="192"/>
                    <a:pt x="302" y="188"/>
                    <a:pt x="301" y="181"/>
                  </a:cubicBezTo>
                  <a:cubicBezTo>
                    <a:pt x="300" y="176"/>
                    <a:pt x="301" y="171"/>
                    <a:pt x="304" y="167"/>
                  </a:cubicBezTo>
                  <a:cubicBezTo>
                    <a:pt x="307" y="166"/>
                    <a:pt x="309" y="165"/>
                    <a:pt x="312" y="164"/>
                  </a:cubicBezTo>
                  <a:close/>
                  <a:moveTo>
                    <a:pt x="17" y="173"/>
                  </a:moveTo>
                  <a:cubicBezTo>
                    <a:pt x="19" y="179"/>
                    <a:pt x="19" y="186"/>
                    <a:pt x="17" y="192"/>
                  </a:cubicBezTo>
                  <a:cubicBezTo>
                    <a:pt x="22" y="196"/>
                    <a:pt x="25" y="203"/>
                    <a:pt x="23" y="209"/>
                  </a:cubicBezTo>
                  <a:cubicBezTo>
                    <a:pt x="23" y="210"/>
                    <a:pt x="22" y="212"/>
                    <a:pt x="23" y="213"/>
                  </a:cubicBezTo>
                  <a:cubicBezTo>
                    <a:pt x="27" y="215"/>
                    <a:pt x="32" y="219"/>
                    <a:pt x="31" y="224"/>
                  </a:cubicBezTo>
                  <a:cubicBezTo>
                    <a:pt x="34" y="227"/>
                    <a:pt x="37" y="226"/>
                    <a:pt x="39" y="228"/>
                  </a:cubicBezTo>
                  <a:cubicBezTo>
                    <a:pt x="44" y="230"/>
                    <a:pt x="46" y="235"/>
                    <a:pt x="45" y="240"/>
                  </a:cubicBezTo>
                  <a:cubicBezTo>
                    <a:pt x="49" y="243"/>
                    <a:pt x="53" y="247"/>
                    <a:pt x="52" y="251"/>
                  </a:cubicBezTo>
                  <a:cubicBezTo>
                    <a:pt x="53" y="255"/>
                    <a:pt x="49" y="257"/>
                    <a:pt x="48" y="260"/>
                  </a:cubicBezTo>
                  <a:cubicBezTo>
                    <a:pt x="46" y="263"/>
                    <a:pt x="41" y="263"/>
                    <a:pt x="37" y="262"/>
                  </a:cubicBezTo>
                  <a:cubicBezTo>
                    <a:pt x="35" y="261"/>
                    <a:pt x="32" y="260"/>
                    <a:pt x="30" y="258"/>
                  </a:cubicBezTo>
                  <a:cubicBezTo>
                    <a:pt x="29" y="254"/>
                    <a:pt x="30" y="250"/>
                    <a:pt x="31" y="248"/>
                  </a:cubicBezTo>
                  <a:cubicBezTo>
                    <a:pt x="32" y="247"/>
                    <a:pt x="33" y="247"/>
                    <a:pt x="34" y="247"/>
                  </a:cubicBezTo>
                  <a:cubicBezTo>
                    <a:pt x="35" y="249"/>
                    <a:pt x="36" y="249"/>
                    <a:pt x="38" y="249"/>
                  </a:cubicBezTo>
                  <a:cubicBezTo>
                    <a:pt x="38" y="249"/>
                    <a:pt x="39" y="249"/>
                    <a:pt x="39" y="248"/>
                  </a:cubicBezTo>
                  <a:cubicBezTo>
                    <a:pt x="39" y="246"/>
                    <a:pt x="38" y="245"/>
                    <a:pt x="36" y="245"/>
                  </a:cubicBezTo>
                  <a:cubicBezTo>
                    <a:pt x="34" y="244"/>
                    <a:pt x="32" y="246"/>
                    <a:pt x="30" y="246"/>
                  </a:cubicBezTo>
                  <a:cubicBezTo>
                    <a:pt x="28" y="249"/>
                    <a:pt x="27" y="253"/>
                    <a:pt x="28" y="256"/>
                  </a:cubicBezTo>
                  <a:cubicBezTo>
                    <a:pt x="29" y="262"/>
                    <a:pt x="35" y="264"/>
                    <a:pt x="40" y="265"/>
                  </a:cubicBezTo>
                  <a:cubicBezTo>
                    <a:pt x="42" y="265"/>
                    <a:pt x="43" y="264"/>
                    <a:pt x="44" y="265"/>
                  </a:cubicBezTo>
                  <a:cubicBezTo>
                    <a:pt x="42" y="268"/>
                    <a:pt x="44" y="272"/>
                    <a:pt x="44" y="274"/>
                  </a:cubicBezTo>
                  <a:cubicBezTo>
                    <a:pt x="44" y="278"/>
                    <a:pt x="48" y="280"/>
                    <a:pt x="50" y="282"/>
                  </a:cubicBezTo>
                  <a:cubicBezTo>
                    <a:pt x="52" y="282"/>
                    <a:pt x="55" y="283"/>
                    <a:pt x="58" y="282"/>
                  </a:cubicBezTo>
                  <a:cubicBezTo>
                    <a:pt x="60" y="281"/>
                    <a:pt x="63" y="279"/>
                    <a:pt x="63" y="276"/>
                  </a:cubicBezTo>
                  <a:cubicBezTo>
                    <a:pt x="63" y="275"/>
                    <a:pt x="61" y="274"/>
                    <a:pt x="61" y="274"/>
                  </a:cubicBezTo>
                  <a:cubicBezTo>
                    <a:pt x="60" y="273"/>
                    <a:pt x="59" y="273"/>
                    <a:pt x="58" y="274"/>
                  </a:cubicBezTo>
                  <a:cubicBezTo>
                    <a:pt x="58" y="274"/>
                    <a:pt x="57" y="275"/>
                    <a:pt x="58" y="276"/>
                  </a:cubicBezTo>
                  <a:cubicBezTo>
                    <a:pt x="59" y="276"/>
                    <a:pt x="59" y="277"/>
                    <a:pt x="60" y="278"/>
                  </a:cubicBezTo>
                  <a:cubicBezTo>
                    <a:pt x="59" y="280"/>
                    <a:pt x="57" y="280"/>
                    <a:pt x="56" y="281"/>
                  </a:cubicBezTo>
                  <a:cubicBezTo>
                    <a:pt x="52" y="281"/>
                    <a:pt x="49" y="280"/>
                    <a:pt x="47" y="277"/>
                  </a:cubicBezTo>
                  <a:cubicBezTo>
                    <a:pt x="46" y="273"/>
                    <a:pt x="44" y="268"/>
                    <a:pt x="48" y="265"/>
                  </a:cubicBezTo>
                  <a:cubicBezTo>
                    <a:pt x="51" y="262"/>
                    <a:pt x="55" y="260"/>
                    <a:pt x="59" y="261"/>
                  </a:cubicBezTo>
                  <a:cubicBezTo>
                    <a:pt x="60" y="261"/>
                    <a:pt x="61" y="261"/>
                    <a:pt x="62" y="261"/>
                  </a:cubicBezTo>
                  <a:cubicBezTo>
                    <a:pt x="64" y="262"/>
                    <a:pt x="66" y="263"/>
                    <a:pt x="67" y="266"/>
                  </a:cubicBezTo>
                  <a:cubicBezTo>
                    <a:pt x="68" y="266"/>
                    <a:pt x="69" y="265"/>
                    <a:pt x="71" y="265"/>
                  </a:cubicBezTo>
                  <a:cubicBezTo>
                    <a:pt x="76" y="266"/>
                    <a:pt x="80" y="269"/>
                    <a:pt x="83" y="273"/>
                  </a:cubicBezTo>
                  <a:cubicBezTo>
                    <a:pt x="84" y="275"/>
                    <a:pt x="83" y="277"/>
                    <a:pt x="83" y="279"/>
                  </a:cubicBezTo>
                  <a:cubicBezTo>
                    <a:pt x="83" y="279"/>
                    <a:pt x="84" y="280"/>
                    <a:pt x="85" y="279"/>
                  </a:cubicBezTo>
                  <a:cubicBezTo>
                    <a:pt x="87" y="277"/>
                    <a:pt x="90" y="279"/>
                    <a:pt x="92" y="279"/>
                  </a:cubicBezTo>
                  <a:cubicBezTo>
                    <a:pt x="95" y="281"/>
                    <a:pt x="96" y="283"/>
                    <a:pt x="97" y="286"/>
                  </a:cubicBezTo>
                  <a:cubicBezTo>
                    <a:pt x="98" y="289"/>
                    <a:pt x="95" y="291"/>
                    <a:pt x="93" y="292"/>
                  </a:cubicBezTo>
                  <a:cubicBezTo>
                    <a:pt x="91" y="293"/>
                    <a:pt x="90" y="293"/>
                    <a:pt x="89" y="293"/>
                  </a:cubicBezTo>
                  <a:cubicBezTo>
                    <a:pt x="88" y="291"/>
                    <a:pt x="88" y="290"/>
                    <a:pt x="87" y="289"/>
                  </a:cubicBezTo>
                  <a:cubicBezTo>
                    <a:pt x="86" y="289"/>
                    <a:pt x="85" y="290"/>
                    <a:pt x="85" y="291"/>
                  </a:cubicBezTo>
                  <a:cubicBezTo>
                    <a:pt x="86" y="293"/>
                    <a:pt x="88" y="294"/>
                    <a:pt x="91" y="295"/>
                  </a:cubicBezTo>
                  <a:cubicBezTo>
                    <a:pt x="95" y="294"/>
                    <a:pt x="98" y="290"/>
                    <a:pt x="100" y="287"/>
                  </a:cubicBezTo>
                  <a:cubicBezTo>
                    <a:pt x="110" y="283"/>
                    <a:pt x="117" y="296"/>
                    <a:pt x="127" y="291"/>
                  </a:cubicBezTo>
                  <a:cubicBezTo>
                    <a:pt x="130" y="290"/>
                    <a:pt x="134" y="291"/>
                    <a:pt x="137" y="292"/>
                  </a:cubicBezTo>
                  <a:cubicBezTo>
                    <a:pt x="143" y="294"/>
                    <a:pt x="144" y="301"/>
                    <a:pt x="149" y="304"/>
                  </a:cubicBezTo>
                  <a:cubicBezTo>
                    <a:pt x="150" y="304"/>
                    <a:pt x="149" y="304"/>
                    <a:pt x="149" y="305"/>
                  </a:cubicBezTo>
                  <a:cubicBezTo>
                    <a:pt x="144" y="308"/>
                    <a:pt x="139" y="304"/>
                    <a:pt x="134" y="303"/>
                  </a:cubicBezTo>
                  <a:cubicBezTo>
                    <a:pt x="126" y="300"/>
                    <a:pt x="121" y="307"/>
                    <a:pt x="114" y="306"/>
                  </a:cubicBezTo>
                  <a:cubicBezTo>
                    <a:pt x="109" y="306"/>
                    <a:pt x="104" y="302"/>
                    <a:pt x="99" y="302"/>
                  </a:cubicBezTo>
                  <a:cubicBezTo>
                    <a:pt x="94" y="305"/>
                    <a:pt x="87" y="304"/>
                    <a:pt x="82" y="303"/>
                  </a:cubicBezTo>
                  <a:cubicBezTo>
                    <a:pt x="81" y="302"/>
                    <a:pt x="79" y="302"/>
                    <a:pt x="79" y="300"/>
                  </a:cubicBezTo>
                  <a:cubicBezTo>
                    <a:pt x="80" y="296"/>
                    <a:pt x="79" y="292"/>
                    <a:pt x="76" y="289"/>
                  </a:cubicBezTo>
                  <a:cubicBezTo>
                    <a:pt x="74" y="288"/>
                    <a:pt x="72" y="287"/>
                    <a:pt x="70" y="287"/>
                  </a:cubicBezTo>
                  <a:cubicBezTo>
                    <a:pt x="67" y="287"/>
                    <a:pt x="67" y="290"/>
                    <a:pt x="65" y="291"/>
                  </a:cubicBezTo>
                  <a:cubicBezTo>
                    <a:pt x="64" y="292"/>
                    <a:pt x="65" y="293"/>
                    <a:pt x="65" y="293"/>
                  </a:cubicBezTo>
                  <a:cubicBezTo>
                    <a:pt x="66" y="294"/>
                    <a:pt x="67" y="294"/>
                    <a:pt x="67" y="294"/>
                  </a:cubicBezTo>
                  <a:cubicBezTo>
                    <a:pt x="70" y="293"/>
                    <a:pt x="67" y="291"/>
                    <a:pt x="69" y="290"/>
                  </a:cubicBezTo>
                  <a:cubicBezTo>
                    <a:pt x="71" y="289"/>
                    <a:pt x="73" y="290"/>
                    <a:pt x="74" y="290"/>
                  </a:cubicBezTo>
                  <a:cubicBezTo>
                    <a:pt x="76" y="292"/>
                    <a:pt x="77" y="294"/>
                    <a:pt x="77" y="297"/>
                  </a:cubicBezTo>
                  <a:cubicBezTo>
                    <a:pt x="76" y="299"/>
                    <a:pt x="76" y="302"/>
                    <a:pt x="73" y="302"/>
                  </a:cubicBezTo>
                  <a:cubicBezTo>
                    <a:pt x="67" y="305"/>
                    <a:pt x="59" y="305"/>
                    <a:pt x="54" y="300"/>
                  </a:cubicBezTo>
                  <a:cubicBezTo>
                    <a:pt x="52" y="298"/>
                    <a:pt x="53" y="297"/>
                    <a:pt x="53" y="294"/>
                  </a:cubicBezTo>
                  <a:cubicBezTo>
                    <a:pt x="53" y="291"/>
                    <a:pt x="52" y="288"/>
                    <a:pt x="50" y="286"/>
                  </a:cubicBezTo>
                  <a:cubicBezTo>
                    <a:pt x="47" y="282"/>
                    <a:pt x="42" y="279"/>
                    <a:pt x="37" y="281"/>
                  </a:cubicBezTo>
                  <a:cubicBezTo>
                    <a:pt x="35" y="282"/>
                    <a:pt x="33" y="283"/>
                    <a:pt x="32" y="285"/>
                  </a:cubicBezTo>
                  <a:cubicBezTo>
                    <a:pt x="31" y="287"/>
                    <a:pt x="32" y="289"/>
                    <a:pt x="33" y="291"/>
                  </a:cubicBezTo>
                  <a:cubicBezTo>
                    <a:pt x="34" y="291"/>
                    <a:pt x="35" y="292"/>
                    <a:pt x="36" y="291"/>
                  </a:cubicBezTo>
                  <a:cubicBezTo>
                    <a:pt x="37" y="291"/>
                    <a:pt x="36" y="290"/>
                    <a:pt x="36" y="289"/>
                  </a:cubicBezTo>
                  <a:cubicBezTo>
                    <a:pt x="35" y="288"/>
                    <a:pt x="34" y="288"/>
                    <a:pt x="34" y="287"/>
                  </a:cubicBezTo>
                  <a:cubicBezTo>
                    <a:pt x="34" y="285"/>
                    <a:pt x="35" y="284"/>
                    <a:pt x="37" y="283"/>
                  </a:cubicBezTo>
                  <a:cubicBezTo>
                    <a:pt x="40" y="283"/>
                    <a:pt x="44" y="283"/>
                    <a:pt x="47" y="285"/>
                  </a:cubicBezTo>
                  <a:cubicBezTo>
                    <a:pt x="51" y="288"/>
                    <a:pt x="52" y="292"/>
                    <a:pt x="50" y="297"/>
                  </a:cubicBezTo>
                  <a:cubicBezTo>
                    <a:pt x="47" y="303"/>
                    <a:pt x="38" y="305"/>
                    <a:pt x="31" y="304"/>
                  </a:cubicBezTo>
                  <a:cubicBezTo>
                    <a:pt x="29" y="303"/>
                    <a:pt x="27" y="303"/>
                    <a:pt x="26" y="301"/>
                  </a:cubicBezTo>
                  <a:cubicBezTo>
                    <a:pt x="24" y="301"/>
                    <a:pt x="24" y="303"/>
                    <a:pt x="22" y="303"/>
                  </a:cubicBezTo>
                  <a:cubicBezTo>
                    <a:pt x="17" y="305"/>
                    <a:pt x="11" y="305"/>
                    <a:pt x="7" y="301"/>
                  </a:cubicBezTo>
                  <a:cubicBezTo>
                    <a:pt x="4" y="298"/>
                    <a:pt x="5" y="293"/>
                    <a:pt x="5" y="290"/>
                  </a:cubicBezTo>
                  <a:cubicBezTo>
                    <a:pt x="6" y="287"/>
                    <a:pt x="8" y="286"/>
                    <a:pt x="10" y="283"/>
                  </a:cubicBezTo>
                  <a:cubicBezTo>
                    <a:pt x="10" y="282"/>
                    <a:pt x="7" y="281"/>
                    <a:pt x="7" y="280"/>
                  </a:cubicBezTo>
                  <a:cubicBezTo>
                    <a:pt x="3" y="276"/>
                    <a:pt x="4" y="269"/>
                    <a:pt x="6" y="265"/>
                  </a:cubicBezTo>
                  <a:cubicBezTo>
                    <a:pt x="8" y="261"/>
                    <a:pt x="12" y="260"/>
                    <a:pt x="15" y="259"/>
                  </a:cubicBezTo>
                  <a:cubicBezTo>
                    <a:pt x="18" y="260"/>
                    <a:pt x="21" y="260"/>
                    <a:pt x="24" y="262"/>
                  </a:cubicBezTo>
                  <a:cubicBezTo>
                    <a:pt x="27" y="263"/>
                    <a:pt x="28" y="266"/>
                    <a:pt x="28" y="269"/>
                  </a:cubicBezTo>
                  <a:cubicBezTo>
                    <a:pt x="28" y="271"/>
                    <a:pt x="27" y="273"/>
                    <a:pt x="25" y="273"/>
                  </a:cubicBezTo>
                  <a:cubicBezTo>
                    <a:pt x="22" y="274"/>
                    <a:pt x="22" y="274"/>
                    <a:pt x="22" y="274"/>
                  </a:cubicBezTo>
                  <a:cubicBezTo>
                    <a:pt x="21" y="273"/>
                    <a:pt x="21" y="271"/>
                    <a:pt x="20" y="270"/>
                  </a:cubicBezTo>
                  <a:cubicBezTo>
                    <a:pt x="18" y="270"/>
                    <a:pt x="18" y="271"/>
                    <a:pt x="18" y="272"/>
                  </a:cubicBezTo>
                  <a:cubicBezTo>
                    <a:pt x="18" y="274"/>
                    <a:pt x="19" y="274"/>
                    <a:pt x="20" y="275"/>
                  </a:cubicBezTo>
                  <a:cubicBezTo>
                    <a:pt x="23" y="276"/>
                    <a:pt x="25" y="276"/>
                    <a:pt x="27" y="274"/>
                  </a:cubicBezTo>
                  <a:cubicBezTo>
                    <a:pt x="29" y="273"/>
                    <a:pt x="30" y="271"/>
                    <a:pt x="30" y="269"/>
                  </a:cubicBezTo>
                  <a:cubicBezTo>
                    <a:pt x="31" y="265"/>
                    <a:pt x="27" y="262"/>
                    <a:pt x="24" y="260"/>
                  </a:cubicBezTo>
                  <a:cubicBezTo>
                    <a:pt x="21" y="258"/>
                    <a:pt x="17" y="257"/>
                    <a:pt x="13" y="258"/>
                  </a:cubicBezTo>
                  <a:cubicBezTo>
                    <a:pt x="9" y="255"/>
                    <a:pt x="4" y="251"/>
                    <a:pt x="4" y="246"/>
                  </a:cubicBezTo>
                  <a:cubicBezTo>
                    <a:pt x="4" y="242"/>
                    <a:pt x="4" y="237"/>
                    <a:pt x="8" y="235"/>
                  </a:cubicBezTo>
                  <a:cubicBezTo>
                    <a:pt x="11" y="233"/>
                    <a:pt x="15" y="233"/>
                    <a:pt x="18" y="234"/>
                  </a:cubicBezTo>
                  <a:cubicBezTo>
                    <a:pt x="20" y="236"/>
                    <a:pt x="21" y="239"/>
                    <a:pt x="20" y="242"/>
                  </a:cubicBezTo>
                  <a:cubicBezTo>
                    <a:pt x="20" y="245"/>
                    <a:pt x="14" y="243"/>
                    <a:pt x="17" y="247"/>
                  </a:cubicBezTo>
                  <a:cubicBezTo>
                    <a:pt x="18" y="248"/>
                    <a:pt x="19" y="247"/>
                    <a:pt x="20" y="247"/>
                  </a:cubicBezTo>
                  <a:cubicBezTo>
                    <a:pt x="23" y="243"/>
                    <a:pt x="23" y="238"/>
                    <a:pt x="21" y="235"/>
                  </a:cubicBezTo>
                  <a:cubicBezTo>
                    <a:pt x="19" y="232"/>
                    <a:pt x="16" y="231"/>
                    <a:pt x="13" y="231"/>
                  </a:cubicBezTo>
                  <a:cubicBezTo>
                    <a:pt x="12" y="231"/>
                    <a:pt x="13" y="230"/>
                    <a:pt x="13" y="229"/>
                  </a:cubicBezTo>
                  <a:cubicBezTo>
                    <a:pt x="10" y="226"/>
                    <a:pt x="9" y="223"/>
                    <a:pt x="9" y="219"/>
                  </a:cubicBezTo>
                  <a:cubicBezTo>
                    <a:pt x="9" y="215"/>
                    <a:pt x="11" y="211"/>
                    <a:pt x="14" y="208"/>
                  </a:cubicBezTo>
                  <a:cubicBezTo>
                    <a:pt x="12" y="203"/>
                    <a:pt x="9" y="200"/>
                    <a:pt x="8" y="195"/>
                  </a:cubicBezTo>
                  <a:cubicBezTo>
                    <a:pt x="8" y="189"/>
                    <a:pt x="11" y="184"/>
                    <a:pt x="13" y="178"/>
                  </a:cubicBezTo>
                  <a:cubicBezTo>
                    <a:pt x="13" y="178"/>
                    <a:pt x="13" y="178"/>
                    <a:pt x="13" y="178"/>
                  </a:cubicBezTo>
                  <a:cubicBezTo>
                    <a:pt x="15" y="183"/>
                    <a:pt x="15" y="187"/>
                    <a:pt x="13" y="191"/>
                  </a:cubicBezTo>
                  <a:cubicBezTo>
                    <a:pt x="13" y="194"/>
                    <a:pt x="14" y="196"/>
                    <a:pt x="16" y="197"/>
                  </a:cubicBezTo>
                  <a:cubicBezTo>
                    <a:pt x="21" y="200"/>
                    <a:pt x="20" y="208"/>
                    <a:pt x="19" y="213"/>
                  </a:cubicBezTo>
                  <a:cubicBezTo>
                    <a:pt x="19" y="215"/>
                    <a:pt x="16" y="217"/>
                    <a:pt x="19" y="219"/>
                  </a:cubicBezTo>
                  <a:cubicBezTo>
                    <a:pt x="22" y="221"/>
                    <a:pt x="28" y="222"/>
                    <a:pt x="29" y="227"/>
                  </a:cubicBezTo>
                  <a:cubicBezTo>
                    <a:pt x="27" y="231"/>
                    <a:pt x="32" y="230"/>
                    <a:pt x="33" y="231"/>
                  </a:cubicBezTo>
                  <a:cubicBezTo>
                    <a:pt x="36" y="232"/>
                    <a:pt x="40" y="234"/>
                    <a:pt x="40" y="238"/>
                  </a:cubicBezTo>
                  <a:cubicBezTo>
                    <a:pt x="40" y="239"/>
                    <a:pt x="40" y="240"/>
                    <a:pt x="39" y="241"/>
                  </a:cubicBezTo>
                  <a:cubicBezTo>
                    <a:pt x="41" y="242"/>
                    <a:pt x="42" y="243"/>
                    <a:pt x="44" y="243"/>
                  </a:cubicBezTo>
                  <a:cubicBezTo>
                    <a:pt x="44" y="242"/>
                    <a:pt x="43" y="241"/>
                    <a:pt x="42" y="240"/>
                  </a:cubicBezTo>
                  <a:cubicBezTo>
                    <a:pt x="43" y="237"/>
                    <a:pt x="42" y="235"/>
                    <a:pt x="40" y="233"/>
                  </a:cubicBezTo>
                  <a:cubicBezTo>
                    <a:pt x="37" y="230"/>
                    <a:pt x="34" y="230"/>
                    <a:pt x="31" y="228"/>
                  </a:cubicBezTo>
                  <a:cubicBezTo>
                    <a:pt x="30" y="227"/>
                    <a:pt x="31" y="225"/>
                    <a:pt x="30" y="224"/>
                  </a:cubicBezTo>
                  <a:cubicBezTo>
                    <a:pt x="28" y="220"/>
                    <a:pt x="24" y="219"/>
                    <a:pt x="20" y="217"/>
                  </a:cubicBezTo>
                  <a:cubicBezTo>
                    <a:pt x="20" y="217"/>
                    <a:pt x="20" y="217"/>
                    <a:pt x="20" y="217"/>
                  </a:cubicBezTo>
                  <a:cubicBezTo>
                    <a:pt x="22" y="211"/>
                    <a:pt x="23" y="204"/>
                    <a:pt x="20" y="199"/>
                  </a:cubicBezTo>
                  <a:cubicBezTo>
                    <a:pt x="18" y="196"/>
                    <a:pt x="13" y="194"/>
                    <a:pt x="15" y="191"/>
                  </a:cubicBezTo>
                  <a:cubicBezTo>
                    <a:pt x="17" y="184"/>
                    <a:pt x="16" y="176"/>
                    <a:pt x="11" y="171"/>
                  </a:cubicBezTo>
                  <a:cubicBezTo>
                    <a:pt x="8" y="172"/>
                    <a:pt x="12" y="174"/>
                    <a:pt x="11" y="176"/>
                  </a:cubicBezTo>
                  <a:cubicBezTo>
                    <a:pt x="11" y="184"/>
                    <a:pt x="3" y="192"/>
                    <a:pt x="8" y="201"/>
                  </a:cubicBezTo>
                  <a:cubicBezTo>
                    <a:pt x="11" y="207"/>
                    <a:pt x="11" y="207"/>
                    <a:pt x="11" y="207"/>
                  </a:cubicBezTo>
                  <a:cubicBezTo>
                    <a:pt x="9" y="212"/>
                    <a:pt x="5" y="218"/>
                    <a:pt x="7" y="224"/>
                  </a:cubicBezTo>
                  <a:cubicBezTo>
                    <a:pt x="8" y="227"/>
                    <a:pt x="9" y="229"/>
                    <a:pt x="11" y="231"/>
                  </a:cubicBezTo>
                  <a:cubicBezTo>
                    <a:pt x="11" y="232"/>
                    <a:pt x="10" y="232"/>
                    <a:pt x="10" y="232"/>
                  </a:cubicBezTo>
                  <a:cubicBezTo>
                    <a:pt x="7" y="232"/>
                    <a:pt x="6" y="229"/>
                    <a:pt x="5" y="227"/>
                  </a:cubicBezTo>
                  <a:cubicBezTo>
                    <a:pt x="3" y="222"/>
                    <a:pt x="3" y="216"/>
                    <a:pt x="5" y="211"/>
                  </a:cubicBezTo>
                  <a:cubicBezTo>
                    <a:pt x="7" y="208"/>
                    <a:pt x="7" y="208"/>
                    <a:pt x="7" y="208"/>
                  </a:cubicBezTo>
                  <a:cubicBezTo>
                    <a:pt x="4" y="203"/>
                    <a:pt x="2" y="196"/>
                    <a:pt x="4" y="190"/>
                  </a:cubicBezTo>
                  <a:cubicBezTo>
                    <a:pt x="7" y="184"/>
                    <a:pt x="9" y="176"/>
                    <a:pt x="6" y="169"/>
                  </a:cubicBezTo>
                  <a:cubicBezTo>
                    <a:pt x="4" y="168"/>
                    <a:pt x="3" y="165"/>
                    <a:pt x="4" y="163"/>
                  </a:cubicBezTo>
                  <a:cubicBezTo>
                    <a:pt x="8" y="167"/>
                    <a:pt x="14" y="168"/>
                    <a:pt x="17" y="173"/>
                  </a:cubicBezTo>
                  <a:close/>
                  <a:moveTo>
                    <a:pt x="309" y="168"/>
                  </a:moveTo>
                  <a:cubicBezTo>
                    <a:pt x="308" y="169"/>
                    <a:pt x="307" y="170"/>
                    <a:pt x="307" y="171"/>
                  </a:cubicBezTo>
                  <a:cubicBezTo>
                    <a:pt x="305" y="177"/>
                    <a:pt x="305" y="183"/>
                    <a:pt x="309" y="188"/>
                  </a:cubicBezTo>
                  <a:cubicBezTo>
                    <a:pt x="312" y="194"/>
                    <a:pt x="309" y="201"/>
                    <a:pt x="306" y="206"/>
                  </a:cubicBezTo>
                  <a:cubicBezTo>
                    <a:pt x="306" y="208"/>
                    <a:pt x="308" y="210"/>
                    <a:pt x="309" y="212"/>
                  </a:cubicBezTo>
                  <a:cubicBezTo>
                    <a:pt x="310" y="216"/>
                    <a:pt x="309" y="221"/>
                    <a:pt x="306" y="224"/>
                  </a:cubicBezTo>
                  <a:cubicBezTo>
                    <a:pt x="306" y="224"/>
                    <a:pt x="305" y="224"/>
                    <a:pt x="305" y="224"/>
                  </a:cubicBezTo>
                  <a:cubicBezTo>
                    <a:pt x="305" y="221"/>
                    <a:pt x="308" y="219"/>
                    <a:pt x="307" y="216"/>
                  </a:cubicBezTo>
                  <a:cubicBezTo>
                    <a:pt x="307" y="213"/>
                    <a:pt x="306" y="210"/>
                    <a:pt x="304" y="208"/>
                  </a:cubicBezTo>
                  <a:cubicBezTo>
                    <a:pt x="305" y="204"/>
                    <a:pt x="307" y="201"/>
                    <a:pt x="308" y="198"/>
                  </a:cubicBezTo>
                  <a:cubicBezTo>
                    <a:pt x="309" y="194"/>
                    <a:pt x="308" y="190"/>
                    <a:pt x="305" y="187"/>
                  </a:cubicBezTo>
                  <a:cubicBezTo>
                    <a:pt x="305" y="187"/>
                    <a:pt x="305" y="187"/>
                    <a:pt x="305" y="187"/>
                  </a:cubicBezTo>
                  <a:cubicBezTo>
                    <a:pt x="302" y="193"/>
                    <a:pt x="297" y="198"/>
                    <a:pt x="299" y="205"/>
                  </a:cubicBezTo>
                  <a:cubicBezTo>
                    <a:pt x="299" y="206"/>
                    <a:pt x="299" y="207"/>
                    <a:pt x="298" y="207"/>
                  </a:cubicBezTo>
                  <a:cubicBezTo>
                    <a:pt x="297" y="207"/>
                    <a:pt x="297" y="206"/>
                    <a:pt x="297" y="205"/>
                  </a:cubicBezTo>
                  <a:cubicBezTo>
                    <a:pt x="295" y="196"/>
                    <a:pt x="304" y="190"/>
                    <a:pt x="303" y="181"/>
                  </a:cubicBezTo>
                  <a:cubicBezTo>
                    <a:pt x="302" y="177"/>
                    <a:pt x="302" y="172"/>
                    <a:pt x="306" y="169"/>
                  </a:cubicBezTo>
                  <a:cubicBezTo>
                    <a:pt x="307" y="168"/>
                    <a:pt x="308" y="168"/>
                    <a:pt x="309" y="168"/>
                  </a:cubicBezTo>
                  <a:close/>
                  <a:moveTo>
                    <a:pt x="64" y="168"/>
                  </a:moveTo>
                  <a:cubicBezTo>
                    <a:pt x="66" y="172"/>
                    <a:pt x="63" y="175"/>
                    <a:pt x="63" y="179"/>
                  </a:cubicBezTo>
                  <a:cubicBezTo>
                    <a:pt x="63" y="184"/>
                    <a:pt x="63" y="190"/>
                    <a:pt x="65" y="194"/>
                  </a:cubicBezTo>
                  <a:cubicBezTo>
                    <a:pt x="65" y="195"/>
                    <a:pt x="65" y="195"/>
                    <a:pt x="65" y="195"/>
                  </a:cubicBezTo>
                  <a:cubicBezTo>
                    <a:pt x="63" y="195"/>
                    <a:pt x="63" y="195"/>
                    <a:pt x="63" y="195"/>
                  </a:cubicBezTo>
                  <a:cubicBezTo>
                    <a:pt x="60" y="191"/>
                    <a:pt x="61" y="184"/>
                    <a:pt x="61" y="179"/>
                  </a:cubicBezTo>
                  <a:cubicBezTo>
                    <a:pt x="62" y="175"/>
                    <a:pt x="63" y="170"/>
                    <a:pt x="60" y="167"/>
                  </a:cubicBezTo>
                  <a:cubicBezTo>
                    <a:pt x="61" y="165"/>
                    <a:pt x="64" y="167"/>
                    <a:pt x="64" y="168"/>
                  </a:cubicBezTo>
                  <a:close/>
                  <a:moveTo>
                    <a:pt x="244" y="179"/>
                  </a:moveTo>
                  <a:cubicBezTo>
                    <a:pt x="246" y="185"/>
                    <a:pt x="244" y="190"/>
                    <a:pt x="243" y="196"/>
                  </a:cubicBezTo>
                  <a:cubicBezTo>
                    <a:pt x="241" y="197"/>
                    <a:pt x="240" y="199"/>
                    <a:pt x="239" y="199"/>
                  </a:cubicBezTo>
                  <a:cubicBezTo>
                    <a:pt x="238" y="198"/>
                    <a:pt x="238" y="198"/>
                    <a:pt x="238" y="198"/>
                  </a:cubicBezTo>
                  <a:cubicBezTo>
                    <a:pt x="239" y="193"/>
                    <a:pt x="240" y="187"/>
                    <a:pt x="239" y="182"/>
                  </a:cubicBezTo>
                  <a:cubicBezTo>
                    <a:pt x="238" y="181"/>
                    <a:pt x="237" y="180"/>
                    <a:pt x="235" y="181"/>
                  </a:cubicBezTo>
                  <a:cubicBezTo>
                    <a:pt x="233" y="180"/>
                    <a:pt x="232" y="182"/>
                    <a:pt x="231" y="183"/>
                  </a:cubicBezTo>
                  <a:cubicBezTo>
                    <a:pt x="230" y="180"/>
                    <a:pt x="230" y="177"/>
                    <a:pt x="232" y="175"/>
                  </a:cubicBezTo>
                  <a:cubicBezTo>
                    <a:pt x="234" y="173"/>
                    <a:pt x="237" y="172"/>
                    <a:pt x="239" y="173"/>
                  </a:cubicBezTo>
                  <a:cubicBezTo>
                    <a:pt x="242" y="174"/>
                    <a:pt x="243" y="177"/>
                    <a:pt x="244" y="179"/>
                  </a:cubicBezTo>
                  <a:close/>
                  <a:moveTo>
                    <a:pt x="83" y="175"/>
                  </a:moveTo>
                  <a:cubicBezTo>
                    <a:pt x="84" y="176"/>
                    <a:pt x="84" y="178"/>
                    <a:pt x="84" y="179"/>
                  </a:cubicBezTo>
                  <a:cubicBezTo>
                    <a:pt x="82" y="179"/>
                    <a:pt x="79" y="179"/>
                    <a:pt x="78" y="180"/>
                  </a:cubicBezTo>
                  <a:cubicBezTo>
                    <a:pt x="76" y="182"/>
                    <a:pt x="75" y="185"/>
                    <a:pt x="74" y="187"/>
                  </a:cubicBezTo>
                  <a:cubicBezTo>
                    <a:pt x="74" y="192"/>
                    <a:pt x="77" y="197"/>
                    <a:pt x="81" y="200"/>
                  </a:cubicBezTo>
                  <a:cubicBezTo>
                    <a:pt x="81" y="201"/>
                    <a:pt x="80" y="202"/>
                    <a:pt x="80" y="203"/>
                  </a:cubicBezTo>
                  <a:cubicBezTo>
                    <a:pt x="78" y="202"/>
                    <a:pt x="77" y="201"/>
                    <a:pt x="76" y="200"/>
                  </a:cubicBezTo>
                  <a:cubicBezTo>
                    <a:pt x="74" y="196"/>
                    <a:pt x="72" y="193"/>
                    <a:pt x="71" y="190"/>
                  </a:cubicBezTo>
                  <a:cubicBezTo>
                    <a:pt x="69" y="186"/>
                    <a:pt x="70" y="181"/>
                    <a:pt x="71" y="177"/>
                  </a:cubicBezTo>
                  <a:cubicBezTo>
                    <a:pt x="73" y="174"/>
                    <a:pt x="76" y="173"/>
                    <a:pt x="79" y="172"/>
                  </a:cubicBezTo>
                  <a:cubicBezTo>
                    <a:pt x="80" y="172"/>
                    <a:pt x="82" y="173"/>
                    <a:pt x="83" y="175"/>
                  </a:cubicBezTo>
                  <a:close/>
                  <a:moveTo>
                    <a:pt x="238" y="186"/>
                  </a:moveTo>
                  <a:cubicBezTo>
                    <a:pt x="238" y="190"/>
                    <a:pt x="237" y="194"/>
                    <a:pt x="236" y="198"/>
                  </a:cubicBezTo>
                  <a:cubicBezTo>
                    <a:pt x="233" y="197"/>
                    <a:pt x="236" y="194"/>
                    <a:pt x="236" y="191"/>
                  </a:cubicBezTo>
                  <a:cubicBezTo>
                    <a:pt x="236" y="189"/>
                    <a:pt x="237" y="188"/>
                    <a:pt x="236" y="185"/>
                  </a:cubicBezTo>
                  <a:cubicBezTo>
                    <a:pt x="236" y="184"/>
                    <a:pt x="233" y="185"/>
                    <a:pt x="235" y="183"/>
                  </a:cubicBezTo>
                  <a:cubicBezTo>
                    <a:pt x="237" y="182"/>
                    <a:pt x="237" y="185"/>
                    <a:pt x="238" y="186"/>
                  </a:cubicBezTo>
                  <a:close/>
                  <a:moveTo>
                    <a:pt x="81" y="182"/>
                  </a:moveTo>
                  <a:cubicBezTo>
                    <a:pt x="79" y="184"/>
                    <a:pt x="79" y="187"/>
                    <a:pt x="78" y="189"/>
                  </a:cubicBezTo>
                  <a:cubicBezTo>
                    <a:pt x="79" y="193"/>
                    <a:pt x="81" y="195"/>
                    <a:pt x="82" y="198"/>
                  </a:cubicBezTo>
                  <a:cubicBezTo>
                    <a:pt x="80" y="197"/>
                    <a:pt x="79" y="195"/>
                    <a:pt x="78" y="194"/>
                  </a:cubicBezTo>
                  <a:cubicBezTo>
                    <a:pt x="76" y="191"/>
                    <a:pt x="75" y="186"/>
                    <a:pt x="78" y="183"/>
                  </a:cubicBezTo>
                  <a:cubicBezTo>
                    <a:pt x="79" y="182"/>
                    <a:pt x="80" y="181"/>
                    <a:pt x="81" y="182"/>
                  </a:cubicBezTo>
                  <a:close/>
                  <a:moveTo>
                    <a:pt x="129" y="185"/>
                  </a:moveTo>
                  <a:cubicBezTo>
                    <a:pt x="130" y="188"/>
                    <a:pt x="129" y="192"/>
                    <a:pt x="127" y="194"/>
                  </a:cubicBezTo>
                  <a:cubicBezTo>
                    <a:pt x="126" y="195"/>
                    <a:pt x="124" y="195"/>
                    <a:pt x="122" y="194"/>
                  </a:cubicBezTo>
                  <a:cubicBezTo>
                    <a:pt x="120" y="192"/>
                    <a:pt x="120" y="189"/>
                    <a:pt x="121" y="187"/>
                  </a:cubicBezTo>
                  <a:cubicBezTo>
                    <a:pt x="122" y="185"/>
                    <a:pt x="123" y="184"/>
                    <a:pt x="125" y="183"/>
                  </a:cubicBezTo>
                  <a:cubicBezTo>
                    <a:pt x="127" y="183"/>
                    <a:pt x="128" y="184"/>
                    <a:pt x="129" y="185"/>
                  </a:cubicBezTo>
                  <a:close/>
                  <a:moveTo>
                    <a:pt x="129" y="187"/>
                  </a:moveTo>
                  <a:cubicBezTo>
                    <a:pt x="128" y="189"/>
                    <a:pt x="129" y="191"/>
                    <a:pt x="126" y="192"/>
                  </a:cubicBezTo>
                  <a:cubicBezTo>
                    <a:pt x="125" y="193"/>
                    <a:pt x="124" y="193"/>
                    <a:pt x="123" y="193"/>
                  </a:cubicBezTo>
                  <a:cubicBezTo>
                    <a:pt x="122" y="192"/>
                    <a:pt x="121" y="189"/>
                    <a:pt x="122" y="188"/>
                  </a:cubicBezTo>
                  <a:cubicBezTo>
                    <a:pt x="123" y="186"/>
                    <a:pt x="125" y="186"/>
                    <a:pt x="126" y="185"/>
                  </a:cubicBezTo>
                  <a:cubicBezTo>
                    <a:pt x="128" y="184"/>
                    <a:pt x="128" y="186"/>
                    <a:pt x="129" y="187"/>
                  </a:cubicBezTo>
                  <a:close/>
                  <a:moveTo>
                    <a:pt x="198" y="189"/>
                  </a:moveTo>
                  <a:cubicBezTo>
                    <a:pt x="199" y="190"/>
                    <a:pt x="198" y="192"/>
                    <a:pt x="198" y="193"/>
                  </a:cubicBezTo>
                  <a:cubicBezTo>
                    <a:pt x="197" y="195"/>
                    <a:pt x="194" y="194"/>
                    <a:pt x="193" y="194"/>
                  </a:cubicBezTo>
                  <a:cubicBezTo>
                    <a:pt x="192" y="193"/>
                    <a:pt x="191" y="192"/>
                    <a:pt x="190" y="190"/>
                  </a:cubicBezTo>
                  <a:cubicBezTo>
                    <a:pt x="190" y="189"/>
                    <a:pt x="191" y="188"/>
                    <a:pt x="191" y="187"/>
                  </a:cubicBezTo>
                  <a:cubicBezTo>
                    <a:pt x="194" y="186"/>
                    <a:pt x="197" y="186"/>
                    <a:pt x="198" y="189"/>
                  </a:cubicBezTo>
                  <a:close/>
                  <a:moveTo>
                    <a:pt x="173" y="188"/>
                  </a:moveTo>
                  <a:cubicBezTo>
                    <a:pt x="175" y="190"/>
                    <a:pt x="175" y="192"/>
                    <a:pt x="175" y="195"/>
                  </a:cubicBezTo>
                  <a:cubicBezTo>
                    <a:pt x="175" y="198"/>
                    <a:pt x="171" y="200"/>
                    <a:pt x="168" y="201"/>
                  </a:cubicBezTo>
                  <a:cubicBezTo>
                    <a:pt x="167" y="205"/>
                    <a:pt x="166" y="209"/>
                    <a:pt x="163" y="211"/>
                  </a:cubicBezTo>
                  <a:cubicBezTo>
                    <a:pt x="160" y="212"/>
                    <a:pt x="157" y="213"/>
                    <a:pt x="154" y="211"/>
                  </a:cubicBezTo>
                  <a:cubicBezTo>
                    <a:pt x="152" y="210"/>
                    <a:pt x="151" y="209"/>
                    <a:pt x="149" y="207"/>
                  </a:cubicBezTo>
                  <a:cubicBezTo>
                    <a:pt x="149" y="205"/>
                    <a:pt x="149" y="203"/>
                    <a:pt x="149" y="201"/>
                  </a:cubicBezTo>
                  <a:cubicBezTo>
                    <a:pt x="149" y="198"/>
                    <a:pt x="145" y="200"/>
                    <a:pt x="145" y="197"/>
                  </a:cubicBezTo>
                  <a:cubicBezTo>
                    <a:pt x="144" y="196"/>
                    <a:pt x="144" y="193"/>
                    <a:pt x="144" y="191"/>
                  </a:cubicBezTo>
                  <a:cubicBezTo>
                    <a:pt x="146" y="189"/>
                    <a:pt x="148" y="187"/>
                    <a:pt x="151" y="187"/>
                  </a:cubicBezTo>
                  <a:cubicBezTo>
                    <a:pt x="152" y="187"/>
                    <a:pt x="154" y="187"/>
                    <a:pt x="154" y="188"/>
                  </a:cubicBezTo>
                  <a:cubicBezTo>
                    <a:pt x="154" y="190"/>
                    <a:pt x="156" y="190"/>
                    <a:pt x="155" y="191"/>
                  </a:cubicBezTo>
                  <a:cubicBezTo>
                    <a:pt x="154" y="192"/>
                    <a:pt x="153" y="191"/>
                    <a:pt x="151" y="192"/>
                  </a:cubicBezTo>
                  <a:cubicBezTo>
                    <a:pt x="150" y="193"/>
                    <a:pt x="150" y="195"/>
                    <a:pt x="150" y="196"/>
                  </a:cubicBezTo>
                  <a:cubicBezTo>
                    <a:pt x="150" y="198"/>
                    <a:pt x="152" y="199"/>
                    <a:pt x="153" y="200"/>
                  </a:cubicBezTo>
                  <a:cubicBezTo>
                    <a:pt x="153" y="202"/>
                    <a:pt x="153" y="204"/>
                    <a:pt x="154" y="206"/>
                  </a:cubicBezTo>
                  <a:cubicBezTo>
                    <a:pt x="156" y="208"/>
                    <a:pt x="157" y="208"/>
                    <a:pt x="159" y="209"/>
                  </a:cubicBezTo>
                  <a:cubicBezTo>
                    <a:pt x="163" y="209"/>
                    <a:pt x="164" y="204"/>
                    <a:pt x="165" y="202"/>
                  </a:cubicBezTo>
                  <a:cubicBezTo>
                    <a:pt x="168" y="199"/>
                    <a:pt x="172" y="196"/>
                    <a:pt x="171" y="192"/>
                  </a:cubicBezTo>
                  <a:cubicBezTo>
                    <a:pt x="170" y="190"/>
                    <a:pt x="164" y="193"/>
                    <a:pt x="166" y="189"/>
                  </a:cubicBezTo>
                  <a:cubicBezTo>
                    <a:pt x="166" y="188"/>
                    <a:pt x="167" y="187"/>
                    <a:pt x="168" y="187"/>
                  </a:cubicBezTo>
                  <a:cubicBezTo>
                    <a:pt x="170" y="187"/>
                    <a:pt x="172" y="187"/>
                    <a:pt x="173" y="188"/>
                  </a:cubicBezTo>
                  <a:close/>
                  <a:moveTo>
                    <a:pt x="197" y="190"/>
                  </a:moveTo>
                  <a:cubicBezTo>
                    <a:pt x="197" y="191"/>
                    <a:pt x="196" y="192"/>
                    <a:pt x="195" y="193"/>
                  </a:cubicBezTo>
                  <a:cubicBezTo>
                    <a:pt x="194" y="192"/>
                    <a:pt x="192" y="192"/>
                    <a:pt x="192" y="190"/>
                  </a:cubicBezTo>
                  <a:cubicBezTo>
                    <a:pt x="192" y="189"/>
                    <a:pt x="193" y="188"/>
                    <a:pt x="194" y="188"/>
                  </a:cubicBezTo>
                  <a:cubicBezTo>
                    <a:pt x="195" y="187"/>
                    <a:pt x="197" y="188"/>
                    <a:pt x="197" y="190"/>
                  </a:cubicBezTo>
                  <a:close/>
                  <a:moveTo>
                    <a:pt x="228" y="193"/>
                  </a:moveTo>
                  <a:cubicBezTo>
                    <a:pt x="231" y="195"/>
                    <a:pt x="235" y="198"/>
                    <a:pt x="235" y="203"/>
                  </a:cubicBezTo>
                  <a:cubicBezTo>
                    <a:pt x="235" y="203"/>
                    <a:pt x="235" y="203"/>
                    <a:pt x="235" y="203"/>
                  </a:cubicBezTo>
                  <a:cubicBezTo>
                    <a:pt x="232" y="200"/>
                    <a:pt x="230" y="197"/>
                    <a:pt x="227" y="197"/>
                  </a:cubicBezTo>
                  <a:cubicBezTo>
                    <a:pt x="225" y="199"/>
                    <a:pt x="225" y="204"/>
                    <a:pt x="226" y="207"/>
                  </a:cubicBezTo>
                  <a:cubicBezTo>
                    <a:pt x="225" y="207"/>
                    <a:pt x="224" y="206"/>
                    <a:pt x="224" y="206"/>
                  </a:cubicBezTo>
                  <a:cubicBezTo>
                    <a:pt x="223" y="201"/>
                    <a:pt x="224" y="196"/>
                    <a:pt x="226" y="193"/>
                  </a:cubicBezTo>
                  <a:cubicBezTo>
                    <a:pt x="227" y="192"/>
                    <a:pt x="227" y="192"/>
                    <a:pt x="228" y="193"/>
                  </a:cubicBezTo>
                  <a:close/>
                  <a:moveTo>
                    <a:pt x="147" y="201"/>
                  </a:moveTo>
                  <a:cubicBezTo>
                    <a:pt x="147" y="206"/>
                    <a:pt x="147" y="206"/>
                    <a:pt x="147" y="206"/>
                  </a:cubicBezTo>
                  <a:cubicBezTo>
                    <a:pt x="148" y="210"/>
                    <a:pt x="151" y="213"/>
                    <a:pt x="155" y="214"/>
                  </a:cubicBezTo>
                  <a:cubicBezTo>
                    <a:pt x="155" y="215"/>
                    <a:pt x="153" y="214"/>
                    <a:pt x="152" y="214"/>
                  </a:cubicBezTo>
                  <a:cubicBezTo>
                    <a:pt x="148" y="213"/>
                    <a:pt x="147" y="209"/>
                    <a:pt x="145" y="206"/>
                  </a:cubicBezTo>
                  <a:cubicBezTo>
                    <a:pt x="145" y="203"/>
                    <a:pt x="143" y="201"/>
                    <a:pt x="141" y="199"/>
                  </a:cubicBezTo>
                  <a:cubicBezTo>
                    <a:pt x="139" y="199"/>
                    <a:pt x="140" y="201"/>
                    <a:pt x="138" y="202"/>
                  </a:cubicBezTo>
                  <a:cubicBezTo>
                    <a:pt x="136" y="204"/>
                    <a:pt x="133" y="204"/>
                    <a:pt x="130" y="206"/>
                  </a:cubicBezTo>
                  <a:cubicBezTo>
                    <a:pt x="130" y="207"/>
                    <a:pt x="131" y="207"/>
                    <a:pt x="132" y="207"/>
                  </a:cubicBezTo>
                  <a:cubicBezTo>
                    <a:pt x="134" y="208"/>
                    <a:pt x="137" y="207"/>
                    <a:pt x="138" y="208"/>
                  </a:cubicBezTo>
                  <a:cubicBezTo>
                    <a:pt x="140" y="216"/>
                    <a:pt x="148" y="222"/>
                    <a:pt x="155" y="224"/>
                  </a:cubicBezTo>
                  <a:cubicBezTo>
                    <a:pt x="158" y="228"/>
                    <a:pt x="159" y="222"/>
                    <a:pt x="162" y="223"/>
                  </a:cubicBezTo>
                  <a:cubicBezTo>
                    <a:pt x="165" y="221"/>
                    <a:pt x="169" y="220"/>
                    <a:pt x="172" y="217"/>
                  </a:cubicBezTo>
                  <a:cubicBezTo>
                    <a:pt x="174" y="215"/>
                    <a:pt x="174" y="213"/>
                    <a:pt x="175" y="211"/>
                  </a:cubicBezTo>
                  <a:cubicBezTo>
                    <a:pt x="180" y="210"/>
                    <a:pt x="184" y="208"/>
                    <a:pt x="187" y="205"/>
                  </a:cubicBezTo>
                  <a:cubicBezTo>
                    <a:pt x="188" y="205"/>
                    <a:pt x="189" y="205"/>
                    <a:pt x="189" y="204"/>
                  </a:cubicBezTo>
                  <a:cubicBezTo>
                    <a:pt x="189" y="203"/>
                    <a:pt x="189" y="203"/>
                    <a:pt x="189" y="203"/>
                  </a:cubicBezTo>
                  <a:cubicBezTo>
                    <a:pt x="190" y="203"/>
                    <a:pt x="190" y="203"/>
                    <a:pt x="190" y="204"/>
                  </a:cubicBezTo>
                  <a:cubicBezTo>
                    <a:pt x="189" y="207"/>
                    <a:pt x="186" y="209"/>
                    <a:pt x="184" y="210"/>
                  </a:cubicBezTo>
                  <a:cubicBezTo>
                    <a:pt x="182" y="212"/>
                    <a:pt x="179" y="212"/>
                    <a:pt x="175" y="213"/>
                  </a:cubicBezTo>
                  <a:cubicBezTo>
                    <a:pt x="174" y="219"/>
                    <a:pt x="168" y="223"/>
                    <a:pt x="162" y="225"/>
                  </a:cubicBezTo>
                  <a:cubicBezTo>
                    <a:pt x="160" y="225"/>
                    <a:pt x="159" y="229"/>
                    <a:pt x="156" y="227"/>
                  </a:cubicBezTo>
                  <a:cubicBezTo>
                    <a:pt x="151" y="224"/>
                    <a:pt x="144" y="222"/>
                    <a:pt x="140" y="216"/>
                  </a:cubicBezTo>
                  <a:cubicBezTo>
                    <a:pt x="139" y="214"/>
                    <a:pt x="137" y="212"/>
                    <a:pt x="137" y="210"/>
                  </a:cubicBezTo>
                  <a:cubicBezTo>
                    <a:pt x="136" y="208"/>
                    <a:pt x="133" y="209"/>
                    <a:pt x="131" y="208"/>
                  </a:cubicBezTo>
                  <a:cubicBezTo>
                    <a:pt x="130" y="208"/>
                    <a:pt x="128" y="206"/>
                    <a:pt x="128" y="204"/>
                  </a:cubicBezTo>
                  <a:cubicBezTo>
                    <a:pt x="132" y="203"/>
                    <a:pt x="137" y="202"/>
                    <a:pt x="139" y="198"/>
                  </a:cubicBezTo>
                  <a:cubicBezTo>
                    <a:pt x="141" y="194"/>
                    <a:pt x="141" y="194"/>
                    <a:pt x="141" y="194"/>
                  </a:cubicBezTo>
                  <a:cubicBezTo>
                    <a:pt x="142" y="197"/>
                    <a:pt x="143" y="201"/>
                    <a:pt x="147" y="201"/>
                  </a:cubicBezTo>
                  <a:close/>
                  <a:moveTo>
                    <a:pt x="91" y="195"/>
                  </a:moveTo>
                  <a:cubicBezTo>
                    <a:pt x="93" y="199"/>
                    <a:pt x="97" y="203"/>
                    <a:pt x="94" y="208"/>
                  </a:cubicBezTo>
                  <a:cubicBezTo>
                    <a:pt x="94" y="209"/>
                    <a:pt x="94" y="209"/>
                    <a:pt x="93" y="209"/>
                  </a:cubicBezTo>
                  <a:cubicBezTo>
                    <a:pt x="92" y="205"/>
                    <a:pt x="93" y="200"/>
                    <a:pt x="89" y="197"/>
                  </a:cubicBezTo>
                  <a:cubicBezTo>
                    <a:pt x="87" y="197"/>
                    <a:pt x="87" y="200"/>
                    <a:pt x="86" y="201"/>
                  </a:cubicBezTo>
                  <a:cubicBezTo>
                    <a:pt x="85" y="202"/>
                    <a:pt x="84" y="204"/>
                    <a:pt x="82" y="206"/>
                  </a:cubicBezTo>
                  <a:cubicBezTo>
                    <a:pt x="81" y="202"/>
                    <a:pt x="84" y="199"/>
                    <a:pt x="86" y="196"/>
                  </a:cubicBezTo>
                  <a:cubicBezTo>
                    <a:pt x="87" y="195"/>
                    <a:pt x="89" y="192"/>
                    <a:pt x="91" y="195"/>
                  </a:cubicBezTo>
                  <a:close/>
                  <a:moveTo>
                    <a:pt x="256" y="197"/>
                  </a:moveTo>
                  <a:cubicBezTo>
                    <a:pt x="256" y="198"/>
                    <a:pt x="256" y="199"/>
                    <a:pt x="255" y="198"/>
                  </a:cubicBezTo>
                  <a:cubicBezTo>
                    <a:pt x="246" y="198"/>
                    <a:pt x="238" y="204"/>
                    <a:pt x="233" y="211"/>
                  </a:cubicBezTo>
                  <a:cubicBezTo>
                    <a:pt x="233" y="212"/>
                    <a:pt x="233" y="213"/>
                    <a:pt x="232" y="214"/>
                  </a:cubicBezTo>
                  <a:cubicBezTo>
                    <a:pt x="232" y="207"/>
                    <a:pt x="237" y="202"/>
                    <a:pt x="243" y="199"/>
                  </a:cubicBezTo>
                  <a:cubicBezTo>
                    <a:pt x="247" y="197"/>
                    <a:pt x="251" y="195"/>
                    <a:pt x="256" y="197"/>
                  </a:cubicBezTo>
                  <a:cubicBezTo>
                    <a:pt x="256" y="197"/>
                    <a:pt x="256" y="197"/>
                    <a:pt x="256" y="197"/>
                  </a:cubicBezTo>
                  <a:close/>
                  <a:moveTo>
                    <a:pt x="74" y="201"/>
                  </a:moveTo>
                  <a:cubicBezTo>
                    <a:pt x="80" y="206"/>
                    <a:pt x="84" y="212"/>
                    <a:pt x="84" y="219"/>
                  </a:cubicBezTo>
                  <a:cubicBezTo>
                    <a:pt x="84" y="221"/>
                    <a:pt x="84" y="221"/>
                    <a:pt x="84" y="221"/>
                  </a:cubicBezTo>
                  <a:cubicBezTo>
                    <a:pt x="83" y="218"/>
                    <a:pt x="82" y="214"/>
                    <a:pt x="80" y="211"/>
                  </a:cubicBezTo>
                  <a:cubicBezTo>
                    <a:pt x="77" y="206"/>
                    <a:pt x="72" y="203"/>
                    <a:pt x="66" y="202"/>
                  </a:cubicBezTo>
                  <a:cubicBezTo>
                    <a:pt x="64" y="201"/>
                    <a:pt x="62" y="201"/>
                    <a:pt x="59" y="202"/>
                  </a:cubicBezTo>
                  <a:cubicBezTo>
                    <a:pt x="59" y="201"/>
                    <a:pt x="58" y="199"/>
                    <a:pt x="58" y="198"/>
                  </a:cubicBezTo>
                  <a:cubicBezTo>
                    <a:pt x="64" y="197"/>
                    <a:pt x="69" y="199"/>
                    <a:pt x="74" y="201"/>
                  </a:cubicBezTo>
                  <a:close/>
                  <a:moveTo>
                    <a:pt x="232" y="205"/>
                  </a:moveTo>
                  <a:cubicBezTo>
                    <a:pt x="233" y="207"/>
                    <a:pt x="231" y="208"/>
                    <a:pt x="231" y="210"/>
                  </a:cubicBezTo>
                  <a:cubicBezTo>
                    <a:pt x="229" y="209"/>
                    <a:pt x="229" y="207"/>
                    <a:pt x="228" y="205"/>
                  </a:cubicBezTo>
                  <a:cubicBezTo>
                    <a:pt x="228" y="204"/>
                    <a:pt x="227" y="201"/>
                    <a:pt x="228" y="200"/>
                  </a:cubicBezTo>
                  <a:cubicBezTo>
                    <a:pt x="230" y="201"/>
                    <a:pt x="232" y="203"/>
                    <a:pt x="232" y="205"/>
                  </a:cubicBezTo>
                  <a:close/>
                  <a:moveTo>
                    <a:pt x="253" y="201"/>
                  </a:moveTo>
                  <a:cubicBezTo>
                    <a:pt x="253" y="204"/>
                    <a:pt x="251" y="205"/>
                    <a:pt x="249" y="207"/>
                  </a:cubicBezTo>
                  <a:cubicBezTo>
                    <a:pt x="245" y="211"/>
                    <a:pt x="240" y="214"/>
                    <a:pt x="235" y="215"/>
                  </a:cubicBezTo>
                  <a:cubicBezTo>
                    <a:pt x="235" y="217"/>
                    <a:pt x="236" y="218"/>
                    <a:pt x="235" y="219"/>
                  </a:cubicBezTo>
                  <a:cubicBezTo>
                    <a:pt x="235" y="220"/>
                    <a:pt x="235" y="221"/>
                    <a:pt x="234" y="221"/>
                  </a:cubicBezTo>
                  <a:cubicBezTo>
                    <a:pt x="232" y="220"/>
                    <a:pt x="234" y="218"/>
                    <a:pt x="234" y="216"/>
                  </a:cubicBezTo>
                  <a:cubicBezTo>
                    <a:pt x="236" y="209"/>
                    <a:pt x="242" y="204"/>
                    <a:pt x="249" y="202"/>
                  </a:cubicBezTo>
                  <a:cubicBezTo>
                    <a:pt x="251" y="202"/>
                    <a:pt x="252" y="201"/>
                    <a:pt x="253" y="201"/>
                  </a:cubicBezTo>
                  <a:close/>
                  <a:moveTo>
                    <a:pt x="90" y="205"/>
                  </a:moveTo>
                  <a:cubicBezTo>
                    <a:pt x="90" y="212"/>
                    <a:pt x="90" y="212"/>
                    <a:pt x="90" y="212"/>
                  </a:cubicBezTo>
                  <a:cubicBezTo>
                    <a:pt x="89" y="213"/>
                    <a:pt x="88" y="215"/>
                    <a:pt x="86" y="216"/>
                  </a:cubicBezTo>
                  <a:cubicBezTo>
                    <a:pt x="86" y="212"/>
                    <a:pt x="82" y="209"/>
                    <a:pt x="85" y="204"/>
                  </a:cubicBezTo>
                  <a:cubicBezTo>
                    <a:pt x="86" y="203"/>
                    <a:pt x="87" y="202"/>
                    <a:pt x="89" y="201"/>
                  </a:cubicBezTo>
                  <a:cubicBezTo>
                    <a:pt x="90" y="201"/>
                    <a:pt x="90" y="204"/>
                    <a:pt x="90" y="205"/>
                  </a:cubicBezTo>
                  <a:close/>
                  <a:moveTo>
                    <a:pt x="228" y="215"/>
                  </a:moveTo>
                  <a:cubicBezTo>
                    <a:pt x="229" y="218"/>
                    <a:pt x="229" y="218"/>
                    <a:pt x="229" y="218"/>
                  </a:cubicBezTo>
                  <a:cubicBezTo>
                    <a:pt x="226" y="213"/>
                    <a:pt x="220" y="207"/>
                    <a:pt x="213" y="206"/>
                  </a:cubicBezTo>
                  <a:cubicBezTo>
                    <a:pt x="212" y="206"/>
                    <a:pt x="212" y="208"/>
                    <a:pt x="213" y="209"/>
                  </a:cubicBezTo>
                  <a:cubicBezTo>
                    <a:pt x="212" y="213"/>
                    <a:pt x="214" y="217"/>
                    <a:pt x="218" y="219"/>
                  </a:cubicBezTo>
                  <a:cubicBezTo>
                    <a:pt x="220" y="222"/>
                    <a:pt x="223" y="222"/>
                    <a:pt x="226" y="224"/>
                  </a:cubicBezTo>
                  <a:cubicBezTo>
                    <a:pt x="226" y="224"/>
                    <a:pt x="226" y="224"/>
                    <a:pt x="226" y="224"/>
                  </a:cubicBezTo>
                  <a:cubicBezTo>
                    <a:pt x="221" y="225"/>
                    <a:pt x="217" y="221"/>
                    <a:pt x="214" y="218"/>
                  </a:cubicBezTo>
                  <a:cubicBezTo>
                    <a:pt x="211" y="214"/>
                    <a:pt x="209" y="209"/>
                    <a:pt x="210" y="204"/>
                  </a:cubicBezTo>
                  <a:cubicBezTo>
                    <a:pt x="215" y="202"/>
                    <a:pt x="220" y="205"/>
                    <a:pt x="224" y="208"/>
                  </a:cubicBezTo>
                  <a:cubicBezTo>
                    <a:pt x="225" y="210"/>
                    <a:pt x="227" y="213"/>
                    <a:pt x="228" y="215"/>
                  </a:cubicBezTo>
                  <a:close/>
                  <a:moveTo>
                    <a:pt x="199" y="204"/>
                  </a:moveTo>
                  <a:cubicBezTo>
                    <a:pt x="199" y="206"/>
                    <a:pt x="198" y="207"/>
                    <a:pt x="197" y="209"/>
                  </a:cubicBezTo>
                  <a:cubicBezTo>
                    <a:pt x="192" y="214"/>
                    <a:pt x="187" y="217"/>
                    <a:pt x="180" y="218"/>
                  </a:cubicBezTo>
                  <a:cubicBezTo>
                    <a:pt x="178" y="221"/>
                    <a:pt x="177" y="225"/>
                    <a:pt x="174" y="227"/>
                  </a:cubicBezTo>
                  <a:cubicBezTo>
                    <a:pt x="171" y="230"/>
                    <a:pt x="166" y="231"/>
                    <a:pt x="163" y="234"/>
                  </a:cubicBezTo>
                  <a:cubicBezTo>
                    <a:pt x="161" y="235"/>
                    <a:pt x="161" y="237"/>
                    <a:pt x="159" y="238"/>
                  </a:cubicBezTo>
                  <a:cubicBezTo>
                    <a:pt x="152" y="231"/>
                    <a:pt x="143" y="230"/>
                    <a:pt x="137" y="223"/>
                  </a:cubicBezTo>
                  <a:cubicBezTo>
                    <a:pt x="135" y="220"/>
                    <a:pt x="132" y="218"/>
                    <a:pt x="131" y="214"/>
                  </a:cubicBezTo>
                  <a:cubicBezTo>
                    <a:pt x="131" y="213"/>
                    <a:pt x="130" y="215"/>
                    <a:pt x="129" y="214"/>
                  </a:cubicBezTo>
                  <a:cubicBezTo>
                    <a:pt x="124" y="213"/>
                    <a:pt x="121" y="210"/>
                    <a:pt x="118" y="206"/>
                  </a:cubicBezTo>
                  <a:cubicBezTo>
                    <a:pt x="118" y="205"/>
                    <a:pt x="118" y="205"/>
                    <a:pt x="118" y="205"/>
                  </a:cubicBezTo>
                  <a:cubicBezTo>
                    <a:pt x="121" y="205"/>
                    <a:pt x="125" y="204"/>
                    <a:pt x="126" y="207"/>
                  </a:cubicBezTo>
                  <a:cubicBezTo>
                    <a:pt x="128" y="210"/>
                    <a:pt x="132" y="211"/>
                    <a:pt x="135" y="211"/>
                  </a:cubicBezTo>
                  <a:cubicBezTo>
                    <a:pt x="137" y="218"/>
                    <a:pt x="143" y="224"/>
                    <a:pt x="150" y="227"/>
                  </a:cubicBezTo>
                  <a:cubicBezTo>
                    <a:pt x="153" y="228"/>
                    <a:pt x="156" y="229"/>
                    <a:pt x="158" y="231"/>
                  </a:cubicBezTo>
                  <a:cubicBezTo>
                    <a:pt x="162" y="231"/>
                    <a:pt x="162" y="225"/>
                    <a:pt x="166" y="225"/>
                  </a:cubicBezTo>
                  <a:cubicBezTo>
                    <a:pt x="171" y="224"/>
                    <a:pt x="175" y="219"/>
                    <a:pt x="178" y="214"/>
                  </a:cubicBezTo>
                  <a:cubicBezTo>
                    <a:pt x="184" y="214"/>
                    <a:pt x="190" y="210"/>
                    <a:pt x="193" y="205"/>
                  </a:cubicBezTo>
                  <a:cubicBezTo>
                    <a:pt x="195" y="204"/>
                    <a:pt x="198" y="204"/>
                    <a:pt x="199" y="204"/>
                  </a:cubicBezTo>
                  <a:close/>
                  <a:moveTo>
                    <a:pt x="79" y="213"/>
                  </a:moveTo>
                  <a:cubicBezTo>
                    <a:pt x="81" y="216"/>
                    <a:pt x="83" y="220"/>
                    <a:pt x="82" y="224"/>
                  </a:cubicBezTo>
                  <a:cubicBezTo>
                    <a:pt x="80" y="224"/>
                    <a:pt x="80" y="221"/>
                    <a:pt x="80" y="219"/>
                  </a:cubicBezTo>
                  <a:cubicBezTo>
                    <a:pt x="79" y="217"/>
                    <a:pt x="79" y="217"/>
                    <a:pt x="79" y="217"/>
                  </a:cubicBezTo>
                  <a:cubicBezTo>
                    <a:pt x="72" y="216"/>
                    <a:pt x="64" y="212"/>
                    <a:pt x="61" y="204"/>
                  </a:cubicBezTo>
                  <a:cubicBezTo>
                    <a:pt x="62" y="202"/>
                    <a:pt x="65" y="204"/>
                    <a:pt x="67" y="204"/>
                  </a:cubicBezTo>
                  <a:cubicBezTo>
                    <a:pt x="72" y="206"/>
                    <a:pt x="77" y="208"/>
                    <a:pt x="79" y="213"/>
                  </a:cubicBezTo>
                  <a:close/>
                  <a:moveTo>
                    <a:pt x="108" y="209"/>
                  </a:moveTo>
                  <a:cubicBezTo>
                    <a:pt x="108" y="214"/>
                    <a:pt x="105" y="217"/>
                    <a:pt x="102" y="220"/>
                  </a:cubicBezTo>
                  <a:cubicBezTo>
                    <a:pt x="99" y="223"/>
                    <a:pt x="96" y="225"/>
                    <a:pt x="92" y="226"/>
                  </a:cubicBezTo>
                  <a:cubicBezTo>
                    <a:pt x="95" y="224"/>
                    <a:pt x="100" y="221"/>
                    <a:pt x="103" y="216"/>
                  </a:cubicBezTo>
                  <a:cubicBezTo>
                    <a:pt x="105" y="211"/>
                    <a:pt x="105" y="211"/>
                    <a:pt x="105" y="211"/>
                  </a:cubicBezTo>
                  <a:cubicBezTo>
                    <a:pt x="104" y="209"/>
                    <a:pt x="102" y="210"/>
                    <a:pt x="101" y="210"/>
                  </a:cubicBezTo>
                  <a:cubicBezTo>
                    <a:pt x="101" y="210"/>
                    <a:pt x="101" y="210"/>
                    <a:pt x="101" y="210"/>
                  </a:cubicBezTo>
                  <a:cubicBezTo>
                    <a:pt x="97" y="212"/>
                    <a:pt x="92" y="215"/>
                    <a:pt x="89" y="219"/>
                  </a:cubicBezTo>
                  <a:cubicBezTo>
                    <a:pt x="91" y="212"/>
                    <a:pt x="99" y="207"/>
                    <a:pt x="106" y="207"/>
                  </a:cubicBezTo>
                  <a:cubicBezTo>
                    <a:pt x="108" y="207"/>
                    <a:pt x="108" y="208"/>
                    <a:pt x="108" y="209"/>
                  </a:cubicBezTo>
                  <a:close/>
                  <a:moveTo>
                    <a:pt x="228" y="221"/>
                  </a:moveTo>
                  <a:cubicBezTo>
                    <a:pt x="228" y="222"/>
                    <a:pt x="228" y="222"/>
                    <a:pt x="228" y="222"/>
                  </a:cubicBezTo>
                  <a:cubicBezTo>
                    <a:pt x="223" y="220"/>
                    <a:pt x="215" y="217"/>
                    <a:pt x="215" y="211"/>
                  </a:cubicBezTo>
                  <a:cubicBezTo>
                    <a:pt x="215" y="210"/>
                    <a:pt x="215" y="209"/>
                    <a:pt x="215" y="209"/>
                  </a:cubicBezTo>
                  <a:cubicBezTo>
                    <a:pt x="217" y="209"/>
                    <a:pt x="218" y="210"/>
                    <a:pt x="219" y="210"/>
                  </a:cubicBezTo>
                  <a:cubicBezTo>
                    <a:pt x="223" y="213"/>
                    <a:pt x="225" y="217"/>
                    <a:pt x="228" y="221"/>
                  </a:cubicBezTo>
                  <a:close/>
                  <a:moveTo>
                    <a:pt x="102" y="212"/>
                  </a:moveTo>
                  <a:cubicBezTo>
                    <a:pt x="100" y="218"/>
                    <a:pt x="94" y="223"/>
                    <a:pt x="88" y="225"/>
                  </a:cubicBezTo>
                  <a:cubicBezTo>
                    <a:pt x="88" y="223"/>
                    <a:pt x="90" y="221"/>
                    <a:pt x="91" y="219"/>
                  </a:cubicBezTo>
                  <a:cubicBezTo>
                    <a:pt x="94" y="216"/>
                    <a:pt x="98" y="214"/>
                    <a:pt x="101" y="212"/>
                  </a:cubicBezTo>
                  <a:cubicBezTo>
                    <a:pt x="102" y="212"/>
                    <a:pt x="102" y="212"/>
                    <a:pt x="102" y="212"/>
                  </a:cubicBezTo>
                  <a:close/>
                  <a:moveTo>
                    <a:pt x="297" y="216"/>
                  </a:moveTo>
                  <a:cubicBezTo>
                    <a:pt x="296" y="219"/>
                    <a:pt x="293" y="215"/>
                    <a:pt x="292" y="217"/>
                  </a:cubicBezTo>
                  <a:cubicBezTo>
                    <a:pt x="288" y="220"/>
                    <a:pt x="289" y="224"/>
                    <a:pt x="290" y="228"/>
                  </a:cubicBezTo>
                  <a:cubicBezTo>
                    <a:pt x="289" y="228"/>
                    <a:pt x="289" y="228"/>
                    <a:pt x="289" y="228"/>
                  </a:cubicBezTo>
                  <a:cubicBezTo>
                    <a:pt x="285" y="229"/>
                    <a:pt x="280" y="230"/>
                    <a:pt x="278" y="235"/>
                  </a:cubicBezTo>
                  <a:cubicBezTo>
                    <a:pt x="277" y="238"/>
                    <a:pt x="276" y="241"/>
                    <a:pt x="277" y="244"/>
                  </a:cubicBezTo>
                  <a:cubicBezTo>
                    <a:pt x="275" y="245"/>
                    <a:pt x="272" y="247"/>
                    <a:pt x="272" y="249"/>
                  </a:cubicBezTo>
                  <a:cubicBezTo>
                    <a:pt x="271" y="252"/>
                    <a:pt x="272" y="254"/>
                    <a:pt x="274" y="256"/>
                  </a:cubicBezTo>
                  <a:cubicBezTo>
                    <a:pt x="277" y="258"/>
                    <a:pt x="279" y="257"/>
                    <a:pt x="282" y="256"/>
                  </a:cubicBezTo>
                  <a:cubicBezTo>
                    <a:pt x="284" y="255"/>
                    <a:pt x="283" y="251"/>
                    <a:pt x="286" y="252"/>
                  </a:cubicBezTo>
                  <a:cubicBezTo>
                    <a:pt x="286" y="255"/>
                    <a:pt x="283" y="256"/>
                    <a:pt x="282" y="258"/>
                  </a:cubicBezTo>
                  <a:cubicBezTo>
                    <a:pt x="279" y="259"/>
                    <a:pt x="276" y="259"/>
                    <a:pt x="274" y="258"/>
                  </a:cubicBezTo>
                  <a:cubicBezTo>
                    <a:pt x="271" y="256"/>
                    <a:pt x="269" y="253"/>
                    <a:pt x="270" y="249"/>
                  </a:cubicBezTo>
                  <a:cubicBezTo>
                    <a:pt x="270" y="247"/>
                    <a:pt x="272" y="245"/>
                    <a:pt x="274" y="243"/>
                  </a:cubicBezTo>
                  <a:cubicBezTo>
                    <a:pt x="275" y="238"/>
                    <a:pt x="276" y="232"/>
                    <a:pt x="281" y="229"/>
                  </a:cubicBezTo>
                  <a:cubicBezTo>
                    <a:pt x="283" y="227"/>
                    <a:pt x="286" y="228"/>
                    <a:pt x="287" y="226"/>
                  </a:cubicBezTo>
                  <a:cubicBezTo>
                    <a:pt x="287" y="223"/>
                    <a:pt x="287" y="220"/>
                    <a:pt x="289" y="217"/>
                  </a:cubicBezTo>
                  <a:cubicBezTo>
                    <a:pt x="290" y="215"/>
                    <a:pt x="293" y="215"/>
                    <a:pt x="296" y="215"/>
                  </a:cubicBezTo>
                  <a:cubicBezTo>
                    <a:pt x="297" y="216"/>
                    <a:pt x="297" y="216"/>
                    <a:pt x="297" y="216"/>
                  </a:cubicBezTo>
                  <a:close/>
                  <a:moveTo>
                    <a:pt x="214" y="223"/>
                  </a:moveTo>
                  <a:cubicBezTo>
                    <a:pt x="210" y="223"/>
                    <a:pt x="203" y="221"/>
                    <a:pt x="200" y="226"/>
                  </a:cubicBezTo>
                  <a:cubicBezTo>
                    <a:pt x="200" y="228"/>
                    <a:pt x="200" y="228"/>
                    <a:pt x="200" y="228"/>
                  </a:cubicBezTo>
                  <a:cubicBezTo>
                    <a:pt x="202" y="230"/>
                    <a:pt x="204" y="231"/>
                    <a:pt x="207" y="233"/>
                  </a:cubicBezTo>
                  <a:cubicBezTo>
                    <a:pt x="206" y="234"/>
                    <a:pt x="204" y="233"/>
                    <a:pt x="202" y="233"/>
                  </a:cubicBezTo>
                  <a:cubicBezTo>
                    <a:pt x="200" y="231"/>
                    <a:pt x="198" y="229"/>
                    <a:pt x="197" y="227"/>
                  </a:cubicBezTo>
                  <a:cubicBezTo>
                    <a:pt x="197" y="224"/>
                    <a:pt x="200" y="224"/>
                    <a:pt x="201" y="222"/>
                  </a:cubicBezTo>
                  <a:cubicBezTo>
                    <a:pt x="205" y="221"/>
                    <a:pt x="211" y="219"/>
                    <a:pt x="214" y="223"/>
                  </a:cubicBezTo>
                  <a:close/>
                  <a:moveTo>
                    <a:pt x="120" y="228"/>
                  </a:moveTo>
                  <a:cubicBezTo>
                    <a:pt x="121" y="228"/>
                    <a:pt x="120" y="229"/>
                    <a:pt x="120" y="230"/>
                  </a:cubicBezTo>
                  <a:cubicBezTo>
                    <a:pt x="116" y="232"/>
                    <a:pt x="113" y="234"/>
                    <a:pt x="109" y="235"/>
                  </a:cubicBezTo>
                  <a:cubicBezTo>
                    <a:pt x="109" y="234"/>
                    <a:pt x="109" y="234"/>
                    <a:pt x="109" y="234"/>
                  </a:cubicBezTo>
                  <a:cubicBezTo>
                    <a:pt x="112" y="233"/>
                    <a:pt x="115" y="231"/>
                    <a:pt x="116" y="229"/>
                  </a:cubicBezTo>
                  <a:cubicBezTo>
                    <a:pt x="113" y="225"/>
                    <a:pt x="107" y="225"/>
                    <a:pt x="101" y="224"/>
                  </a:cubicBezTo>
                  <a:cubicBezTo>
                    <a:pt x="101" y="223"/>
                    <a:pt x="102" y="223"/>
                    <a:pt x="103" y="223"/>
                  </a:cubicBezTo>
                  <a:cubicBezTo>
                    <a:pt x="109" y="222"/>
                    <a:pt x="113" y="225"/>
                    <a:pt x="118" y="227"/>
                  </a:cubicBezTo>
                  <a:cubicBezTo>
                    <a:pt x="120" y="228"/>
                    <a:pt x="120" y="228"/>
                    <a:pt x="120" y="228"/>
                  </a:cubicBezTo>
                  <a:close/>
                  <a:moveTo>
                    <a:pt x="218" y="226"/>
                  </a:moveTo>
                  <a:cubicBezTo>
                    <a:pt x="217" y="228"/>
                    <a:pt x="214" y="229"/>
                    <a:pt x="212" y="230"/>
                  </a:cubicBezTo>
                  <a:cubicBezTo>
                    <a:pt x="210" y="232"/>
                    <a:pt x="209" y="231"/>
                    <a:pt x="208" y="231"/>
                  </a:cubicBezTo>
                  <a:cubicBezTo>
                    <a:pt x="206" y="229"/>
                    <a:pt x="204" y="229"/>
                    <a:pt x="203" y="227"/>
                  </a:cubicBezTo>
                  <a:cubicBezTo>
                    <a:pt x="203" y="226"/>
                    <a:pt x="204" y="226"/>
                    <a:pt x="205" y="225"/>
                  </a:cubicBezTo>
                  <a:cubicBezTo>
                    <a:pt x="209" y="225"/>
                    <a:pt x="214" y="224"/>
                    <a:pt x="218" y="226"/>
                  </a:cubicBezTo>
                  <a:close/>
                  <a:moveTo>
                    <a:pt x="297" y="228"/>
                  </a:moveTo>
                  <a:cubicBezTo>
                    <a:pt x="293" y="231"/>
                    <a:pt x="290" y="235"/>
                    <a:pt x="291" y="240"/>
                  </a:cubicBezTo>
                  <a:cubicBezTo>
                    <a:pt x="291" y="244"/>
                    <a:pt x="292" y="247"/>
                    <a:pt x="295" y="248"/>
                  </a:cubicBezTo>
                  <a:cubicBezTo>
                    <a:pt x="296" y="248"/>
                    <a:pt x="298" y="248"/>
                    <a:pt x="298" y="249"/>
                  </a:cubicBezTo>
                  <a:cubicBezTo>
                    <a:pt x="298" y="250"/>
                    <a:pt x="297" y="250"/>
                    <a:pt x="297" y="250"/>
                  </a:cubicBezTo>
                  <a:cubicBezTo>
                    <a:pt x="294" y="250"/>
                    <a:pt x="291" y="248"/>
                    <a:pt x="290" y="245"/>
                  </a:cubicBezTo>
                  <a:cubicBezTo>
                    <a:pt x="288" y="241"/>
                    <a:pt x="288" y="235"/>
                    <a:pt x="291" y="231"/>
                  </a:cubicBezTo>
                  <a:cubicBezTo>
                    <a:pt x="296" y="227"/>
                    <a:pt x="296" y="227"/>
                    <a:pt x="296" y="227"/>
                  </a:cubicBezTo>
                  <a:cubicBezTo>
                    <a:pt x="297" y="227"/>
                    <a:pt x="297" y="228"/>
                    <a:pt x="297" y="228"/>
                  </a:cubicBezTo>
                  <a:close/>
                  <a:moveTo>
                    <a:pt x="113" y="229"/>
                  </a:moveTo>
                  <a:cubicBezTo>
                    <a:pt x="113" y="230"/>
                    <a:pt x="110" y="231"/>
                    <a:pt x="109" y="232"/>
                  </a:cubicBezTo>
                  <a:cubicBezTo>
                    <a:pt x="106" y="234"/>
                    <a:pt x="103" y="230"/>
                    <a:pt x="100" y="230"/>
                  </a:cubicBezTo>
                  <a:cubicBezTo>
                    <a:pt x="94" y="229"/>
                    <a:pt x="94" y="229"/>
                    <a:pt x="94" y="229"/>
                  </a:cubicBezTo>
                  <a:cubicBezTo>
                    <a:pt x="94" y="228"/>
                    <a:pt x="95" y="228"/>
                    <a:pt x="96" y="227"/>
                  </a:cubicBezTo>
                  <a:cubicBezTo>
                    <a:pt x="98" y="226"/>
                    <a:pt x="99" y="226"/>
                    <a:pt x="101" y="226"/>
                  </a:cubicBezTo>
                  <a:cubicBezTo>
                    <a:pt x="105" y="226"/>
                    <a:pt x="110" y="226"/>
                    <a:pt x="113" y="229"/>
                  </a:cubicBezTo>
                  <a:close/>
                  <a:moveTo>
                    <a:pt x="227" y="228"/>
                  </a:moveTo>
                  <a:cubicBezTo>
                    <a:pt x="226" y="230"/>
                    <a:pt x="223" y="230"/>
                    <a:pt x="221" y="231"/>
                  </a:cubicBezTo>
                  <a:cubicBezTo>
                    <a:pt x="218" y="233"/>
                    <a:pt x="219" y="236"/>
                    <a:pt x="218" y="239"/>
                  </a:cubicBezTo>
                  <a:cubicBezTo>
                    <a:pt x="216" y="243"/>
                    <a:pt x="212" y="247"/>
                    <a:pt x="208" y="249"/>
                  </a:cubicBezTo>
                  <a:cubicBezTo>
                    <a:pt x="207" y="248"/>
                    <a:pt x="208" y="245"/>
                    <a:pt x="209" y="244"/>
                  </a:cubicBezTo>
                  <a:cubicBezTo>
                    <a:pt x="211" y="236"/>
                    <a:pt x="219" y="230"/>
                    <a:pt x="226" y="228"/>
                  </a:cubicBezTo>
                  <a:cubicBezTo>
                    <a:pt x="227" y="228"/>
                    <a:pt x="227" y="228"/>
                    <a:pt x="227" y="228"/>
                  </a:cubicBezTo>
                  <a:close/>
                  <a:moveTo>
                    <a:pt x="218" y="229"/>
                  </a:moveTo>
                  <a:cubicBezTo>
                    <a:pt x="211" y="235"/>
                    <a:pt x="204" y="241"/>
                    <a:pt x="205" y="251"/>
                  </a:cubicBezTo>
                  <a:cubicBezTo>
                    <a:pt x="201" y="253"/>
                    <a:pt x="201" y="253"/>
                    <a:pt x="201" y="253"/>
                  </a:cubicBezTo>
                  <a:cubicBezTo>
                    <a:pt x="200" y="247"/>
                    <a:pt x="203" y="241"/>
                    <a:pt x="207" y="237"/>
                  </a:cubicBezTo>
                  <a:cubicBezTo>
                    <a:pt x="210" y="234"/>
                    <a:pt x="213" y="231"/>
                    <a:pt x="217" y="230"/>
                  </a:cubicBezTo>
                  <a:cubicBezTo>
                    <a:pt x="217" y="229"/>
                    <a:pt x="218" y="229"/>
                    <a:pt x="218" y="229"/>
                  </a:cubicBezTo>
                  <a:close/>
                  <a:moveTo>
                    <a:pt x="26" y="233"/>
                  </a:moveTo>
                  <a:cubicBezTo>
                    <a:pt x="29" y="238"/>
                    <a:pt x="27" y="244"/>
                    <a:pt x="24" y="249"/>
                  </a:cubicBezTo>
                  <a:cubicBezTo>
                    <a:pt x="24" y="249"/>
                    <a:pt x="23" y="250"/>
                    <a:pt x="22" y="250"/>
                  </a:cubicBezTo>
                  <a:cubicBezTo>
                    <a:pt x="23" y="248"/>
                    <a:pt x="24" y="247"/>
                    <a:pt x="25" y="245"/>
                  </a:cubicBezTo>
                  <a:cubicBezTo>
                    <a:pt x="26" y="241"/>
                    <a:pt x="27" y="236"/>
                    <a:pt x="24" y="233"/>
                  </a:cubicBezTo>
                  <a:cubicBezTo>
                    <a:pt x="22" y="231"/>
                    <a:pt x="21" y="230"/>
                    <a:pt x="19" y="229"/>
                  </a:cubicBezTo>
                  <a:cubicBezTo>
                    <a:pt x="17" y="229"/>
                    <a:pt x="15" y="229"/>
                    <a:pt x="13" y="229"/>
                  </a:cubicBezTo>
                  <a:cubicBezTo>
                    <a:pt x="13" y="229"/>
                    <a:pt x="13" y="228"/>
                    <a:pt x="14" y="228"/>
                  </a:cubicBezTo>
                  <a:cubicBezTo>
                    <a:pt x="19" y="226"/>
                    <a:pt x="24" y="229"/>
                    <a:pt x="26" y="233"/>
                  </a:cubicBezTo>
                  <a:close/>
                  <a:moveTo>
                    <a:pt x="143" y="232"/>
                  </a:moveTo>
                  <a:cubicBezTo>
                    <a:pt x="144" y="234"/>
                    <a:pt x="144" y="236"/>
                    <a:pt x="143" y="237"/>
                  </a:cubicBezTo>
                  <a:cubicBezTo>
                    <a:pt x="139" y="243"/>
                    <a:pt x="132" y="243"/>
                    <a:pt x="125" y="243"/>
                  </a:cubicBezTo>
                  <a:cubicBezTo>
                    <a:pt x="122" y="241"/>
                    <a:pt x="118" y="242"/>
                    <a:pt x="115" y="239"/>
                  </a:cubicBezTo>
                  <a:cubicBezTo>
                    <a:pt x="114" y="241"/>
                    <a:pt x="113" y="239"/>
                    <a:pt x="113" y="238"/>
                  </a:cubicBezTo>
                  <a:cubicBezTo>
                    <a:pt x="112" y="237"/>
                    <a:pt x="113" y="236"/>
                    <a:pt x="114" y="236"/>
                  </a:cubicBezTo>
                  <a:cubicBezTo>
                    <a:pt x="115" y="235"/>
                    <a:pt x="116" y="236"/>
                    <a:pt x="116" y="237"/>
                  </a:cubicBezTo>
                  <a:cubicBezTo>
                    <a:pt x="122" y="238"/>
                    <a:pt x="127" y="239"/>
                    <a:pt x="133" y="238"/>
                  </a:cubicBezTo>
                  <a:cubicBezTo>
                    <a:pt x="135" y="237"/>
                    <a:pt x="137" y="236"/>
                    <a:pt x="137" y="234"/>
                  </a:cubicBezTo>
                  <a:cubicBezTo>
                    <a:pt x="138" y="232"/>
                    <a:pt x="136" y="231"/>
                    <a:pt x="135" y="230"/>
                  </a:cubicBezTo>
                  <a:cubicBezTo>
                    <a:pt x="135" y="228"/>
                    <a:pt x="136" y="229"/>
                    <a:pt x="137" y="229"/>
                  </a:cubicBezTo>
                  <a:cubicBezTo>
                    <a:pt x="139" y="229"/>
                    <a:pt x="142" y="230"/>
                    <a:pt x="143" y="232"/>
                  </a:cubicBezTo>
                  <a:close/>
                  <a:moveTo>
                    <a:pt x="178" y="232"/>
                  </a:moveTo>
                  <a:cubicBezTo>
                    <a:pt x="177" y="234"/>
                    <a:pt x="178" y="235"/>
                    <a:pt x="178" y="236"/>
                  </a:cubicBezTo>
                  <a:cubicBezTo>
                    <a:pt x="182" y="241"/>
                    <a:pt x="190" y="240"/>
                    <a:pt x="196" y="239"/>
                  </a:cubicBezTo>
                  <a:cubicBezTo>
                    <a:pt x="198" y="239"/>
                    <a:pt x="201" y="236"/>
                    <a:pt x="204" y="237"/>
                  </a:cubicBezTo>
                  <a:cubicBezTo>
                    <a:pt x="203" y="238"/>
                    <a:pt x="203" y="240"/>
                    <a:pt x="202" y="241"/>
                  </a:cubicBezTo>
                  <a:cubicBezTo>
                    <a:pt x="199" y="241"/>
                    <a:pt x="197" y="243"/>
                    <a:pt x="195" y="243"/>
                  </a:cubicBezTo>
                  <a:cubicBezTo>
                    <a:pt x="187" y="245"/>
                    <a:pt x="178" y="246"/>
                    <a:pt x="172" y="241"/>
                  </a:cubicBezTo>
                  <a:cubicBezTo>
                    <a:pt x="170" y="239"/>
                    <a:pt x="169" y="238"/>
                    <a:pt x="169" y="236"/>
                  </a:cubicBezTo>
                  <a:cubicBezTo>
                    <a:pt x="169" y="233"/>
                    <a:pt x="172" y="232"/>
                    <a:pt x="174" y="232"/>
                  </a:cubicBezTo>
                  <a:cubicBezTo>
                    <a:pt x="175" y="232"/>
                    <a:pt x="178" y="230"/>
                    <a:pt x="178" y="232"/>
                  </a:cubicBezTo>
                  <a:close/>
                  <a:moveTo>
                    <a:pt x="309" y="235"/>
                  </a:moveTo>
                  <a:cubicBezTo>
                    <a:pt x="311" y="239"/>
                    <a:pt x="310" y="244"/>
                    <a:pt x="308" y="248"/>
                  </a:cubicBezTo>
                  <a:cubicBezTo>
                    <a:pt x="304" y="252"/>
                    <a:pt x="304" y="252"/>
                    <a:pt x="304" y="252"/>
                  </a:cubicBezTo>
                  <a:cubicBezTo>
                    <a:pt x="298" y="252"/>
                    <a:pt x="292" y="256"/>
                    <a:pt x="289" y="261"/>
                  </a:cubicBezTo>
                  <a:cubicBezTo>
                    <a:pt x="288" y="265"/>
                    <a:pt x="287" y="269"/>
                    <a:pt x="289" y="273"/>
                  </a:cubicBezTo>
                  <a:cubicBezTo>
                    <a:pt x="290" y="275"/>
                    <a:pt x="292" y="277"/>
                    <a:pt x="294" y="278"/>
                  </a:cubicBezTo>
                  <a:cubicBezTo>
                    <a:pt x="295" y="279"/>
                    <a:pt x="294" y="280"/>
                    <a:pt x="293" y="280"/>
                  </a:cubicBezTo>
                  <a:cubicBezTo>
                    <a:pt x="290" y="278"/>
                    <a:pt x="287" y="275"/>
                    <a:pt x="285" y="271"/>
                  </a:cubicBezTo>
                  <a:cubicBezTo>
                    <a:pt x="285" y="270"/>
                    <a:pt x="287" y="267"/>
                    <a:pt x="284" y="267"/>
                  </a:cubicBezTo>
                  <a:cubicBezTo>
                    <a:pt x="282" y="268"/>
                    <a:pt x="280" y="269"/>
                    <a:pt x="278" y="268"/>
                  </a:cubicBezTo>
                  <a:cubicBezTo>
                    <a:pt x="275" y="269"/>
                    <a:pt x="275" y="272"/>
                    <a:pt x="274" y="275"/>
                  </a:cubicBezTo>
                  <a:cubicBezTo>
                    <a:pt x="279" y="275"/>
                    <a:pt x="283" y="277"/>
                    <a:pt x="285" y="281"/>
                  </a:cubicBezTo>
                  <a:cubicBezTo>
                    <a:pt x="285" y="283"/>
                    <a:pt x="287" y="284"/>
                    <a:pt x="286" y="285"/>
                  </a:cubicBezTo>
                  <a:cubicBezTo>
                    <a:pt x="285" y="285"/>
                    <a:pt x="284" y="285"/>
                    <a:pt x="284" y="285"/>
                  </a:cubicBezTo>
                  <a:cubicBezTo>
                    <a:pt x="284" y="281"/>
                    <a:pt x="281" y="278"/>
                    <a:pt x="277" y="277"/>
                  </a:cubicBezTo>
                  <a:cubicBezTo>
                    <a:pt x="275" y="277"/>
                    <a:pt x="273" y="277"/>
                    <a:pt x="271" y="278"/>
                  </a:cubicBezTo>
                  <a:cubicBezTo>
                    <a:pt x="270" y="277"/>
                    <a:pt x="272" y="275"/>
                    <a:pt x="272" y="274"/>
                  </a:cubicBezTo>
                  <a:cubicBezTo>
                    <a:pt x="274" y="272"/>
                    <a:pt x="275" y="269"/>
                    <a:pt x="275" y="267"/>
                  </a:cubicBezTo>
                  <a:cubicBezTo>
                    <a:pt x="276" y="266"/>
                    <a:pt x="278" y="267"/>
                    <a:pt x="280" y="266"/>
                  </a:cubicBezTo>
                  <a:cubicBezTo>
                    <a:pt x="283" y="265"/>
                    <a:pt x="286" y="266"/>
                    <a:pt x="287" y="263"/>
                  </a:cubicBezTo>
                  <a:cubicBezTo>
                    <a:pt x="288" y="258"/>
                    <a:pt x="292" y="254"/>
                    <a:pt x="296" y="252"/>
                  </a:cubicBezTo>
                  <a:cubicBezTo>
                    <a:pt x="299" y="252"/>
                    <a:pt x="301" y="251"/>
                    <a:pt x="304" y="250"/>
                  </a:cubicBezTo>
                  <a:cubicBezTo>
                    <a:pt x="307" y="247"/>
                    <a:pt x="309" y="242"/>
                    <a:pt x="308" y="237"/>
                  </a:cubicBezTo>
                  <a:cubicBezTo>
                    <a:pt x="307" y="236"/>
                    <a:pt x="306" y="234"/>
                    <a:pt x="304" y="235"/>
                  </a:cubicBezTo>
                  <a:cubicBezTo>
                    <a:pt x="303" y="234"/>
                    <a:pt x="302" y="235"/>
                    <a:pt x="301" y="236"/>
                  </a:cubicBezTo>
                  <a:cubicBezTo>
                    <a:pt x="301" y="238"/>
                    <a:pt x="301" y="239"/>
                    <a:pt x="299" y="239"/>
                  </a:cubicBezTo>
                  <a:cubicBezTo>
                    <a:pt x="298" y="238"/>
                    <a:pt x="300" y="236"/>
                    <a:pt x="300" y="235"/>
                  </a:cubicBezTo>
                  <a:cubicBezTo>
                    <a:pt x="301" y="234"/>
                    <a:pt x="303" y="233"/>
                    <a:pt x="304" y="233"/>
                  </a:cubicBezTo>
                  <a:cubicBezTo>
                    <a:pt x="306" y="233"/>
                    <a:pt x="308" y="234"/>
                    <a:pt x="309" y="235"/>
                  </a:cubicBezTo>
                  <a:close/>
                  <a:moveTo>
                    <a:pt x="135" y="233"/>
                  </a:moveTo>
                  <a:cubicBezTo>
                    <a:pt x="134" y="235"/>
                    <a:pt x="133" y="236"/>
                    <a:pt x="132" y="236"/>
                  </a:cubicBezTo>
                  <a:cubicBezTo>
                    <a:pt x="127" y="236"/>
                    <a:pt x="122" y="237"/>
                    <a:pt x="118" y="234"/>
                  </a:cubicBezTo>
                  <a:cubicBezTo>
                    <a:pt x="118" y="234"/>
                    <a:pt x="119" y="233"/>
                    <a:pt x="120" y="234"/>
                  </a:cubicBezTo>
                  <a:cubicBezTo>
                    <a:pt x="123" y="235"/>
                    <a:pt x="127" y="236"/>
                    <a:pt x="131" y="235"/>
                  </a:cubicBezTo>
                  <a:cubicBezTo>
                    <a:pt x="132" y="235"/>
                    <a:pt x="134" y="229"/>
                    <a:pt x="135" y="233"/>
                  </a:cubicBezTo>
                  <a:close/>
                  <a:moveTo>
                    <a:pt x="118" y="252"/>
                  </a:moveTo>
                  <a:cubicBezTo>
                    <a:pt x="118" y="253"/>
                    <a:pt x="118" y="254"/>
                    <a:pt x="117" y="254"/>
                  </a:cubicBezTo>
                  <a:cubicBezTo>
                    <a:pt x="115" y="254"/>
                    <a:pt x="115" y="251"/>
                    <a:pt x="115" y="250"/>
                  </a:cubicBezTo>
                  <a:cubicBezTo>
                    <a:pt x="113" y="241"/>
                    <a:pt x="105" y="237"/>
                    <a:pt x="99" y="232"/>
                  </a:cubicBezTo>
                  <a:cubicBezTo>
                    <a:pt x="109" y="234"/>
                    <a:pt x="115" y="244"/>
                    <a:pt x="118" y="252"/>
                  </a:cubicBezTo>
                  <a:close/>
                  <a:moveTo>
                    <a:pt x="194" y="235"/>
                  </a:moveTo>
                  <a:cubicBezTo>
                    <a:pt x="196" y="235"/>
                    <a:pt x="199" y="234"/>
                    <a:pt x="201" y="235"/>
                  </a:cubicBezTo>
                  <a:cubicBezTo>
                    <a:pt x="200" y="235"/>
                    <a:pt x="200" y="235"/>
                    <a:pt x="200" y="235"/>
                  </a:cubicBezTo>
                  <a:cubicBezTo>
                    <a:pt x="194" y="237"/>
                    <a:pt x="186" y="241"/>
                    <a:pt x="180" y="235"/>
                  </a:cubicBezTo>
                  <a:cubicBezTo>
                    <a:pt x="180" y="235"/>
                    <a:pt x="179" y="234"/>
                    <a:pt x="180" y="233"/>
                  </a:cubicBezTo>
                  <a:cubicBezTo>
                    <a:pt x="184" y="237"/>
                    <a:pt x="189" y="236"/>
                    <a:pt x="194" y="235"/>
                  </a:cubicBezTo>
                  <a:close/>
                  <a:moveTo>
                    <a:pt x="113" y="252"/>
                  </a:moveTo>
                  <a:cubicBezTo>
                    <a:pt x="106" y="250"/>
                    <a:pt x="99" y="243"/>
                    <a:pt x="96" y="236"/>
                  </a:cubicBezTo>
                  <a:cubicBezTo>
                    <a:pt x="96" y="235"/>
                    <a:pt x="95" y="234"/>
                    <a:pt x="96" y="234"/>
                  </a:cubicBezTo>
                  <a:cubicBezTo>
                    <a:pt x="104" y="237"/>
                    <a:pt x="113" y="243"/>
                    <a:pt x="113" y="252"/>
                  </a:cubicBezTo>
                  <a:close/>
                  <a:moveTo>
                    <a:pt x="16" y="239"/>
                  </a:moveTo>
                  <a:cubicBezTo>
                    <a:pt x="16" y="241"/>
                    <a:pt x="14" y="241"/>
                    <a:pt x="14" y="240"/>
                  </a:cubicBezTo>
                  <a:cubicBezTo>
                    <a:pt x="13" y="240"/>
                    <a:pt x="12" y="240"/>
                    <a:pt x="12" y="240"/>
                  </a:cubicBezTo>
                  <a:cubicBezTo>
                    <a:pt x="10" y="241"/>
                    <a:pt x="10" y="243"/>
                    <a:pt x="9" y="246"/>
                  </a:cubicBezTo>
                  <a:cubicBezTo>
                    <a:pt x="10" y="249"/>
                    <a:pt x="11" y="252"/>
                    <a:pt x="14" y="253"/>
                  </a:cubicBezTo>
                  <a:cubicBezTo>
                    <a:pt x="14" y="254"/>
                    <a:pt x="14" y="255"/>
                    <a:pt x="14" y="255"/>
                  </a:cubicBezTo>
                  <a:cubicBezTo>
                    <a:pt x="11" y="253"/>
                    <a:pt x="9" y="250"/>
                    <a:pt x="8" y="247"/>
                  </a:cubicBezTo>
                  <a:cubicBezTo>
                    <a:pt x="8" y="244"/>
                    <a:pt x="8" y="241"/>
                    <a:pt x="11" y="239"/>
                  </a:cubicBezTo>
                  <a:cubicBezTo>
                    <a:pt x="12" y="238"/>
                    <a:pt x="14" y="238"/>
                    <a:pt x="16" y="239"/>
                  </a:cubicBezTo>
                  <a:cubicBezTo>
                    <a:pt x="16" y="239"/>
                    <a:pt x="16" y="239"/>
                    <a:pt x="16" y="239"/>
                  </a:cubicBezTo>
                  <a:close/>
                  <a:moveTo>
                    <a:pt x="157" y="246"/>
                  </a:moveTo>
                  <a:cubicBezTo>
                    <a:pt x="157" y="248"/>
                    <a:pt x="157" y="250"/>
                    <a:pt x="155" y="251"/>
                  </a:cubicBezTo>
                  <a:cubicBezTo>
                    <a:pt x="154" y="252"/>
                    <a:pt x="153" y="253"/>
                    <a:pt x="151" y="253"/>
                  </a:cubicBezTo>
                  <a:cubicBezTo>
                    <a:pt x="151" y="251"/>
                    <a:pt x="153" y="249"/>
                    <a:pt x="151" y="248"/>
                  </a:cubicBezTo>
                  <a:cubicBezTo>
                    <a:pt x="150" y="246"/>
                    <a:pt x="148" y="246"/>
                    <a:pt x="146" y="245"/>
                  </a:cubicBezTo>
                  <a:cubicBezTo>
                    <a:pt x="137" y="247"/>
                    <a:pt x="126" y="250"/>
                    <a:pt x="117" y="244"/>
                  </a:cubicBezTo>
                  <a:cubicBezTo>
                    <a:pt x="117" y="244"/>
                    <a:pt x="117" y="244"/>
                    <a:pt x="117" y="243"/>
                  </a:cubicBezTo>
                  <a:cubicBezTo>
                    <a:pt x="120" y="244"/>
                    <a:pt x="124" y="244"/>
                    <a:pt x="128" y="245"/>
                  </a:cubicBezTo>
                  <a:cubicBezTo>
                    <a:pt x="133" y="245"/>
                    <a:pt x="139" y="245"/>
                    <a:pt x="143" y="240"/>
                  </a:cubicBezTo>
                  <a:cubicBezTo>
                    <a:pt x="148" y="239"/>
                    <a:pt x="155" y="240"/>
                    <a:pt x="157" y="246"/>
                  </a:cubicBezTo>
                  <a:close/>
                  <a:moveTo>
                    <a:pt x="200" y="244"/>
                  </a:moveTo>
                  <a:cubicBezTo>
                    <a:pt x="201" y="246"/>
                    <a:pt x="198" y="247"/>
                    <a:pt x="197" y="248"/>
                  </a:cubicBezTo>
                  <a:cubicBezTo>
                    <a:pt x="188" y="252"/>
                    <a:pt x="180" y="249"/>
                    <a:pt x="171" y="248"/>
                  </a:cubicBezTo>
                  <a:cubicBezTo>
                    <a:pt x="167" y="247"/>
                    <a:pt x="164" y="250"/>
                    <a:pt x="162" y="253"/>
                  </a:cubicBezTo>
                  <a:cubicBezTo>
                    <a:pt x="161" y="253"/>
                    <a:pt x="161" y="252"/>
                    <a:pt x="161" y="251"/>
                  </a:cubicBezTo>
                  <a:cubicBezTo>
                    <a:pt x="162" y="247"/>
                    <a:pt x="165" y="244"/>
                    <a:pt x="168" y="244"/>
                  </a:cubicBezTo>
                  <a:cubicBezTo>
                    <a:pt x="174" y="244"/>
                    <a:pt x="179" y="247"/>
                    <a:pt x="184" y="246"/>
                  </a:cubicBezTo>
                  <a:cubicBezTo>
                    <a:pt x="190" y="246"/>
                    <a:pt x="195" y="244"/>
                    <a:pt x="200" y="244"/>
                  </a:cubicBezTo>
                  <a:close/>
                  <a:moveTo>
                    <a:pt x="265" y="246"/>
                  </a:moveTo>
                  <a:cubicBezTo>
                    <a:pt x="264" y="248"/>
                    <a:pt x="264" y="248"/>
                    <a:pt x="264" y="248"/>
                  </a:cubicBezTo>
                  <a:cubicBezTo>
                    <a:pt x="264" y="248"/>
                    <a:pt x="263" y="247"/>
                    <a:pt x="262" y="248"/>
                  </a:cubicBezTo>
                  <a:cubicBezTo>
                    <a:pt x="261" y="248"/>
                    <a:pt x="259" y="249"/>
                    <a:pt x="259" y="251"/>
                  </a:cubicBezTo>
                  <a:cubicBezTo>
                    <a:pt x="259" y="251"/>
                    <a:pt x="259" y="252"/>
                    <a:pt x="260" y="252"/>
                  </a:cubicBezTo>
                  <a:cubicBezTo>
                    <a:pt x="261" y="252"/>
                    <a:pt x="261" y="251"/>
                    <a:pt x="262" y="250"/>
                  </a:cubicBezTo>
                  <a:cubicBezTo>
                    <a:pt x="264" y="249"/>
                    <a:pt x="264" y="249"/>
                    <a:pt x="264" y="249"/>
                  </a:cubicBezTo>
                  <a:cubicBezTo>
                    <a:pt x="264" y="254"/>
                    <a:pt x="264" y="254"/>
                    <a:pt x="264" y="254"/>
                  </a:cubicBezTo>
                  <a:cubicBezTo>
                    <a:pt x="262" y="254"/>
                    <a:pt x="259" y="253"/>
                    <a:pt x="257" y="254"/>
                  </a:cubicBezTo>
                  <a:cubicBezTo>
                    <a:pt x="256" y="254"/>
                    <a:pt x="256" y="253"/>
                    <a:pt x="256" y="252"/>
                  </a:cubicBezTo>
                  <a:cubicBezTo>
                    <a:pt x="257" y="250"/>
                    <a:pt x="258" y="247"/>
                    <a:pt x="260" y="246"/>
                  </a:cubicBezTo>
                  <a:cubicBezTo>
                    <a:pt x="262" y="246"/>
                    <a:pt x="264" y="244"/>
                    <a:pt x="265" y="246"/>
                  </a:cubicBezTo>
                  <a:close/>
                  <a:moveTo>
                    <a:pt x="45" y="244"/>
                  </a:moveTo>
                  <a:cubicBezTo>
                    <a:pt x="47" y="246"/>
                    <a:pt x="49" y="249"/>
                    <a:pt x="48" y="252"/>
                  </a:cubicBezTo>
                  <a:cubicBezTo>
                    <a:pt x="47" y="255"/>
                    <a:pt x="45" y="259"/>
                    <a:pt x="42" y="259"/>
                  </a:cubicBezTo>
                  <a:cubicBezTo>
                    <a:pt x="39" y="260"/>
                    <a:pt x="37" y="259"/>
                    <a:pt x="35" y="257"/>
                  </a:cubicBezTo>
                  <a:cubicBezTo>
                    <a:pt x="34" y="255"/>
                    <a:pt x="33" y="254"/>
                    <a:pt x="33" y="252"/>
                  </a:cubicBezTo>
                  <a:cubicBezTo>
                    <a:pt x="35" y="251"/>
                    <a:pt x="35" y="254"/>
                    <a:pt x="36" y="255"/>
                  </a:cubicBezTo>
                  <a:cubicBezTo>
                    <a:pt x="37" y="257"/>
                    <a:pt x="39" y="258"/>
                    <a:pt x="41" y="257"/>
                  </a:cubicBezTo>
                  <a:cubicBezTo>
                    <a:pt x="42" y="257"/>
                    <a:pt x="44" y="256"/>
                    <a:pt x="45" y="255"/>
                  </a:cubicBezTo>
                  <a:cubicBezTo>
                    <a:pt x="46" y="253"/>
                    <a:pt x="46" y="251"/>
                    <a:pt x="46" y="249"/>
                  </a:cubicBezTo>
                  <a:cubicBezTo>
                    <a:pt x="46" y="247"/>
                    <a:pt x="43" y="246"/>
                    <a:pt x="44" y="244"/>
                  </a:cubicBezTo>
                  <a:cubicBezTo>
                    <a:pt x="45" y="244"/>
                    <a:pt x="45" y="244"/>
                    <a:pt x="45" y="244"/>
                  </a:cubicBezTo>
                  <a:close/>
                  <a:moveTo>
                    <a:pt x="149" y="249"/>
                  </a:moveTo>
                  <a:cubicBezTo>
                    <a:pt x="149" y="251"/>
                    <a:pt x="149" y="251"/>
                    <a:pt x="148" y="252"/>
                  </a:cubicBezTo>
                  <a:cubicBezTo>
                    <a:pt x="148" y="251"/>
                    <a:pt x="147" y="250"/>
                    <a:pt x="146" y="250"/>
                  </a:cubicBezTo>
                  <a:cubicBezTo>
                    <a:pt x="144" y="249"/>
                    <a:pt x="142" y="249"/>
                    <a:pt x="139" y="250"/>
                  </a:cubicBezTo>
                  <a:cubicBezTo>
                    <a:pt x="133" y="251"/>
                    <a:pt x="126" y="252"/>
                    <a:pt x="120" y="250"/>
                  </a:cubicBezTo>
                  <a:cubicBezTo>
                    <a:pt x="120" y="250"/>
                    <a:pt x="120" y="249"/>
                    <a:pt x="120" y="248"/>
                  </a:cubicBezTo>
                  <a:cubicBezTo>
                    <a:pt x="124" y="248"/>
                    <a:pt x="127" y="250"/>
                    <a:pt x="131" y="250"/>
                  </a:cubicBezTo>
                  <a:cubicBezTo>
                    <a:pt x="136" y="250"/>
                    <a:pt x="141" y="248"/>
                    <a:pt x="146" y="248"/>
                  </a:cubicBezTo>
                  <a:cubicBezTo>
                    <a:pt x="147" y="248"/>
                    <a:pt x="149" y="248"/>
                    <a:pt x="149" y="249"/>
                  </a:cubicBezTo>
                  <a:close/>
                  <a:moveTo>
                    <a:pt x="62" y="251"/>
                  </a:moveTo>
                  <a:cubicBezTo>
                    <a:pt x="63" y="253"/>
                    <a:pt x="64" y="256"/>
                    <a:pt x="63" y="259"/>
                  </a:cubicBezTo>
                  <a:cubicBezTo>
                    <a:pt x="63" y="260"/>
                    <a:pt x="62" y="259"/>
                    <a:pt x="61" y="259"/>
                  </a:cubicBezTo>
                  <a:cubicBezTo>
                    <a:pt x="61" y="256"/>
                    <a:pt x="61" y="252"/>
                    <a:pt x="57" y="251"/>
                  </a:cubicBezTo>
                  <a:cubicBezTo>
                    <a:pt x="56" y="252"/>
                    <a:pt x="55" y="249"/>
                    <a:pt x="54" y="250"/>
                  </a:cubicBezTo>
                  <a:cubicBezTo>
                    <a:pt x="54" y="249"/>
                    <a:pt x="53" y="247"/>
                    <a:pt x="54" y="247"/>
                  </a:cubicBezTo>
                  <a:cubicBezTo>
                    <a:pt x="57" y="247"/>
                    <a:pt x="60" y="249"/>
                    <a:pt x="62" y="251"/>
                  </a:cubicBezTo>
                  <a:close/>
                  <a:moveTo>
                    <a:pt x="58" y="255"/>
                  </a:moveTo>
                  <a:cubicBezTo>
                    <a:pt x="59" y="256"/>
                    <a:pt x="59" y="257"/>
                    <a:pt x="59" y="259"/>
                  </a:cubicBezTo>
                  <a:cubicBezTo>
                    <a:pt x="57" y="259"/>
                    <a:pt x="54" y="259"/>
                    <a:pt x="51" y="259"/>
                  </a:cubicBezTo>
                  <a:cubicBezTo>
                    <a:pt x="52" y="258"/>
                    <a:pt x="53" y="257"/>
                    <a:pt x="53" y="255"/>
                  </a:cubicBezTo>
                  <a:cubicBezTo>
                    <a:pt x="53" y="254"/>
                    <a:pt x="54" y="253"/>
                    <a:pt x="54" y="252"/>
                  </a:cubicBezTo>
                  <a:cubicBezTo>
                    <a:pt x="56" y="252"/>
                    <a:pt x="57" y="253"/>
                    <a:pt x="58" y="255"/>
                  </a:cubicBezTo>
                  <a:close/>
                  <a:moveTo>
                    <a:pt x="265" y="264"/>
                  </a:moveTo>
                  <a:cubicBezTo>
                    <a:pt x="265" y="267"/>
                    <a:pt x="266" y="271"/>
                    <a:pt x="263" y="273"/>
                  </a:cubicBezTo>
                  <a:cubicBezTo>
                    <a:pt x="263" y="273"/>
                    <a:pt x="262" y="274"/>
                    <a:pt x="261" y="273"/>
                  </a:cubicBezTo>
                  <a:cubicBezTo>
                    <a:pt x="261" y="272"/>
                    <a:pt x="263" y="271"/>
                    <a:pt x="263" y="269"/>
                  </a:cubicBezTo>
                  <a:cubicBezTo>
                    <a:pt x="263" y="267"/>
                    <a:pt x="263" y="265"/>
                    <a:pt x="261" y="263"/>
                  </a:cubicBezTo>
                  <a:cubicBezTo>
                    <a:pt x="260" y="262"/>
                    <a:pt x="258" y="261"/>
                    <a:pt x="256" y="261"/>
                  </a:cubicBezTo>
                  <a:cubicBezTo>
                    <a:pt x="255" y="261"/>
                    <a:pt x="253" y="263"/>
                    <a:pt x="252" y="264"/>
                  </a:cubicBezTo>
                  <a:cubicBezTo>
                    <a:pt x="251" y="266"/>
                    <a:pt x="252" y="269"/>
                    <a:pt x="250" y="269"/>
                  </a:cubicBezTo>
                  <a:cubicBezTo>
                    <a:pt x="247" y="270"/>
                    <a:pt x="241" y="267"/>
                    <a:pt x="240" y="272"/>
                  </a:cubicBezTo>
                  <a:cubicBezTo>
                    <a:pt x="239" y="274"/>
                    <a:pt x="241" y="280"/>
                    <a:pt x="237" y="280"/>
                  </a:cubicBezTo>
                  <a:cubicBezTo>
                    <a:pt x="234" y="280"/>
                    <a:pt x="230" y="279"/>
                    <a:pt x="228" y="283"/>
                  </a:cubicBezTo>
                  <a:cubicBezTo>
                    <a:pt x="228" y="284"/>
                    <a:pt x="228" y="285"/>
                    <a:pt x="227" y="285"/>
                  </a:cubicBezTo>
                  <a:cubicBezTo>
                    <a:pt x="226" y="285"/>
                    <a:pt x="226" y="285"/>
                    <a:pt x="226" y="284"/>
                  </a:cubicBezTo>
                  <a:cubicBezTo>
                    <a:pt x="226" y="281"/>
                    <a:pt x="228" y="280"/>
                    <a:pt x="230" y="278"/>
                  </a:cubicBezTo>
                  <a:cubicBezTo>
                    <a:pt x="232" y="277"/>
                    <a:pt x="236" y="279"/>
                    <a:pt x="238" y="277"/>
                  </a:cubicBezTo>
                  <a:cubicBezTo>
                    <a:pt x="237" y="274"/>
                    <a:pt x="237" y="270"/>
                    <a:pt x="240" y="268"/>
                  </a:cubicBezTo>
                  <a:cubicBezTo>
                    <a:pt x="242" y="267"/>
                    <a:pt x="245" y="267"/>
                    <a:pt x="248" y="268"/>
                  </a:cubicBezTo>
                  <a:cubicBezTo>
                    <a:pt x="251" y="267"/>
                    <a:pt x="250" y="263"/>
                    <a:pt x="252" y="262"/>
                  </a:cubicBezTo>
                  <a:cubicBezTo>
                    <a:pt x="254" y="260"/>
                    <a:pt x="257" y="259"/>
                    <a:pt x="260" y="260"/>
                  </a:cubicBezTo>
                  <a:cubicBezTo>
                    <a:pt x="262" y="260"/>
                    <a:pt x="264" y="262"/>
                    <a:pt x="265" y="264"/>
                  </a:cubicBezTo>
                  <a:close/>
                  <a:moveTo>
                    <a:pt x="308" y="262"/>
                  </a:moveTo>
                  <a:cubicBezTo>
                    <a:pt x="310" y="265"/>
                    <a:pt x="310" y="268"/>
                    <a:pt x="310" y="271"/>
                  </a:cubicBezTo>
                  <a:cubicBezTo>
                    <a:pt x="309" y="275"/>
                    <a:pt x="306" y="278"/>
                    <a:pt x="303" y="281"/>
                  </a:cubicBezTo>
                  <a:cubicBezTo>
                    <a:pt x="303" y="284"/>
                    <a:pt x="305" y="285"/>
                    <a:pt x="306" y="286"/>
                  </a:cubicBezTo>
                  <a:cubicBezTo>
                    <a:pt x="307" y="289"/>
                    <a:pt x="307" y="294"/>
                    <a:pt x="305" y="296"/>
                  </a:cubicBezTo>
                  <a:cubicBezTo>
                    <a:pt x="302" y="299"/>
                    <a:pt x="299" y="298"/>
                    <a:pt x="295" y="298"/>
                  </a:cubicBezTo>
                  <a:cubicBezTo>
                    <a:pt x="293" y="298"/>
                    <a:pt x="292" y="296"/>
                    <a:pt x="290" y="294"/>
                  </a:cubicBezTo>
                  <a:cubicBezTo>
                    <a:pt x="285" y="298"/>
                    <a:pt x="278" y="302"/>
                    <a:pt x="271" y="299"/>
                  </a:cubicBezTo>
                  <a:cubicBezTo>
                    <a:pt x="270" y="297"/>
                    <a:pt x="268" y="295"/>
                    <a:pt x="268" y="292"/>
                  </a:cubicBezTo>
                  <a:cubicBezTo>
                    <a:pt x="268" y="289"/>
                    <a:pt x="269" y="286"/>
                    <a:pt x="273" y="285"/>
                  </a:cubicBezTo>
                  <a:cubicBezTo>
                    <a:pt x="274" y="284"/>
                    <a:pt x="275" y="283"/>
                    <a:pt x="276" y="285"/>
                  </a:cubicBezTo>
                  <a:cubicBezTo>
                    <a:pt x="275" y="286"/>
                    <a:pt x="273" y="286"/>
                    <a:pt x="272" y="287"/>
                  </a:cubicBezTo>
                  <a:cubicBezTo>
                    <a:pt x="270" y="289"/>
                    <a:pt x="270" y="292"/>
                    <a:pt x="271" y="295"/>
                  </a:cubicBezTo>
                  <a:cubicBezTo>
                    <a:pt x="272" y="297"/>
                    <a:pt x="274" y="298"/>
                    <a:pt x="277" y="298"/>
                  </a:cubicBezTo>
                  <a:cubicBezTo>
                    <a:pt x="282" y="298"/>
                    <a:pt x="286" y="295"/>
                    <a:pt x="290" y="291"/>
                  </a:cubicBezTo>
                  <a:cubicBezTo>
                    <a:pt x="292" y="292"/>
                    <a:pt x="292" y="294"/>
                    <a:pt x="293" y="295"/>
                  </a:cubicBezTo>
                  <a:cubicBezTo>
                    <a:pt x="296" y="297"/>
                    <a:pt x="299" y="297"/>
                    <a:pt x="302" y="296"/>
                  </a:cubicBezTo>
                  <a:cubicBezTo>
                    <a:pt x="305" y="294"/>
                    <a:pt x="305" y="290"/>
                    <a:pt x="304" y="288"/>
                  </a:cubicBezTo>
                  <a:cubicBezTo>
                    <a:pt x="303" y="286"/>
                    <a:pt x="302" y="284"/>
                    <a:pt x="301" y="283"/>
                  </a:cubicBezTo>
                  <a:cubicBezTo>
                    <a:pt x="300" y="279"/>
                    <a:pt x="305" y="279"/>
                    <a:pt x="306" y="276"/>
                  </a:cubicBezTo>
                  <a:cubicBezTo>
                    <a:pt x="308" y="272"/>
                    <a:pt x="308" y="268"/>
                    <a:pt x="307" y="265"/>
                  </a:cubicBezTo>
                  <a:cubicBezTo>
                    <a:pt x="306" y="263"/>
                    <a:pt x="304" y="263"/>
                    <a:pt x="303" y="263"/>
                  </a:cubicBezTo>
                  <a:cubicBezTo>
                    <a:pt x="301" y="263"/>
                    <a:pt x="300" y="264"/>
                    <a:pt x="298" y="265"/>
                  </a:cubicBezTo>
                  <a:cubicBezTo>
                    <a:pt x="297" y="266"/>
                    <a:pt x="298" y="268"/>
                    <a:pt x="298" y="269"/>
                  </a:cubicBezTo>
                  <a:cubicBezTo>
                    <a:pt x="296" y="270"/>
                    <a:pt x="296" y="269"/>
                    <a:pt x="296" y="268"/>
                  </a:cubicBezTo>
                  <a:cubicBezTo>
                    <a:pt x="295" y="265"/>
                    <a:pt x="297" y="263"/>
                    <a:pt x="300" y="262"/>
                  </a:cubicBezTo>
                  <a:cubicBezTo>
                    <a:pt x="302" y="261"/>
                    <a:pt x="306" y="260"/>
                    <a:pt x="308" y="262"/>
                  </a:cubicBezTo>
                  <a:close/>
                  <a:moveTo>
                    <a:pt x="93" y="261"/>
                  </a:moveTo>
                  <a:cubicBezTo>
                    <a:pt x="93" y="261"/>
                    <a:pt x="93" y="261"/>
                    <a:pt x="93" y="261"/>
                  </a:cubicBezTo>
                  <a:cubicBezTo>
                    <a:pt x="93" y="261"/>
                    <a:pt x="93" y="261"/>
                    <a:pt x="93" y="261"/>
                  </a:cubicBezTo>
                  <a:cubicBezTo>
                    <a:pt x="93" y="261"/>
                    <a:pt x="93" y="261"/>
                    <a:pt x="93" y="261"/>
                  </a:cubicBezTo>
                  <a:close/>
                  <a:moveTo>
                    <a:pt x="24" y="266"/>
                  </a:moveTo>
                  <a:cubicBezTo>
                    <a:pt x="24" y="267"/>
                    <a:pt x="24" y="268"/>
                    <a:pt x="24" y="269"/>
                  </a:cubicBezTo>
                  <a:cubicBezTo>
                    <a:pt x="24" y="270"/>
                    <a:pt x="23" y="270"/>
                    <a:pt x="23" y="270"/>
                  </a:cubicBezTo>
                  <a:cubicBezTo>
                    <a:pt x="23" y="267"/>
                    <a:pt x="21" y="265"/>
                    <a:pt x="19" y="265"/>
                  </a:cubicBezTo>
                  <a:cubicBezTo>
                    <a:pt x="17" y="264"/>
                    <a:pt x="15" y="263"/>
                    <a:pt x="13" y="265"/>
                  </a:cubicBezTo>
                  <a:cubicBezTo>
                    <a:pt x="11" y="267"/>
                    <a:pt x="11" y="269"/>
                    <a:pt x="10" y="272"/>
                  </a:cubicBezTo>
                  <a:cubicBezTo>
                    <a:pt x="10" y="276"/>
                    <a:pt x="15" y="279"/>
                    <a:pt x="17" y="282"/>
                  </a:cubicBezTo>
                  <a:cubicBezTo>
                    <a:pt x="16" y="284"/>
                    <a:pt x="19" y="284"/>
                    <a:pt x="17" y="285"/>
                  </a:cubicBezTo>
                  <a:cubicBezTo>
                    <a:pt x="15" y="286"/>
                    <a:pt x="13" y="288"/>
                    <a:pt x="12" y="290"/>
                  </a:cubicBezTo>
                  <a:cubicBezTo>
                    <a:pt x="11" y="293"/>
                    <a:pt x="12" y="295"/>
                    <a:pt x="14" y="297"/>
                  </a:cubicBezTo>
                  <a:cubicBezTo>
                    <a:pt x="17" y="299"/>
                    <a:pt x="22" y="298"/>
                    <a:pt x="24" y="296"/>
                  </a:cubicBezTo>
                  <a:cubicBezTo>
                    <a:pt x="27" y="295"/>
                    <a:pt x="28" y="298"/>
                    <a:pt x="30" y="298"/>
                  </a:cubicBezTo>
                  <a:cubicBezTo>
                    <a:pt x="35" y="299"/>
                    <a:pt x="41" y="299"/>
                    <a:pt x="44" y="295"/>
                  </a:cubicBezTo>
                  <a:cubicBezTo>
                    <a:pt x="46" y="294"/>
                    <a:pt x="46" y="292"/>
                    <a:pt x="45" y="290"/>
                  </a:cubicBezTo>
                  <a:cubicBezTo>
                    <a:pt x="44" y="289"/>
                    <a:pt x="43" y="288"/>
                    <a:pt x="41" y="287"/>
                  </a:cubicBezTo>
                  <a:cubicBezTo>
                    <a:pt x="40" y="287"/>
                    <a:pt x="38" y="288"/>
                    <a:pt x="37" y="287"/>
                  </a:cubicBezTo>
                  <a:cubicBezTo>
                    <a:pt x="38" y="285"/>
                    <a:pt x="40" y="286"/>
                    <a:pt x="41" y="286"/>
                  </a:cubicBezTo>
                  <a:cubicBezTo>
                    <a:pt x="43" y="286"/>
                    <a:pt x="44" y="286"/>
                    <a:pt x="46" y="288"/>
                  </a:cubicBezTo>
                  <a:cubicBezTo>
                    <a:pt x="46" y="290"/>
                    <a:pt x="49" y="292"/>
                    <a:pt x="47" y="295"/>
                  </a:cubicBezTo>
                  <a:cubicBezTo>
                    <a:pt x="45" y="298"/>
                    <a:pt x="42" y="300"/>
                    <a:pt x="38" y="300"/>
                  </a:cubicBezTo>
                  <a:cubicBezTo>
                    <a:pt x="35" y="300"/>
                    <a:pt x="29" y="301"/>
                    <a:pt x="26" y="298"/>
                  </a:cubicBezTo>
                  <a:cubicBezTo>
                    <a:pt x="24" y="299"/>
                    <a:pt x="21" y="299"/>
                    <a:pt x="18" y="300"/>
                  </a:cubicBezTo>
                  <a:cubicBezTo>
                    <a:pt x="14" y="300"/>
                    <a:pt x="11" y="297"/>
                    <a:pt x="10" y="294"/>
                  </a:cubicBezTo>
                  <a:cubicBezTo>
                    <a:pt x="10" y="292"/>
                    <a:pt x="10" y="289"/>
                    <a:pt x="11" y="288"/>
                  </a:cubicBezTo>
                  <a:cubicBezTo>
                    <a:pt x="13" y="286"/>
                    <a:pt x="15" y="285"/>
                    <a:pt x="16" y="284"/>
                  </a:cubicBezTo>
                  <a:cubicBezTo>
                    <a:pt x="14" y="281"/>
                    <a:pt x="12" y="279"/>
                    <a:pt x="11" y="276"/>
                  </a:cubicBezTo>
                  <a:cubicBezTo>
                    <a:pt x="9" y="274"/>
                    <a:pt x="8" y="270"/>
                    <a:pt x="9" y="267"/>
                  </a:cubicBezTo>
                  <a:cubicBezTo>
                    <a:pt x="10" y="265"/>
                    <a:pt x="11" y="264"/>
                    <a:pt x="13" y="263"/>
                  </a:cubicBezTo>
                  <a:cubicBezTo>
                    <a:pt x="17" y="262"/>
                    <a:pt x="22" y="262"/>
                    <a:pt x="24" y="266"/>
                  </a:cubicBezTo>
                  <a:close/>
                  <a:moveTo>
                    <a:pt x="66" y="269"/>
                  </a:moveTo>
                  <a:cubicBezTo>
                    <a:pt x="71" y="268"/>
                    <a:pt x="75" y="270"/>
                    <a:pt x="78" y="273"/>
                  </a:cubicBezTo>
                  <a:cubicBezTo>
                    <a:pt x="81" y="275"/>
                    <a:pt x="81" y="278"/>
                    <a:pt x="82" y="282"/>
                  </a:cubicBezTo>
                  <a:cubicBezTo>
                    <a:pt x="83" y="282"/>
                    <a:pt x="85" y="281"/>
                    <a:pt x="87" y="281"/>
                  </a:cubicBezTo>
                  <a:cubicBezTo>
                    <a:pt x="90" y="281"/>
                    <a:pt x="92" y="282"/>
                    <a:pt x="93" y="285"/>
                  </a:cubicBezTo>
                  <a:cubicBezTo>
                    <a:pt x="94" y="286"/>
                    <a:pt x="94" y="288"/>
                    <a:pt x="93" y="289"/>
                  </a:cubicBezTo>
                  <a:cubicBezTo>
                    <a:pt x="92" y="289"/>
                    <a:pt x="92" y="290"/>
                    <a:pt x="91" y="290"/>
                  </a:cubicBezTo>
                  <a:cubicBezTo>
                    <a:pt x="90" y="288"/>
                    <a:pt x="93" y="287"/>
                    <a:pt x="92" y="285"/>
                  </a:cubicBezTo>
                  <a:cubicBezTo>
                    <a:pt x="90" y="283"/>
                    <a:pt x="89" y="283"/>
                    <a:pt x="87" y="283"/>
                  </a:cubicBezTo>
                  <a:cubicBezTo>
                    <a:pt x="85" y="283"/>
                    <a:pt x="83" y="284"/>
                    <a:pt x="81" y="285"/>
                  </a:cubicBezTo>
                  <a:cubicBezTo>
                    <a:pt x="80" y="285"/>
                    <a:pt x="80" y="285"/>
                    <a:pt x="80" y="285"/>
                  </a:cubicBezTo>
                  <a:cubicBezTo>
                    <a:pt x="80" y="279"/>
                    <a:pt x="78" y="273"/>
                    <a:pt x="73" y="271"/>
                  </a:cubicBezTo>
                  <a:cubicBezTo>
                    <a:pt x="70" y="270"/>
                    <a:pt x="68" y="271"/>
                    <a:pt x="66" y="271"/>
                  </a:cubicBezTo>
                  <a:cubicBezTo>
                    <a:pt x="65" y="270"/>
                    <a:pt x="65" y="269"/>
                    <a:pt x="64" y="268"/>
                  </a:cubicBezTo>
                  <a:cubicBezTo>
                    <a:pt x="61" y="267"/>
                    <a:pt x="58" y="265"/>
                    <a:pt x="55" y="266"/>
                  </a:cubicBezTo>
                  <a:cubicBezTo>
                    <a:pt x="54" y="267"/>
                    <a:pt x="52" y="268"/>
                    <a:pt x="51" y="270"/>
                  </a:cubicBezTo>
                  <a:cubicBezTo>
                    <a:pt x="51" y="271"/>
                    <a:pt x="50" y="273"/>
                    <a:pt x="52" y="275"/>
                  </a:cubicBezTo>
                  <a:cubicBezTo>
                    <a:pt x="52" y="276"/>
                    <a:pt x="55" y="276"/>
                    <a:pt x="54" y="278"/>
                  </a:cubicBezTo>
                  <a:cubicBezTo>
                    <a:pt x="52" y="277"/>
                    <a:pt x="51" y="276"/>
                    <a:pt x="50" y="274"/>
                  </a:cubicBezTo>
                  <a:cubicBezTo>
                    <a:pt x="49" y="272"/>
                    <a:pt x="49" y="269"/>
                    <a:pt x="50" y="268"/>
                  </a:cubicBezTo>
                  <a:cubicBezTo>
                    <a:pt x="53" y="264"/>
                    <a:pt x="58" y="264"/>
                    <a:pt x="62" y="265"/>
                  </a:cubicBezTo>
                  <a:cubicBezTo>
                    <a:pt x="64" y="266"/>
                    <a:pt x="66" y="267"/>
                    <a:pt x="66" y="269"/>
                  </a:cubicBezTo>
                  <a:close/>
                  <a:moveTo>
                    <a:pt x="41" y="271"/>
                  </a:moveTo>
                  <a:cubicBezTo>
                    <a:pt x="41" y="273"/>
                    <a:pt x="41" y="276"/>
                    <a:pt x="41" y="278"/>
                  </a:cubicBezTo>
                  <a:cubicBezTo>
                    <a:pt x="40" y="278"/>
                    <a:pt x="38" y="278"/>
                    <a:pt x="37" y="278"/>
                  </a:cubicBezTo>
                  <a:cubicBezTo>
                    <a:pt x="34" y="278"/>
                    <a:pt x="31" y="281"/>
                    <a:pt x="30" y="283"/>
                  </a:cubicBezTo>
                  <a:cubicBezTo>
                    <a:pt x="30" y="284"/>
                    <a:pt x="29" y="283"/>
                    <a:pt x="29" y="283"/>
                  </a:cubicBezTo>
                  <a:cubicBezTo>
                    <a:pt x="30" y="282"/>
                    <a:pt x="31" y="281"/>
                    <a:pt x="31" y="280"/>
                  </a:cubicBezTo>
                  <a:cubicBezTo>
                    <a:pt x="32" y="277"/>
                    <a:pt x="35" y="276"/>
                    <a:pt x="39" y="276"/>
                  </a:cubicBezTo>
                  <a:cubicBezTo>
                    <a:pt x="40" y="274"/>
                    <a:pt x="39" y="272"/>
                    <a:pt x="39" y="270"/>
                  </a:cubicBezTo>
                  <a:cubicBezTo>
                    <a:pt x="38" y="269"/>
                    <a:pt x="37" y="269"/>
                    <a:pt x="35" y="268"/>
                  </a:cubicBezTo>
                  <a:cubicBezTo>
                    <a:pt x="33" y="270"/>
                    <a:pt x="34" y="273"/>
                    <a:pt x="31" y="275"/>
                  </a:cubicBezTo>
                  <a:cubicBezTo>
                    <a:pt x="30" y="277"/>
                    <a:pt x="28" y="278"/>
                    <a:pt x="26" y="278"/>
                  </a:cubicBezTo>
                  <a:cubicBezTo>
                    <a:pt x="25" y="279"/>
                    <a:pt x="24" y="278"/>
                    <a:pt x="24" y="278"/>
                  </a:cubicBezTo>
                  <a:cubicBezTo>
                    <a:pt x="23" y="278"/>
                    <a:pt x="23" y="278"/>
                    <a:pt x="23" y="277"/>
                  </a:cubicBezTo>
                  <a:cubicBezTo>
                    <a:pt x="26" y="276"/>
                    <a:pt x="30" y="275"/>
                    <a:pt x="31" y="272"/>
                  </a:cubicBezTo>
                  <a:cubicBezTo>
                    <a:pt x="33" y="266"/>
                    <a:pt x="33" y="266"/>
                    <a:pt x="33" y="266"/>
                  </a:cubicBezTo>
                  <a:cubicBezTo>
                    <a:pt x="34" y="266"/>
                    <a:pt x="34" y="266"/>
                    <a:pt x="34" y="266"/>
                  </a:cubicBezTo>
                  <a:cubicBezTo>
                    <a:pt x="36" y="267"/>
                    <a:pt x="42" y="267"/>
                    <a:pt x="41" y="271"/>
                  </a:cubicBezTo>
                  <a:close/>
                  <a:moveTo>
                    <a:pt x="68" y="278"/>
                  </a:moveTo>
                  <a:cubicBezTo>
                    <a:pt x="67" y="282"/>
                    <a:pt x="64" y="285"/>
                    <a:pt x="61" y="286"/>
                  </a:cubicBezTo>
                  <a:cubicBezTo>
                    <a:pt x="59" y="286"/>
                    <a:pt x="57" y="287"/>
                    <a:pt x="56" y="287"/>
                  </a:cubicBezTo>
                  <a:cubicBezTo>
                    <a:pt x="55" y="287"/>
                    <a:pt x="54" y="287"/>
                    <a:pt x="54" y="287"/>
                  </a:cubicBezTo>
                  <a:cubicBezTo>
                    <a:pt x="54" y="287"/>
                    <a:pt x="53" y="286"/>
                    <a:pt x="54" y="286"/>
                  </a:cubicBezTo>
                  <a:cubicBezTo>
                    <a:pt x="57" y="285"/>
                    <a:pt x="60" y="285"/>
                    <a:pt x="62" y="283"/>
                  </a:cubicBezTo>
                  <a:cubicBezTo>
                    <a:pt x="64" y="282"/>
                    <a:pt x="66" y="280"/>
                    <a:pt x="66" y="278"/>
                  </a:cubicBezTo>
                  <a:cubicBezTo>
                    <a:pt x="66" y="277"/>
                    <a:pt x="65" y="276"/>
                    <a:pt x="66" y="275"/>
                  </a:cubicBezTo>
                  <a:cubicBezTo>
                    <a:pt x="68" y="275"/>
                    <a:pt x="67" y="277"/>
                    <a:pt x="68" y="278"/>
                  </a:cubicBezTo>
                  <a:close/>
                  <a:moveTo>
                    <a:pt x="248" y="282"/>
                  </a:moveTo>
                  <a:cubicBezTo>
                    <a:pt x="248" y="282"/>
                    <a:pt x="248" y="282"/>
                    <a:pt x="248" y="282"/>
                  </a:cubicBezTo>
                  <a:cubicBezTo>
                    <a:pt x="243" y="282"/>
                    <a:pt x="239" y="284"/>
                    <a:pt x="236" y="289"/>
                  </a:cubicBezTo>
                  <a:cubicBezTo>
                    <a:pt x="235" y="291"/>
                    <a:pt x="235" y="295"/>
                    <a:pt x="235" y="298"/>
                  </a:cubicBezTo>
                  <a:cubicBezTo>
                    <a:pt x="235" y="298"/>
                    <a:pt x="233" y="298"/>
                    <a:pt x="233" y="297"/>
                  </a:cubicBezTo>
                  <a:cubicBezTo>
                    <a:pt x="233" y="293"/>
                    <a:pt x="233" y="289"/>
                    <a:pt x="236" y="286"/>
                  </a:cubicBezTo>
                  <a:cubicBezTo>
                    <a:pt x="239" y="283"/>
                    <a:pt x="243" y="282"/>
                    <a:pt x="247" y="281"/>
                  </a:cubicBezTo>
                  <a:cubicBezTo>
                    <a:pt x="247" y="281"/>
                    <a:pt x="248" y="281"/>
                    <a:pt x="248" y="282"/>
                  </a:cubicBezTo>
                  <a:close/>
                  <a:moveTo>
                    <a:pt x="261" y="285"/>
                  </a:moveTo>
                  <a:cubicBezTo>
                    <a:pt x="260" y="288"/>
                    <a:pt x="260" y="291"/>
                    <a:pt x="261" y="293"/>
                  </a:cubicBezTo>
                  <a:cubicBezTo>
                    <a:pt x="259" y="294"/>
                    <a:pt x="262" y="296"/>
                    <a:pt x="259" y="297"/>
                  </a:cubicBezTo>
                  <a:cubicBezTo>
                    <a:pt x="256" y="299"/>
                    <a:pt x="251" y="300"/>
                    <a:pt x="247" y="298"/>
                  </a:cubicBezTo>
                  <a:cubicBezTo>
                    <a:pt x="245" y="297"/>
                    <a:pt x="244" y="296"/>
                    <a:pt x="244" y="294"/>
                  </a:cubicBezTo>
                  <a:cubicBezTo>
                    <a:pt x="244" y="293"/>
                    <a:pt x="244" y="291"/>
                    <a:pt x="246" y="290"/>
                  </a:cubicBezTo>
                  <a:cubicBezTo>
                    <a:pt x="247" y="291"/>
                    <a:pt x="245" y="292"/>
                    <a:pt x="246" y="294"/>
                  </a:cubicBezTo>
                  <a:cubicBezTo>
                    <a:pt x="246" y="295"/>
                    <a:pt x="247" y="297"/>
                    <a:pt x="249" y="297"/>
                  </a:cubicBezTo>
                  <a:cubicBezTo>
                    <a:pt x="252" y="298"/>
                    <a:pt x="257" y="297"/>
                    <a:pt x="259" y="294"/>
                  </a:cubicBezTo>
                  <a:cubicBezTo>
                    <a:pt x="257" y="290"/>
                    <a:pt x="258" y="285"/>
                    <a:pt x="261" y="282"/>
                  </a:cubicBezTo>
                  <a:cubicBezTo>
                    <a:pt x="262" y="282"/>
                    <a:pt x="263" y="282"/>
                    <a:pt x="263" y="282"/>
                  </a:cubicBezTo>
                  <a:cubicBezTo>
                    <a:pt x="263" y="283"/>
                    <a:pt x="262" y="284"/>
                    <a:pt x="261" y="285"/>
                  </a:cubicBezTo>
                  <a:close/>
                  <a:moveTo>
                    <a:pt x="216" y="290"/>
                  </a:moveTo>
                  <a:cubicBezTo>
                    <a:pt x="217" y="292"/>
                    <a:pt x="218" y="294"/>
                    <a:pt x="220" y="295"/>
                  </a:cubicBezTo>
                  <a:cubicBezTo>
                    <a:pt x="223" y="296"/>
                    <a:pt x="226" y="297"/>
                    <a:pt x="229" y="295"/>
                  </a:cubicBezTo>
                  <a:cubicBezTo>
                    <a:pt x="229" y="295"/>
                    <a:pt x="230" y="296"/>
                    <a:pt x="230" y="296"/>
                  </a:cubicBezTo>
                  <a:cubicBezTo>
                    <a:pt x="230" y="297"/>
                    <a:pt x="228" y="297"/>
                    <a:pt x="227" y="298"/>
                  </a:cubicBezTo>
                  <a:cubicBezTo>
                    <a:pt x="222" y="299"/>
                    <a:pt x="217" y="295"/>
                    <a:pt x="214" y="290"/>
                  </a:cubicBezTo>
                  <a:cubicBezTo>
                    <a:pt x="213" y="290"/>
                    <a:pt x="211" y="290"/>
                    <a:pt x="210" y="290"/>
                  </a:cubicBezTo>
                  <a:cubicBezTo>
                    <a:pt x="207" y="291"/>
                    <a:pt x="206" y="294"/>
                    <a:pt x="203" y="295"/>
                  </a:cubicBezTo>
                  <a:cubicBezTo>
                    <a:pt x="197" y="299"/>
                    <a:pt x="190" y="296"/>
                    <a:pt x="183" y="296"/>
                  </a:cubicBezTo>
                  <a:cubicBezTo>
                    <a:pt x="182" y="297"/>
                    <a:pt x="181" y="297"/>
                    <a:pt x="180" y="298"/>
                  </a:cubicBezTo>
                  <a:cubicBezTo>
                    <a:pt x="180" y="299"/>
                    <a:pt x="180" y="299"/>
                    <a:pt x="180" y="299"/>
                  </a:cubicBezTo>
                  <a:cubicBezTo>
                    <a:pt x="188" y="298"/>
                    <a:pt x="188" y="298"/>
                    <a:pt x="188" y="298"/>
                  </a:cubicBezTo>
                  <a:cubicBezTo>
                    <a:pt x="194" y="298"/>
                    <a:pt x="199" y="303"/>
                    <a:pt x="205" y="300"/>
                  </a:cubicBezTo>
                  <a:cubicBezTo>
                    <a:pt x="208" y="299"/>
                    <a:pt x="211" y="297"/>
                    <a:pt x="215" y="298"/>
                  </a:cubicBezTo>
                  <a:cubicBezTo>
                    <a:pt x="219" y="300"/>
                    <a:pt x="223" y="302"/>
                    <a:pt x="228" y="301"/>
                  </a:cubicBezTo>
                  <a:cubicBezTo>
                    <a:pt x="230" y="301"/>
                    <a:pt x="231" y="299"/>
                    <a:pt x="233" y="299"/>
                  </a:cubicBezTo>
                  <a:cubicBezTo>
                    <a:pt x="234" y="300"/>
                    <a:pt x="233" y="300"/>
                    <a:pt x="233" y="301"/>
                  </a:cubicBezTo>
                  <a:cubicBezTo>
                    <a:pt x="229" y="304"/>
                    <a:pt x="223" y="304"/>
                    <a:pt x="218" y="302"/>
                  </a:cubicBezTo>
                  <a:cubicBezTo>
                    <a:pt x="217" y="301"/>
                    <a:pt x="215" y="300"/>
                    <a:pt x="212" y="300"/>
                  </a:cubicBezTo>
                  <a:cubicBezTo>
                    <a:pt x="208" y="300"/>
                    <a:pt x="205" y="304"/>
                    <a:pt x="200" y="303"/>
                  </a:cubicBezTo>
                  <a:cubicBezTo>
                    <a:pt x="194" y="302"/>
                    <a:pt x="189" y="299"/>
                    <a:pt x="183" y="300"/>
                  </a:cubicBezTo>
                  <a:cubicBezTo>
                    <a:pt x="181" y="301"/>
                    <a:pt x="178" y="300"/>
                    <a:pt x="177" y="301"/>
                  </a:cubicBezTo>
                  <a:cubicBezTo>
                    <a:pt x="176" y="301"/>
                    <a:pt x="176" y="300"/>
                    <a:pt x="176" y="300"/>
                  </a:cubicBezTo>
                  <a:cubicBezTo>
                    <a:pt x="178" y="299"/>
                    <a:pt x="178" y="296"/>
                    <a:pt x="180" y="295"/>
                  </a:cubicBezTo>
                  <a:cubicBezTo>
                    <a:pt x="186" y="293"/>
                    <a:pt x="192" y="297"/>
                    <a:pt x="199" y="295"/>
                  </a:cubicBezTo>
                  <a:cubicBezTo>
                    <a:pt x="203" y="294"/>
                    <a:pt x="206" y="291"/>
                    <a:pt x="209" y="289"/>
                  </a:cubicBezTo>
                  <a:cubicBezTo>
                    <a:pt x="211" y="288"/>
                    <a:pt x="215" y="287"/>
                    <a:pt x="216" y="290"/>
                  </a:cubicBezTo>
                  <a:close/>
                  <a:moveTo>
                    <a:pt x="117" y="294"/>
                  </a:moveTo>
                  <a:cubicBezTo>
                    <a:pt x="122" y="296"/>
                    <a:pt x="126" y="294"/>
                    <a:pt x="130" y="294"/>
                  </a:cubicBezTo>
                  <a:cubicBezTo>
                    <a:pt x="135" y="293"/>
                    <a:pt x="140" y="295"/>
                    <a:pt x="142" y="299"/>
                  </a:cubicBezTo>
                  <a:cubicBezTo>
                    <a:pt x="142" y="301"/>
                    <a:pt x="144" y="302"/>
                    <a:pt x="144" y="303"/>
                  </a:cubicBezTo>
                  <a:cubicBezTo>
                    <a:pt x="138" y="301"/>
                    <a:pt x="132" y="299"/>
                    <a:pt x="125" y="300"/>
                  </a:cubicBezTo>
                  <a:cubicBezTo>
                    <a:pt x="120" y="304"/>
                    <a:pt x="113" y="304"/>
                    <a:pt x="107" y="301"/>
                  </a:cubicBezTo>
                  <a:cubicBezTo>
                    <a:pt x="100" y="297"/>
                    <a:pt x="92" y="304"/>
                    <a:pt x="85" y="300"/>
                  </a:cubicBezTo>
                  <a:cubicBezTo>
                    <a:pt x="84" y="301"/>
                    <a:pt x="83" y="300"/>
                    <a:pt x="83" y="299"/>
                  </a:cubicBezTo>
                  <a:cubicBezTo>
                    <a:pt x="83" y="299"/>
                    <a:pt x="83" y="299"/>
                    <a:pt x="83" y="299"/>
                  </a:cubicBezTo>
                  <a:cubicBezTo>
                    <a:pt x="85" y="298"/>
                    <a:pt x="86" y="299"/>
                    <a:pt x="87" y="299"/>
                  </a:cubicBezTo>
                  <a:cubicBezTo>
                    <a:pt x="93" y="300"/>
                    <a:pt x="98" y="297"/>
                    <a:pt x="104" y="298"/>
                  </a:cubicBezTo>
                  <a:cubicBezTo>
                    <a:pt x="110" y="300"/>
                    <a:pt x="116" y="304"/>
                    <a:pt x="121" y="300"/>
                  </a:cubicBezTo>
                  <a:cubicBezTo>
                    <a:pt x="126" y="298"/>
                    <a:pt x="134" y="297"/>
                    <a:pt x="139" y="300"/>
                  </a:cubicBezTo>
                  <a:cubicBezTo>
                    <a:pt x="140" y="300"/>
                    <a:pt x="139" y="299"/>
                    <a:pt x="139" y="299"/>
                  </a:cubicBezTo>
                  <a:cubicBezTo>
                    <a:pt x="136" y="296"/>
                    <a:pt x="132" y="294"/>
                    <a:pt x="128" y="296"/>
                  </a:cubicBezTo>
                  <a:cubicBezTo>
                    <a:pt x="122" y="298"/>
                    <a:pt x="116" y="296"/>
                    <a:pt x="111" y="293"/>
                  </a:cubicBezTo>
                  <a:cubicBezTo>
                    <a:pt x="108" y="293"/>
                    <a:pt x="106" y="291"/>
                    <a:pt x="103" y="292"/>
                  </a:cubicBezTo>
                  <a:cubicBezTo>
                    <a:pt x="102" y="294"/>
                    <a:pt x="101" y="296"/>
                    <a:pt x="98" y="296"/>
                  </a:cubicBezTo>
                  <a:cubicBezTo>
                    <a:pt x="97" y="294"/>
                    <a:pt x="100" y="294"/>
                    <a:pt x="101" y="292"/>
                  </a:cubicBezTo>
                  <a:cubicBezTo>
                    <a:pt x="101" y="291"/>
                    <a:pt x="101" y="290"/>
                    <a:pt x="102" y="290"/>
                  </a:cubicBezTo>
                  <a:cubicBezTo>
                    <a:pt x="108" y="289"/>
                    <a:pt x="113" y="291"/>
                    <a:pt x="117" y="294"/>
                  </a:cubicBezTo>
                  <a:close/>
                  <a:moveTo>
                    <a:pt x="74" y="295"/>
                  </a:moveTo>
                  <a:cubicBezTo>
                    <a:pt x="74" y="297"/>
                    <a:pt x="74" y="299"/>
                    <a:pt x="72" y="300"/>
                  </a:cubicBezTo>
                  <a:cubicBezTo>
                    <a:pt x="69" y="302"/>
                    <a:pt x="64" y="302"/>
                    <a:pt x="61" y="300"/>
                  </a:cubicBezTo>
                  <a:cubicBezTo>
                    <a:pt x="59" y="298"/>
                    <a:pt x="56" y="298"/>
                    <a:pt x="57" y="295"/>
                  </a:cubicBezTo>
                  <a:cubicBezTo>
                    <a:pt x="58" y="295"/>
                    <a:pt x="58" y="296"/>
                    <a:pt x="59" y="296"/>
                  </a:cubicBezTo>
                  <a:cubicBezTo>
                    <a:pt x="61" y="298"/>
                    <a:pt x="63" y="299"/>
                    <a:pt x="66" y="300"/>
                  </a:cubicBezTo>
                  <a:cubicBezTo>
                    <a:pt x="69" y="299"/>
                    <a:pt x="71" y="299"/>
                    <a:pt x="72" y="297"/>
                  </a:cubicBezTo>
                  <a:cubicBezTo>
                    <a:pt x="73" y="295"/>
                    <a:pt x="72" y="294"/>
                    <a:pt x="71" y="293"/>
                  </a:cubicBezTo>
                  <a:cubicBezTo>
                    <a:pt x="71" y="293"/>
                    <a:pt x="71" y="293"/>
                    <a:pt x="71" y="293"/>
                  </a:cubicBezTo>
                  <a:cubicBezTo>
                    <a:pt x="73" y="293"/>
                    <a:pt x="74" y="294"/>
                    <a:pt x="74" y="295"/>
                  </a:cubicBezTo>
                  <a:close/>
                </a:path>
              </a:pathLst>
            </a:custGeom>
            <a:solidFill>
              <a:schemeClr val="accent6">
                <a:lumMod val="50000"/>
                <a:alpha val="25000"/>
              </a:schemeClr>
            </a:solid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1491932" y="2311978"/>
              <a:ext cx="1001239" cy="567471"/>
              <a:chOff x="1460775" y="2354385"/>
              <a:chExt cx="1001239" cy="567471"/>
            </a:xfrm>
          </p:grpSpPr>
          <p:sp>
            <p:nvSpPr>
              <p:cNvPr id="14" name="椭圆 13"/>
              <p:cNvSpPr/>
              <p:nvPr/>
            </p:nvSpPr>
            <p:spPr>
              <a:xfrm>
                <a:off x="1683910" y="2396694"/>
                <a:ext cx="525162" cy="525162"/>
              </a:xfrm>
              <a:prstGeom prst="ellipse">
                <a:avLst/>
              </a:prstGeom>
              <a:solidFill>
                <a:schemeClr val="bg1">
                  <a:alpha val="81000"/>
                </a:schemeClr>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solidFill>
                    <a:srgbClr val="000000"/>
                  </a:solidFill>
                </a:endParaRPr>
              </a:p>
            </p:txBody>
          </p:sp>
          <p:sp>
            <p:nvSpPr>
              <p:cNvPr id="15" name="文本框 14"/>
              <p:cNvSpPr txBox="1"/>
              <p:nvPr/>
            </p:nvSpPr>
            <p:spPr>
              <a:xfrm>
                <a:off x="1460775" y="2354385"/>
                <a:ext cx="1001239" cy="553896"/>
              </a:xfrm>
              <a:prstGeom prst="rect">
                <a:avLst/>
              </a:prstGeom>
              <a:noFill/>
            </p:spPr>
            <p:txBody>
              <a:bodyPr vert="horz" wrap="square" rtlCol="0">
                <a:spAutoFit/>
              </a:bodyPr>
              <a:lstStyle>
                <a:defPPr>
                  <a:defRPr lang="zh-CN"/>
                </a:defPPr>
                <a:lvl1pPr algn="ctr">
                  <a:defRPr sz="6000" b="1">
                    <a:effectLst>
                      <a:outerShdw blurRad="38100" dist="38100" dir="2700000" algn="tl">
                        <a:srgbClr val="000000">
                          <a:alpha val="43137"/>
                        </a:srgbClr>
                      </a:outerShdw>
                    </a:effectLst>
                    <a:latin typeface="方正吕建德字体" panose="02010600010101010101" pitchFamily="2" charset="-122"/>
                    <a:ea typeface="方正吕建德字体" panose="02010600010101010101" pitchFamily="2" charset="-122"/>
                  </a:defRPr>
                </a:lvl1pPr>
              </a:lstStyle>
              <a:p>
                <a:r>
                  <a:rPr lang="zh-CN" altLang="en-US" sz="2800" dirty="0">
                    <a:effectLst/>
                    <a:latin typeface="微软雅黑" panose="020B0503020204020204" pitchFamily="34" charset="-122"/>
                    <a:ea typeface="微软雅黑" panose="020B0503020204020204" pitchFamily="34" charset="-122"/>
                  </a:rPr>
                  <a:t>贰</a:t>
                </a:r>
                <a:endParaRPr lang="zh-CN" altLang="en-US" sz="2800" dirty="0">
                  <a:effectLst/>
                  <a:latin typeface="微软雅黑" panose="020B0503020204020204" pitchFamily="34" charset="-122"/>
                  <a:ea typeface="微软雅黑" panose="020B0503020204020204" pitchFamily="34" charset="-122"/>
                </a:endParaRPr>
              </a:p>
            </p:txBody>
          </p:sp>
        </p:grpSp>
      </p:grpSp>
      <p:sp>
        <p:nvSpPr>
          <p:cNvPr id="16" name="文本框 15"/>
          <p:cNvSpPr txBox="1"/>
          <p:nvPr userDrawn="1"/>
        </p:nvSpPr>
        <p:spPr>
          <a:xfrm>
            <a:off x="1771229" y="840208"/>
            <a:ext cx="3307761" cy="400110"/>
          </a:xfrm>
          <a:prstGeom prst="rect">
            <a:avLst/>
          </a:prstGeom>
          <a:noFill/>
        </p:spPr>
        <p:txBody>
          <a:bodyPr vert="horz" wrap="square" rtlCol="0">
            <a:spAutoFit/>
          </a:bodyPr>
          <a:lstStyle>
            <a:defPPr>
              <a:defRPr lang="zh-CN"/>
            </a:defPPr>
            <a:lvl1pPr algn="ctr">
              <a:defRPr sz="9600" b="1">
                <a:effectLst/>
                <a:latin typeface="方正吕建德字体" panose="02010600010101010101" pitchFamily="2" charset="-122"/>
                <a:ea typeface="方正吕建德字体" panose="02010600010101010101" pitchFamily="2" charset="-122"/>
              </a:defRPr>
            </a:lvl1pPr>
          </a:lstStyle>
          <a:p>
            <a:r>
              <a:rPr lang="zh-CN" altLang="en-US" sz="2000" dirty="0">
                <a:latin typeface="方正兰亭细黑_GBK_M" panose="02010600010101010101" pitchFamily="2" charset="2"/>
                <a:ea typeface="方正兰亭细黑_GBK_M" panose="02010600010101010101" pitchFamily="2" charset="2"/>
                <a:cs typeface="方正兰亭细黑_GBK_M" panose="02010600010101010101" pitchFamily="2" charset="2"/>
              </a:rPr>
              <a:t>请插入您的大标题内容</a:t>
            </a:r>
            <a:endParaRPr lang="zh-CN" altLang="en-US" sz="20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7" name="文本框 16"/>
          <p:cNvSpPr txBox="1"/>
          <p:nvPr userDrawn="1"/>
        </p:nvSpPr>
        <p:spPr>
          <a:xfrm>
            <a:off x="2105140" y="1204410"/>
            <a:ext cx="2723823" cy="430887"/>
          </a:xfrm>
          <a:prstGeom prst="rect">
            <a:avLst/>
          </a:prstGeom>
          <a:noFill/>
        </p:spPr>
        <p:txBody>
          <a:bodyPr wrap="none" rtlCol="0">
            <a:spAutoFit/>
          </a:bodyPr>
          <a:lstStyle/>
          <a:p>
            <a:r>
              <a:rPr lang="zh-CN" altLang="en-US" sz="1100" dirty="0">
                <a:latin typeface="Adobe 黑体 Std R" panose="020B0400000000000000" pitchFamily="34" charset="-122"/>
                <a:ea typeface="Adobe 黑体 Std R" panose="020B0400000000000000" pitchFamily="34" charset="-122"/>
              </a:rPr>
              <a:t>请插入您的文本内容请插入您的文本内容</a:t>
            </a:r>
            <a:endParaRPr lang="zh-CN" altLang="en-US" sz="1100" dirty="0">
              <a:latin typeface="Adobe 黑体 Std R" panose="020B0400000000000000" pitchFamily="34" charset="-122"/>
              <a:ea typeface="Adobe 黑体 Std R" panose="020B0400000000000000" pitchFamily="34" charset="-122"/>
            </a:endParaRPr>
          </a:p>
          <a:p>
            <a:endParaRPr lang="zh-CN" altLang="en-US" sz="1100" dirty="0">
              <a:latin typeface="Adobe 黑体 Std R" panose="020B0400000000000000" pitchFamily="34" charset="-122"/>
              <a:ea typeface="Adobe 黑体 Std R" panose="020B0400000000000000"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EBCC83-35BA-4C1F-939B-67709731346E}" type="slidenum">
              <a:rPr lang="zh-CN" altLang="en-US" smtClean="0"/>
            </a:fld>
            <a:endParaRPr lang="zh-CN" altLang="en-US"/>
          </a:p>
        </p:txBody>
      </p:sp>
      <p:sp>
        <p:nvSpPr>
          <p:cNvPr id="10" name="矩形 9"/>
          <p:cNvSpPr/>
          <p:nvPr userDrawn="1"/>
        </p:nvSpPr>
        <p:spPr>
          <a:xfrm>
            <a:off x="757989" y="649705"/>
            <a:ext cx="10732169" cy="5558590"/>
          </a:xfrm>
          <a:prstGeom prst="rect">
            <a:avLst/>
          </a:prstGeom>
          <a:solidFill>
            <a:schemeClr val="bg1">
              <a:alpha val="70000"/>
            </a:schemeClr>
          </a:solidFill>
          <a:ln>
            <a:noFill/>
          </a:ln>
          <a:effectLst>
            <a:outerShdw blurRad="419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descr="图片包含 鲜花, 花瓶, 餐桌, 植物&#10;&#10;已生成极高可信度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r="60033" b="20000"/>
          <a:stretch>
            <a:fillRect/>
          </a:stretch>
        </p:blipFill>
        <p:spPr>
          <a:xfrm>
            <a:off x="1" y="0"/>
            <a:ext cx="1780674" cy="2004907"/>
          </a:xfrm>
          <a:prstGeom prst="rect">
            <a:avLst/>
          </a:prstGeom>
        </p:spPr>
      </p:pic>
      <p:pic>
        <p:nvPicPr>
          <p:cNvPr id="12" name="图片 11" descr="图片包含 鲜花, 花瓶, 餐桌, 植物&#10;&#10;已生成极高可信度的说明"/>
          <p:cNvPicPr>
            <a:picLocks noChangeAspect="1"/>
          </p:cNvPicPr>
          <p:nvPr userDrawn="1"/>
        </p:nvPicPr>
        <p:blipFill rotWithShape="1">
          <a:blip r:embed="rId3" cstate="print">
            <a:extLst>
              <a:ext uri="{28A0092B-C50C-407E-A947-70E740481C1C}">
                <a14:useLocalDpi xmlns:a14="http://schemas.microsoft.com/office/drawing/2010/main" val="0"/>
              </a:ext>
            </a:extLst>
          </a:blip>
          <a:srcRect l="68224" r="98" b="117"/>
          <a:stretch>
            <a:fillRect/>
          </a:stretch>
        </p:blipFill>
        <p:spPr>
          <a:xfrm>
            <a:off x="10330139" y="3609474"/>
            <a:ext cx="1861861" cy="3302242"/>
          </a:xfrm>
          <a:prstGeom prst="rect">
            <a:avLst/>
          </a:prstGeom>
        </p:spPr>
      </p:pic>
      <p:grpSp>
        <p:nvGrpSpPr>
          <p:cNvPr id="13" name="组合 12"/>
          <p:cNvGrpSpPr/>
          <p:nvPr userDrawn="1"/>
        </p:nvGrpSpPr>
        <p:grpSpPr>
          <a:xfrm>
            <a:off x="1185809" y="806116"/>
            <a:ext cx="945787" cy="716009"/>
            <a:chOff x="1491932" y="2237874"/>
            <a:chExt cx="1001239" cy="757989"/>
          </a:xfrm>
        </p:grpSpPr>
        <p:sp>
          <p:nvSpPr>
            <p:cNvPr id="14" name="Freeform 337"/>
            <p:cNvSpPr>
              <a:spLocks noEditPoints="1"/>
            </p:cNvSpPr>
            <p:nvPr/>
          </p:nvSpPr>
          <p:spPr bwMode="auto">
            <a:xfrm rot="18947338">
              <a:off x="1596209" y="2237874"/>
              <a:ext cx="771103" cy="757989"/>
            </a:xfrm>
            <a:custGeom>
              <a:avLst/>
              <a:gdLst>
                <a:gd name="T0" fmla="*/ 79 w 316"/>
                <a:gd name="T1" fmla="*/ 6 h 310"/>
                <a:gd name="T2" fmla="*/ 266 w 316"/>
                <a:gd name="T3" fmla="*/ 66 h 310"/>
                <a:gd name="T4" fmla="*/ 238 w 316"/>
                <a:gd name="T5" fmla="*/ 18 h 310"/>
                <a:gd name="T6" fmla="*/ 287 w 316"/>
                <a:gd name="T7" fmla="*/ 43 h 310"/>
                <a:gd name="T8" fmla="*/ 287 w 316"/>
                <a:gd name="T9" fmla="*/ 59 h 310"/>
                <a:gd name="T10" fmla="*/ 96 w 316"/>
                <a:gd name="T11" fmla="*/ 13 h 310"/>
                <a:gd name="T12" fmla="*/ 66 w 316"/>
                <a:gd name="T13" fmla="*/ 23 h 310"/>
                <a:gd name="T14" fmla="*/ 31 w 316"/>
                <a:gd name="T15" fmla="*/ 35 h 310"/>
                <a:gd name="T16" fmla="*/ 19 w 316"/>
                <a:gd name="T17" fmla="*/ 131 h 310"/>
                <a:gd name="T18" fmla="*/ 32 w 316"/>
                <a:gd name="T19" fmla="*/ 24 h 310"/>
                <a:gd name="T20" fmla="*/ 273 w 316"/>
                <a:gd name="T21" fmla="*/ 23 h 310"/>
                <a:gd name="T22" fmla="*/ 9 w 316"/>
                <a:gd name="T23" fmla="*/ 22 h 310"/>
                <a:gd name="T24" fmla="*/ 264 w 316"/>
                <a:gd name="T25" fmla="*/ 36 h 310"/>
                <a:gd name="T26" fmla="*/ 272 w 316"/>
                <a:gd name="T27" fmla="*/ 141 h 310"/>
                <a:gd name="T28" fmla="*/ 272 w 316"/>
                <a:gd name="T29" fmla="*/ 147 h 310"/>
                <a:gd name="T30" fmla="*/ 273 w 316"/>
                <a:gd name="T31" fmla="*/ 54 h 310"/>
                <a:gd name="T32" fmla="*/ 144 w 316"/>
                <a:gd name="T33" fmla="*/ 255 h 310"/>
                <a:gd name="T34" fmla="*/ 27 w 316"/>
                <a:gd name="T35" fmla="*/ 84 h 310"/>
                <a:gd name="T36" fmla="*/ 177 w 316"/>
                <a:gd name="T37" fmla="*/ 68 h 310"/>
                <a:gd name="T38" fmla="*/ 105 w 316"/>
                <a:gd name="T39" fmla="*/ 79 h 310"/>
                <a:gd name="T40" fmla="*/ 26 w 316"/>
                <a:gd name="T41" fmla="*/ 71 h 310"/>
                <a:gd name="T42" fmla="*/ 194 w 316"/>
                <a:gd name="T43" fmla="*/ 106 h 310"/>
                <a:gd name="T44" fmla="*/ 112 w 316"/>
                <a:gd name="T45" fmla="*/ 80 h 310"/>
                <a:gd name="T46" fmla="*/ 176 w 316"/>
                <a:gd name="T47" fmla="*/ 118 h 310"/>
                <a:gd name="T48" fmla="*/ 140 w 316"/>
                <a:gd name="T49" fmla="*/ 99 h 310"/>
                <a:gd name="T50" fmla="*/ 81 w 316"/>
                <a:gd name="T51" fmla="*/ 93 h 310"/>
                <a:gd name="T52" fmla="*/ 144 w 316"/>
                <a:gd name="T53" fmla="*/ 115 h 310"/>
                <a:gd name="T54" fmla="*/ 221 w 316"/>
                <a:gd name="T55" fmla="*/ 159 h 310"/>
                <a:gd name="T56" fmla="*/ 171 w 316"/>
                <a:gd name="T57" fmla="*/ 207 h 310"/>
                <a:gd name="T58" fmla="*/ 143 w 316"/>
                <a:gd name="T59" fmla="*/ 123 h 310"/>
                <a:gd name="T60" fmla="*/ 112 w 316"/>
                <a:gd name="T61" fmla="*/ 190 h 310"/>
                <a:gd name="T62" fmla="*/ 236 w 316"/>
                <a:gd name="T63" fmla="*/ 154 h 310"/>
                <a:gd name="T64" fmla="*/ 256 w 316"/>
                <a:gd name="T65" fmla="*/ 148 h 310"/>
                <a:gd name="T66" fmla="*/ 197 w 316"/>
                <a:gd name="T67" fmla="*/ 125 h 310"/>
                <a:gd name="T68" fmla="*/ 116 w 316"/>
                <a:gd name="T69" fmla="*/ 175 h 310"/>
                <a:gd name="T70" fmla="*/ 214 w 316"/>
                <a:gd name="T71" fmla="*/ 152 h 310"/>
                <a:gd name="T72" fmla="*/ 157 w 316"/>
                <a:gd name="T73" fmla="*/ 153 h 310"/>
                <a:gd name="T74" fmla="*/ 167 w 316"/>
                <a:gd name="T75" fmla="*/ 304 h 310"/>
                <a:gd name="T76" fmla="*/ 252 w 316"/>
                <a:gd name="T77" fmla="*/ 163 h 310"/>
                <a:gd name="T78" fmla="*/ 7 w 316"/>
                <a:gd name="T79" fmla="*/ 283 h 310"/>
                <a:gd name="T80" fmla="*/ 303 w 316"/>
                <a:gd name="T81" fmla="*/ 257 h 310"/>
                <a:gd name="T82" fmla="*/ 222 w 316"/>
                <a:gd name="T83" fmla="*/ 293 h 310"/>
                <a:gd name="T84" fmla="*/ 288 w 316"/>
                <a:gd name="T85" fmla="*/ 215 h 310"/>
                <a:gd name="T86" fmla="*/ 58 w 316"/>
                <a:gd name="T87" fmla="*/ 276 h 310"/>
                <a:gd name="T88" fmla="*/ 50 w 316"/>
                <a:gd name="T89" fmla="*/ 286 h 310"/>
                <a:gd name="T90" fmla="*/ 14 w 316"/>
                <a:gd name="T91" fmla="*/ 208 h 310"/>
                <a:gd name="T92" fmla="*/ 306 w 316"/>
                <a:gd name="T93" fmla="*/ 224 h 310"/>
                <a:gd name="T94" fmla="*/ 79 w 316"/>
                <a:gd name="T95" fmla="*/ 172 h 310"/>
                <a:gd name="T96" fmla="*/ 144 w 316"/>
                <a:gd name="T97" fmla="*/ 191 h 310"/>
                <a:gd name="T98" fmla="*/ 175 w 316"/>
                <a:gd name="T99" fmla="*/ 211 h 310"/>
                <a:gd name="T100" fmla="*/ 231 w 316"/>
                <a:gd name="T101" fmla="*/ 210 h 310"/>
                <a:gd name="T102" fmla="*/ 126 w 316"/>
                <a:gd name="T103" fmla="*/ 207 h 310"/>
                <a:gd name="T104" fmla="*/ 278 w 316"/>
                <a:gd name="T105" fmla="*/ 235 h 310"/>
                <a:gd name="T106" fmla="*/ 295 w 316"/>
                <a:gd name="T107" fmla="*/ 248 h 310"/>
                <a:gd name="T108" fmla="*/ 113 w 316"/>
                <a:gd name="T109" fmla="*/ 238 h 310"/>
                <a:gd name="T110" fmla="*/ 308 w 316"/>
                <a:gd name="T111" fmla="*/ 237 h 310"/>
                <a:gd name="T112" fmla="*/ 151 w 316"/>
                <a:gd name="T113" fmla="*/ 253 h 310"/>
                <a:gd name="T114" fmla="*/ 148 w 316"/>
                <a:gd name="T115" fmla="*/ 252 h 310"/>
                <a:gd name="T116" fmla="*/ 265 w 316"/>
                <a:gd name="T117" fmla="*/ 264 h 310"/>
                <a:gd name="T118" fmla="*/ 12 w 316"/>
                <a:gd name="T119" fmla="*/ 290 h 310"/>
                <a:gd name="T120" fmla="*/ 50 w 316"/>
                <a:gd name="T121" fmla="*/ 268 h 310"/>
                <a:gd name="T122" fmla="*/ 247 w 316"/>
                <a:gd name="T123" fmla="*/ 298 h 310"/>
                <a:gd name="T124" fmla="*/ 125 w 316"/>
                <a:gd name="T125" fmla="*/ 3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310">
                  <a:moveTo>
                    <a:pt x="151" y="5"/>
                  </a:moveTo>
                  <a:cubicBezTo>
                    <a:pt x="143" y="6"/>
                    <a:pt x="141" y="17"/>
                    <a:pt x="134" y="21"/>
                  </a:cubicBezTo>
                  <a:cubicBezTo>
                    <a:pt x="129" y="23"/>
                    <a:pt x="122" y="22"/>
                    <a:pt x="116" y="21"/>
                  </a:cubicBezTo>
                  <a:cubicBezTo>
                    <a:pt x="111" y="22"/>
                    <a:pt x="109" y="27"/>
                    <a:pt x="104" y="28"/>
                  </a:cubicBezTo>
                  <a:cubicBezTo>
                    <a:pt x="102" y="29"/>
                    <a:pt x="100" y="29"/>
                    <a:pt x="98" y="28"/>
                  </a:cubicBezTo>
                  <a:cubicBezTo>
                    <a:pt x="96" y="34"/>
                    <a:pt x="89" y="37"/>
                    <a:pt x="84" y="39"/>
                  </a:cubicBezTo>
                  <a:cubicBezTo>
                    <a:pt x="81" y="45"/>
                    <a:pt x="75" y="49"/>
                    <a:pt x="68" y="50"/>
                  </a:cubicBezTo>
                  <a:cubicBezTo>
                    <a:pt x="67" y="49"/>
                    <a:pt x="66" y="49"/>
                    <a:pt x="65" y="50"/>
                  </a:cubicBezTo>
                  <a:cubicBezTo>
                    <a:pt x="62" y="51"/>
                    <a:pt x="65" y="54"/>
                    <a:pt x="64" y="56"/>
                  </a:cubicBezTo>
                  <a:cubicBezTo>
                    <a:pt x="64" y="61"/>
                    <a:pt x="59" y="64"/>
                    <a:pt x="55" y="66"/>
                  </a:cubicBezTo>
                  <a:cubicBezTo>
                    <a:pt x="52" y="67"/>
                    <a:pt x="52" y="67"/>
                    <a:pt x="52" y="67"/>
                  </a:cubicBezTo>
                  <a:cubicBezTo>
                    <a:pt x="48" y="72"/>
                    <a:pt x="48" y="72"/>
                    <a:pt x="48" y="72"/>
                  </a:cubicBezTo>
                  <a:cubicBezTo>
                    <a:pt x="43" y="74"/>
                    <a:pt x="45" y="80"/>
                    <a:pt x="41" y="83"/>
                  </a:cubicBezTo>
                  <a:cubicBezTo>
                    <a:pt x="38" y="86"/>
                    <a:pt x="35" y="87"/>
                    <a:pt x="31" y="88"/>
                  </a:cubicBezTo>
                  <a:cubicBezTo>
                    <a:pt x="31" y="91"/>
                    <a:pt x="30" y="94"/>
                    <a:pt x="28" y="96"/>
                  </a:cubicBezTo>
                  <a:cubicBezTo>
                    <a:pt x="27" y="97"/>
                    <a:pt x="25" y="98"/>
                    <a:pt x="24" y="99"/>
                  </a:cubicBezTo>
                  <a:cubicBezTo>
                    <a:pt x="26" y="105"/>
                    <a:pt x="26" y="113"/>
                    <a:pt x="21" y="118"/>
                  </a:cubicBezTo>
                  <a:cubicBezTo>
                    <a:pt x="18" y="121"/>
                    <a:pt x="20" y="125"/>
                    <a:pt x="20" y="129"/>
                  </a:cubicBezTo>
                  <a:cubicBezTo>
                    <a:pt x="20" y="135"/>
                    <a:pt x="19" y="141"/>
                    <a:pt x="15" y="145"/>
                  </a:cubicBezTo>
                  <a:cubicBezTo>
                    <a:pt x="12" y="147"/>
                    <a:pt x="7" y="146"/>
                    <a:pt x="6" y="151"/>
                  </a:cubicBezTo>
                  <a:cubicBezTo>
                    <a:pt x="6" y="151"/>
                    <a:pt x="5" y="152"/>
                    <a:pt x="5" y="152"/>
                  </a:cubicBezTo>
                  <a:cubicBezTo>
                    <a:pt x="4" y="152"/>
                    <a:pt x="4" y="151"/>
                    <a:pt x="4" y="151"/>
                  </a:cubicBezTo>
                  <a:cubicBezTo>
                    <a:pt x="0" y="146"/>
                    <a:pt x="6" y="142"/>
                    <a:pt x="5" y="136"/>
                  </a:cubicBezTo>
                  <a:cubicBezTo>
                    <a:pt x="4" y="129"/>
                    <a:pt x="0" y="123"/>
                    <a:pt x="1" y="115"/>
                  </a:cubicBezTo>
                  <a:cubicBezTo>
                    <a:pt x="1" y="111"/>
                    <a:pt x="3" y="107"/>
                    <a:pt x="5" y="104"/>
                  </a:cubicBezTo>
                  <a:cubicBezTo>
                    <a:pt x="4" y="101"/>
                    <a:pt x="1" y="98"/>
                    <a:pt x="1" y="94"/>
                  </a:cubicBezTo>
                  <a:cubicBezTo>
                    <a:pt x="1" y="89"/>
                    <a:pt x="3" y="85"/>
                    <a:pt x="6" y="81"/>
                  </a:cubicBezTo>
                  <a:cubicBezTo>
                    <a:pt x="6" y="79"/>
                    <a:pt x="4" y="79"/>
                    <a:pt x="4" y="77"/>
                  </a:cubicBezTo>
                  <a:cubicBezTo>
                    <a:pt x="1" y="73"/>
                    <a:pt x="0" y="68"/>
                    <a:pt x="2" y="63"/>
                  </a:cubicBezTo>
                  <a:cubicBezTo>
                    <a:pt x="3" y="59"/>
                    <a:pt x="5" y="56"/>
                    <a:pt x="8" y="54"/>
                  </a:cubicBezTo>
                  <a:cubicBezTo>
                    <a:pt x="8" y="52"/>
                    <a:pt x="6" y="50"/>
                    <a:pt x="5" y="49"/>
                  </a:cubicBezTo>
                  <a:cubicBezTo>
                    <a:pt x="1" y="42"/>
                    <a:pt x="3" y="34"/>
                    <a:pt x="6" y="28"/>
                  </a:cubicBezTo>
                  <a:cubicBezTo>
                    <a:pt x="5" y="25"/>
                    <a:pt x="3" y="23"/>
                    <a:pt x="4" y="19"/>
                  </a:cubicBezTo>
                  <a:cubicBezTo>
                    <a:pt x="3" y="15"/>
                    <a:pt x="7" y="12"/>
                    <a:pt x="10" y="9"/>
                  </a:cubicBezTo>
                  <a:cubicBezTo>
                    <a:pt x="14" y="6"/>
                    <a:pt x="18" y="8"/>
                    <a:pt x="22" y="8"/>
                  </a:cubicBezTo>
                  <a:cubicBezTo>
                    <a:pt x="24" y="8"/>
                    <a:pt x="25" y="11"/>
                    <a:pt x="27" y="9"/>
                  </a:cubicBezTo>
                  <a:cubicBezTo>
                    <a:pt x="30" y="7"/>
                    <a:pt x="33" y="6"/>
                    <a:pt x="36" y="5"/>
                  </a:cubicBezTo>
                  <a:cubicBezTo>
                    <a:pt x="41" y="4"/>
                    <a:pt x="47" y="6"/>
                    <a:pt x="51" y="10"/>
                  </a:cubicBezTo>
                  <a:cubicBezTo>
                    <a:pt x="57" y="6"/>
                    <a:pt x="64" y="2"/>
                    <a:pt x="72" y="5"/>
                  </a:cubicBezTo>
                  <a:cubicBezTo>
                    <a:pt x="74" y="5"/>
                    <a:pt x="77" y="9"/>
                    <a:pt x="79" y="6"/>
                  </a:cubicBezTo>
                  <a:cubicBezTo>
                    <a:pt x="84" y="4"/>
                    <a:pt x="88" y="2"/>
                    <a:pt x="93" y="3"/>
                  </a:cubicBezTo>
                  <a:cubicBezTo>
                    <a:pt x="105" y="5"/>
                    <a:pt x="105" y="5"/>
                    <a:pt x="105" y="5"/>
                  </a:cubicBezTo>
                  <a:cubicBezTo>
                    <a:pt x="109" y="0"/>
                    <a:pt x="117" y="0"/>
                    <a:pt x="123" y="1"/>
                  </a:cubicBezTo>
                  <a:cubicBezTo>
                    <a:pt x="127" y="3"/>
                    <a:pt x="132" y="7"/>
                    <a:pt x="138" y="4"/>
                  </a:cubicBezTo>
                  <a:cubicBezTo>
                    <a:pt x="140" y="2"/>
                    <a:pt x="143" y="1"/>
                    <a:pt x="146" y="0"/>
                  </a:cubicBezTo>
                  <a:cubicBezTo>
                    <a:pt x="148" y="1"/>
                    <a:pt x="151" y="2"/>
                    <a:pt x="151" y="5"/>
                  </a:cubicBezTo>
                  <a:close/>
                  <a:moveTo>
                    <a:pt x="209" y="6"/>
                  </a:moveTo>
                  <a:cubicBezTo>
                    <a:pt x="213" y="8"/>
                    <a:pt x="215" y="3"/>
                    <a:pt x="218" y="3"/>
                  </a:cubicBezTo>
                  <a:cubicBezTo>
                    <a:pt x="222" y="0"/>
                    <a:pt x="227" y="3"/>
                    <a:pt x="231" y="5"/>
                  </a:cubicBezTo>
                  <a:cubicBezTo>
                    <a:pt x="234" y="5"/>
                    <a:pt x="237" y="6"/>
                    <a:pt x="239" y="8"/>
                  </a:cubicBezTo>
                  <a:cubicBezTo>
                    <a:pt x="242" y="8"/>
                    <a:pt x="244" y="5"/>
                    <a:pt x="246" y="5"/>
                  </a:cubicBezTo>
                  <a:cubicBezTo>
                    <a:pt x="253" y="4"/>
                    <a:pt x="259" y="6"/>
                    <a:pt x="263" y="10"/>
                  </a:cubicBezTo>
                  <a:cubicBezTo>
                    <a:pt x="266" y="7"/>
                    <a:pt x="270" y="4"/>
                    <a:pt x="275" y="4"/>
                  </a:cubicBezTo>
                  <a:cubicBezTo>
                    <a:pt x="279" y="4"/>
                    <a:pt x="283" y="6"/>
                    <a:pt x="287" y="8"/>
                  </a:cubicBezTo>
                  <a:cubicBezTo>
                    <a:pt x="289" y="9"/>
                    <a:pt x="290" y="7"/>
                    <a:pt x="292" y="7"/>
                  </a:cubicBezTo>
                  <a:cubicBezTo>
                    <a:pt x="297" y="6"/>
                    <a:pt x="301" y="6"/>
                    <a:pt x="305" y="8"/>
                  </a:cubicBezTo>
                  <a:cubicBezTo>
                    <a:pt x="309" y="12"/>
                    <a:pt x="311" y="16"/>
                    <a:pt x="311" y="21"/>
                  </a:cubicBezTo>
                  <a:cubicBezTo>
                    <a:pt x="311" y="24"/>
                    <a:pt x="307" y="27"/>
                    <a:pt x="310" y="30"/>
                  </a:cubicBezTo>
                  <a:cubicBezTo>
                    <a:pt x="313" y="35"/>
                    <a:pt x="314" y="43"/>
                    <a:pt x="311" y="50"/>
                  </a:cubicBezTo>
                  <a:cubicBezTo>
                    <a:pt x="311" y="51"/>
                    <a:pt x="309" y="52"/>
                    <a:pt x="308" y="53"/>
                  </a:cubicBezTo>
                  <a:cubicBezTo>
                    <a:pt x="309" y="57"/>
                    <a:pt x="312" y="59"/>
                    <a:pt x="313" y="62"/>
                  </a:cubicBezTo>
                  <a:cubicBezTo>
                    <a:pt x="314" y="68"/>
                    <a:pt x="312" y="73"/>
                    <a:pt x="308" y="77"/>
                  </a:cubicBezTo>
                  <a:cubicBezTo>
                    <a:pt x="309" y="79"/>
                    <a:pt x="311" y="80"/>
                    <a:pt x="311" y="81"/>
                  </a:cubicBezTo>
                  <a:cubicBezTo>
                    <a:pt x="315" y="86"/>
                    <a:pt x="315" y="93"/>
                    <a:pt x="313" y="98"/>
                  </a:cubicBezTo>
                  <a:cubicBezTo>
                    <a:pt x="312" y="99"/>
                    <a:pt x="312" y="100"/>
                    <a:pt x="312" y="101"/>
                  </a:cubicBezTo>
                  <a:cubicBezTo>
                    <a:pt x="312" y="101"/>
                    <a:pt x="312" y="101"/>
                    <a:pt x="312" y="101"/>
                  </a:cubicBezTo>
                  <a:cubicBezTo>
                    <a:pt x="312" y="102"/>
                    <a:pt x="313" y="104"/>
                    <a:pt x="313" y="105"/>
                  </a:cubicBezTo>
                  <a:cubicBezTo>
                    <a:pt x="314" y="109"/>
                    <a:pt x="315" y="115"/>
                    <a:pt x="313" y="119"/>
                  </a:cubicBezTo>
                  <a:cubicBezTo>
                    <a:pt x="311" y="123"/>
                    <a:pt x="310" y="127"/>
                    <a:pt x="310" y="132"/>
                  </a:cubicBezTo>
                  <a:cubicBezTo>
                    <a:pt x="311" y="135"/>
                    <a:pt x="314" y="138"/>
                    <a:pt x="315" y="141"/>
                  </a:cubicBezTo>
                  <a:cubicBezTo>
                    <a:pt x="314" y="144"/>
                    <a:pt x="316" y="148"/>
                    <a:pt x="313" y="149"/>
                  </a:cubicBezTo>
                  <a:cubicBezTo>
                    <a:pt x="311" y="147"/>
                    <a:pt x="309" y="144"/>
                    <a:pt x="305" y="144"/>
                  </a:cubicBezTo>
                  <a:cubicBezTo>
                    <a:pt x="301" y="141"/>
                    <a:pt x="296" y="137"/>
                    <a:pt x="296" y="131"/>
                  </a:cubicBezTo>
                  <a:cubicBezTo>
                    <a:pt x="297" y="123"/>
                    <a:pt x="299" y="115"/>
                    <a:pt x="294" y="109"/>
                  </a:cubicBezTo>
                  <a:cubicBezTo>
                    <a:pt x="291" y="106"/>
                    <a:pt x="289" y="103"/>
                    <a:pt x="289" y="99"/>
                  </a:cubicBezTo>
                  <a:cubicBezTo>
                    <a:pt x="286" y="98"/>
                    <a:pt x="284" y="95"/>
                    <a:pt x="282" y="92"/>
                  </a:cubicBezTo>
                  <a:cubicBezTo>
                    <a:pt x="281" y="91"/>
                    <a:pt x="283" y="86"/>
                    <a:pt x="279" y="86"/>
                  </a:cubicBezTo>
                  <a:cubicBezTo>
                    <a:pt x="274" y="86"/>
                    <a:pt x="271" y="82"/>
                    <a:pt x="269" y="78"/>
                  </a:cubicBezTo>
                  <a:cubicBezTo>
                    <a:pt x="268" y="75"/>
                    <a:pt x="267" y="72"/>
                    <a:pt x="268" y="69"/>
                  </a:cubicBezTo>
                  <a:cubicBezTo>
                    <a:pt x="268" y="68"/>
                    <a:pt x="267" y="67"/>
                    <a:pt x="266" y="66"/>
                  </a:cubicBezTo>
                  <a:cubicBezTo>
                    <a:pt x="262" y="67"/>
                    <a:pt x="258" y="65"/>
                    <a:pt x="256" y="62"/>
                  </a:cubicBezTo>
                  <a:cubicBezTo>
                    <a:pt x="254" y="60"/>
                    <a:pt x="253" y="57"/>
                    <a:pt x="253" y="55"/>
                  </a:cubicBezTo>
                  <a:cubicBezTo>
                    <a:pt x="251" y="53"/>
                    <a:pt x="248" y="51"/>
                    <a:pt x="247" y="48"/>
                  </a:cubicBezTo>
                  <a:cubicBezTo>
                    <a:pt x="246" y="48"/>
                    <a:pt x="245" y="48"/>
                    <a:pt x="243" y="48"/>
                  </a:cubicBezTo>
                  <a:cubicBezTo>
                    <a:pt x="240" y="47"/>
                    <a:pt x="237" y="46"/>
                    <a:pt x="234" y="44"/>
                  </a:cubicBezTo>
                  <a:cubicBezTo>
                    <a:pt x="232" y="41"/>
                    <a:pt x="230" y="38"/>
                    <a:pt x="229" y="35"/>
                  </a:cubicBezTo>
                  <a:cubicBezTo>
                    <a:pt x="228" y="34"/>
                    <a:pt x="226" y="34"/>
                    <a:pt x="225" y="33"/>
                  </a:cubicBezTo>
                  <a:cubicBezTo>
                    <a:pt x="222" y="33"/>
                    <a:pt x="220" y="31"/>
                    <a:pt x="218" y="28"/>
                  </a:cubicBezTo>
                  <a:cubicBezTo>
                    <a:pt x="217" y="28"/>
                    <a:pt x="215" y="29"/>
                    <a:pt x="213" y="29"/>
                  </a:cubicBezTo>
                  <a:cubicBezTo>
                    <a:pt x="205" y="31"/>
                    <a:pt x="199" y="25"/>
                    <a:pt x="192" y="22"/>
                  </a:cubicBezTo>
                  <a:cubicBezTo>
                    <a:pt x="189" y="20"/>
                    <a:pt x="185" y="24"/>
                    <a:pt x="182" y="22"/>
                  </a:cubicBezTo>
                  <a:cubicBezTo>
                    <a:pt x="181" y="22"/>
                    <a:pt x="180" y="20"/>
                    <a:pt x="179" y="21"/>
                  </a:cubicBezTo>
                  <a:cubicBezTo>
                    <a:pt x="173" y="19"/>
                    <a:pt x="169" y="13"/>
                    <a:pt x="166" y="8"/>
                  </a:cubicBezTo>
                  <a:cubicBezTo>
                    <a:pt x="165" y="6"/>
                    <a:pt x="161" y="8"/>
                    <a:pt x="162" y="5"/>
                  </a:cubicBezTo>
                  <a:cubicBezTo>
                    <a:pt x="166" y="3"/>
                    <a:pt x="171" y="1"/>
                    <a:pt x="175" y="4"/>
                  </a:cubicBezTo>
                  <a:cubicBezTo>
                    <a:pt x="181" y="9"/>
                    <a:pt x="188" y="3"/>
                    <a:pt x="194" y="1"/>
                  </a:cubicBezTo>
                  <a:cubicBezTo>
                    <a:pt x="199" y="1"/>
                    <a:pt x="205" y="2"/>
                    <a:pt x="209" y="6"/>
                  </a:cubicBezTo>
                  <a:close/>
                  <a:moveTo>
                    <a:pt x="136" y="6"/>
                  </a:moveTo>
                  <a:cubicBezTo>
                    <a:pt x="140" y="4"/>
                    <a:pt x="144" y="2"/>
                    <a:pt x="148" y="3"/>
                  </a:cubicBezTo>
                  <a:cubicBezTo>
                    <a:pt x="148" y="4"/>
                    <a:pt x="148" y="4"/>
                    <a:pt x="148" y="5"/>
                  </a:cubicBezTo>
                  <a:cubicBezTo>
                    <a:pt x="145" y="5"/>
                    <a:pt x="143" y="8"/>
                    <a:pt x="141" y="10"/>
                  </a:cubicBezTo>
                  <a:cubicBezTo>
                    <a:pt x="138" y="16"/>
                    <a:pt x="132" y="21"/>
                    <a:pt x="125" y="21"/>
                  </a:cubicBezTo>
                  <a:cubicBezTo>
                    <a:pt x="122" y="21"/>
                    <a:pt x="119" y="20"/>
                    <a:pt x="116" y="19"/>
                  </a:cubicBezTo>
                  <a:cubicBezTo>
                    <a:pt x="110" y="19"/>
                    <a:pt x="108" y="26"/>
                    <a:pt x="103" y="27"/>
                  </a:cubicBezTo>
                  <a:cubicBezTo>
                    <a:pt x="101" y="26"/>
                    <a:pt x="99" y="28"/>
                    <a:pt x="99" y="26"/>
                  </a:cubicBezTo>
                  <a:cubicBezTo>
                    <a:pt x="99" y="22"/>
                    <a:pt x="99" y="18"/>
                    <a:pt x="96" y="16"/>
                  </a:cubicBezTo>
                  <a:cubicBezTo>
                    <a:pt x="92" y="13"/>
                    <a:pt x="87" y="13"/>
                    <a:pt x="83" y="14"/>
                  </a:cubicBezTo>
                  <a:cubicBezTo>
                    <a:pt x="82" y="14"/>
                    <a:pt x="81" y="15"/>
                    <a:pt x="80" y="15"/>
                  </a:cubicBezTo>
                  <a:cubicBezTo>
                    <a:pt x="80" y="13"/>
                    <a:pt x="80" y="11"/>
                    <a:pt x="79" y="9"/>
                  </a:cubicBezTo>
                  <a:cubicBezTo>
                    <a:pt x="79" y="8"/>
                    <a:pt x="80" y="9"/>
                    <a:pt x="80" y="8"/>
                  </a:cubicBezTo>
                  <a:cubicBezTo>
                    <a:pt x="86" y="4"/>
                    <a:pt x="94" y="4"/>
                    <a:pt x="100" y="6"/>
                  </a:cubicBezTo>
                  <a:cubicBezTo>
                    <a:pt x="102" y="6"/>
                    <a:pt x="104" y="8"/>
                    <a:pt x="106" y="6"/>
                  </a:cubicBezTo>
                  <a:cubicBezTo>
                    <a:pt x="110" y="3"/>
                    <a:pt x="115" y="1"/>
                    <a:pt x="120" y="3"/>
                  </a:cubicBezTo>
                  <a:cubicBezTo>
                    <a:pt x="124" y="4"/>
                    <a:pt x="127" y="6"/>
                    <a:pt x="131" y="7"/>
                  </a:cubicBezTo>
                  <a:cubicBezTo>
                    <a:pt x="133" y="6"/>
                    <a:pt x="135" y="7"/>
                    <a:pt x="136" y="6"/>
                  </a:cubicBezTo>
                  <a:close/>
                  <a:moveTo>
                    <a:pt x="210" y="9"/>
                  </a:moveTo>
                  <a:cubicBezTo>
                    <a:pt x="214" y="10"/>
                    <a:pt x="216" y="5"/>
                    <a:pt x="219" y="5"/>
                  </a:cubicBezTo>
                  <a:cubicBezTo>
                    <a:pt x="223" y="2"/>
                    <a:pt x="226" y="5"/>
                    <a:pt x="230" y="6"/>
                  </a:cubicBezTo>
                  <a:cubicBezTo>
                    <a:pt x="231" y="8"/>
                    <a:pt x="235" y="7"/>
                    <a:pt x="237" y="9"/>
                  </a:cubicBezTo>
                  <a:cubicBezTo>
                    <a:pt x="240" y="11"/>
                    <a:pt x="237" y="15"/>
                    <a:pt x="238" y="18"/>
                  </a:cubicBezTo>
                  <a:cubicBezTo>
                    <a:pt x="239" y="21"/>
                    <a:pt x="241" y="23"/>
                    <a:pt x="243" y="25"/>
                  </a:cubicBezTo>
                  <a:cubicBezTo>
                    <a:pt x="246" y="26"/>
                    <a:pt x="250" y="27"/>
                    <a:pt x="252" y="24"/>
                  </a:cubicBezTo>
                  <a:cubicBezTo>
                    <a:pt x="253" y="24"/>
                    <a:pt x="253" y="22"/>
                    <a:pt x="252" y="22"/>
                  </a:cubicBezTo>
                  <a:cubicBezTo>
                    <a:pt x="252" y="21"/>
                    <a:pt x="250" y="20"/>
                    <a:pt x="249" y="21"/>
                  </a:cubicBezTo>
                  <a:cubicBezTo>
                    <a:pt x="248" y="22"/>
                    <a:pt x="249" y="22"/>
                    <a:pt x="249" y="23"/>
                  </a:cubicBezTo>
                  <a:cubicBezTo>
                    <a:pt x="247" y="24"/>
                    <a:pt x="244" y="24"/>
                    <a:pt x="243" y="22"/>
                  </a:cubicBezTo>
                  <a:cubicBezTo>
                    <a:pt x="240" y="19"/>
                    <a:pt x="239" y="14"/>
                    <a:pt x="241" y="11"/>
                  </a:cubicBezTo>
                  <a:cubicBezTo>
                    <a:pt x="244" y="7"/>
                    <a:pt x="248" y="7"/>
                    <a:pt x="252" y="7"/>
                  </a:cubicBezTo>
                  <a:cubicBezTo>
                    <a:pt x="256" y="8"/>
                    <a:pt x="260" y="9"/>
                    <a:pt x="263" y="12"/>
                  </a:cubicBezTo>
                  <a:cubicBezTo>
                    <a:pt x="262" y="14"/>
                    <a:pt x="262" y="14"/>
                    <a:pt x="262" y="14"/>
                  </a:cubicBezTo>
                  <a:cubicBezTo>
                    <a:pt x="257" y="11"/>
                    <a:pt x="250" y="7"/>
                    <a:pt x="244" y="12"/>
                  </a:cubicBezTo>
                  <a:cubicBezTo>
                    <a:pt x="243" y="14"/>
                    <a:pt x="243" y="16"/>
                    <a:pt x="243" y="18"/>
                  </a:cubicBezTo>
                  <a:cubicBezTo>
                    <a:pt x="244" y="19"/>
                    <a:pt x="245" y="20"/>
                    <a:pt x="246" y="20"/>
                  </a:cubicBezTo>
                  <a:cubicBezTo>
                    <a:pt x="246" y="20"/>
                    <a:pt x="247" y="21"/>
                    <a:pt x="247" y="20"/>
                  </a:cubicBezTo>
                  <a:cubicBezTo>
                    <a:pt x="246" y="18"/>
                    <a:pt x="244" y="16"/>
                    <a:pt x="245" y="14"/>
                  </a:cubicBezTo>
                  <a:cubicBezTo>
                    <a:pt x="246" y="13"/>
                    <a:pt x="246" y="13"/>
                    <a:pt x="247" y="12"/>
                  </a:cubicBezTo>
                  <a:cubicBezTo>
                    <a:pt x="253" y="11"/>
                    <a:pt x="258" y="14"/>
                    <a:pt x="262" y="16"/>
                  </a:cubicBezTo>
                  <a:cubicBezTo>
                    <a:pt x="263" y="22"/>
                    <a:pt x="265" y="29"/>
                    <a:pt x="271" y="31"/>
                  </a:cubicBezTo>
                  <a:cubicBezTo>
                    <a:pt x="274" y="31"/>
                    <a:pt x="277" y="30"/>
                    <a:pt x="279" y="28"/>
                  </a:cubicBezTo>
                  <a:cubicBezTo>
                    <a:pt x="281" y="26"/>
                    <a:pt x="281" y="24"/>
                    <a:pt x="281" y="21"/>
                  </a:cubicBezTo>
                  <a:cubicBezTo>
                    <a:pt x="281" y="20"/>
                    <a:pt x="279" y="20"/>
                    <a:pt x="278" y="20"/>
                  </a:cubicBezTo>
                  <a:cubicBezTo>
                    <a:pt x="277" y="20"/>
                    <a:pt x="277" y="20"/>
                    <a:pt x="277" y="21"/>
                  </a:cubicBezTo>
                  <a:cubicBezTo>
                    <a:pt x="277" y="23"/>
                    <a:pt x="280" y="25"/>
                    <a:pt x="277" y="26"/>
                  </a:cubicBezTo>
                  <a:cubicBezTo>
                    <a:pt x="275" y="28"/>
                    <a:pt x="273" y="29"/>
                    <a:pt x="270" y="28"/>
                  </a:cubicBezTo>
                  <a:cubicBezTo>
                    <a:pt x="265" y="25"/>
                    <a:pt x="264" y="19"/>
                    <a:pt x="265" y="14"/>
                  </a:cubicBezTo>
                  <a:cubicBezTo>
                    <a:pt x="267" y="10"/>
                    <a:pt x="267" y="10"/>
                    <a:pt x="267" y="10"/>
                  </a:cubicBezTo>
                  <a:cubicBezTo>
                    <a:pt x="271" y="7"/>
                    <a:pt x="271" y="7"/>
                    <a:pt x="271" y="7"/>
                  </a:cubicBezTo>
                  <a:cubicBezTo>
                    <a:pt x="277" y="6"/>
                    <a:pt x="283" y="8"/>
                    <a:pt x="287" y="11"/>
                  </a:cubicBezTo>
                  <a:cubicBezTo>
                    <a:pt x="290" y="14"/>
                    <a:pt x="291" y="8"/>
                    <a:pt x="293" y="9"/>
                  </a:cubicBezTo>
                  <a:cubicBezTo>
                    <a:pt x="298" y="9"/>
                    <a:pt x="305" y="8"/>
                    <a:pt x="308" y="14"/>
                  </a:cubicBezTo>
                  <a:cubicBezTo>
                    <a:pt x="309" y="17"/>
                    <a:pt x="309" y="23"/>
                    <a:pt x="307" y="26"/>
                  </a:cubicBezTo>
                  <a:cubicBezTo>
                    <a:pt x="306" y="28"/>
                    <a:pt x="308" y="29"/>
                    <a:pt x="309" y="31"/>
                  </a:cubicBezTo>
                  <a:cubicBezTo>
                    <a:pt x="312" y="37"/>
                    <a:pt x="312" y="44"/>
                    <a:pt x="309" y="49"/>
                  </a:cubicBezTo>
                  <a:cubicBezTo>
                    <a:pt x="307" y="52"/>
                    <a:pt x="304" y="54"/>
                    <a:pt x="302" y="54"/>
                  </a:cubicBezTo>
                  <a:cubicBezTo>
                    <a:pt x="297" y="54"/>
                    <a:pt x="292" y="53"/>
                    <a:pt x="290" y="48"/>
                  </a:cubicBezTo>
                  <a:cubicBezTo>
                    <a:pt x="289" y="45"/>
                    <a:pt x="289" y="40"/>
                    <a:pt x="291" y="38"/>
                  </a:cubicBezTo>
                  <a:cubicBezTo>
                    <a:pt x="292" y="38"/>
                    <a:pt x="294" y="39"/>
                    <a:pt x="295" y="38"/>
                  </a:cubicBezTo>
                  <a:cubicBezTo>
                    <a:pt x="296" y="38"/>
                    <a:pt x="297" y="37"/>
                    <a:pt x="296" y="36"/>
                  </a:cubicBezTo>
                  <a:cubicBezTo>
                    <a:pt x="295" y="34"/>
                    <a:pt x="293" y="35"/>
                    <a:pt x="291" y="35"/>
                  </a:cubicBezTo>
                  <a:cubicBezTo>
                    <a:pt x="288" y="36"/>
                    <a:pt x="287" y="40"/>
                    <a:pt x="287" y="43"/>
                  </a:cubicBezTo>
                  <a:cubicBezTo>
                    <a:pt x="287" y="47"/>
                    <a:pt x="289" y="53"/>
                    <a:pt x="294" y="55"/>
                  </a:cubicBezTo>
                  <a:cubicBezTo>
                    <a:pt x="297" y="57"/>
                    <a:pt x="302" y="57"/>
                    <a:pt x="305" y="55"/>
                  </a:cubicBezTo>
                  <a:cubicBezTo>
                    <a:pt x="308" y="56"/>
                    <a:pt x="308" y="59"/>
                    <a:pt x="310" y="62"/>
                  </a:cubicBezTo>
                  <a:cubicBezTo>
                    <a:pt x="312" y="66"/>
                    <a:pt x="311" y="71"/>
                    <a:pt x="308" y="74"/>
                  </a:cubicBezTo>
                  <a:cubicBezTo>
                    <a:pt x="306" y="78"/>
                    <a:pt x="301" y="78"/>
                    <a:pt x="298" y="77"/>
                  </a:cubicBezTo>
                  <a:cubicBezTo>
                    <a:pt x="295" y="75"/>
                    <a:pt x="294" y="72"/>
                    <a:pt x="295" y="69"/>
                  </a:cubicBezTo>
                  <a:cubicBezTo>
                    <a:pt x="295" y="68"/>
                    <a:pt x="297" y="68"/>
                    <a:pt x="297" y="68"/>
                  </a:cubicBezTo>
                  <a:cubicBezTo>
                    <a:pt x="299" y="67"/>
                    <a:pt x="300" y="66"/>
                    <a:pt x="299" y="65"/>
                  </a:cubicBezTo>
                  <a:cubicBezTo>
                    <a:pt x="298" y="63"/>
                    <a:pt x="296" y="64"/>
                    <a:pt x="295" y="65"/>
                  </a:cubicBezTo>
                  <a:cubicBezTo>
                    <a:pt x="292" y="67"/>
                    <a:pt x="292" y="72"/>
                    <a:pt x="294" y="75"/>
                  </a:cubicBezTo>
                  <a:cubicBezTo>
                    <a:pt x="294" y="77"/>
                    <a:pt x="296" y="79"/>
                    <a:pt x="298" y="79"/>
                  </a:cubicBezTo>
                  <a:cubicBezTo>
                    <a:pt x="301" y="81"/>
                    <a:pt x="305" y="77"/>
                    <a:pt x="308" y="80"/>
                  </a:cubicBezTo>
                  <a:cubicBezTo>
                    <a:pt x="311" y="84"/>
                    <a:pt x="313" y="88"/>
                    <a:pt x="312" y="94"/>
                  </a:cubicBezTo>
                  <a:cubicBezTo>
                    <a:pt x="312" y="98"/>
                    <a:pt x="306" y="101"/>
                    <a:pt x="311" y="105"/>
                  </a:cubicBezTo>
                  <a:cubicBezTo>
                    <a:pt x="315" y="113"/>
                    <a:pt x="309" y="122"/>
                    <a:pt x="308" y="130"/>
                  </a:cubicBezTo>
                  <a:cubicBezTo>
                    <a:pt x="308" y="135"/>
                    <a:pt x="313" y="139"/>
                    <a:pt x="313" y="144"/>
                  </a:cubicBezTo>
                  <a:cubicBezTo>
                    <a:pt x="311" y="144"/>
                    <a:pt x="310" y="143"/>
                    <a:pt x="309" y="143"/>
                  </a:cubicBezTo>
                  <a:cubicBezTo>
                    <a:pt x="305" y="142"/>
                    <a:pt x="301" y="139"/>
                    <a:pt x="299" y="135"/>
                  </a:cubicBezTo>
                  <a:cubicBezTo>
                    <a:pt x="297" y="129"/>
                    <a:pt x="300" y="123"/>
                    <a:pt x="299" y="116"/>
                  </a:cubicBezTo>
                  <a:cubicBezTo>
                    <a:pt x="299" y="110"/>
                    <a:pt x="292" y="107"/>
                    <a:pt x="291" y="101"/>
                  </a:cubicBezTo>
                  <a:cubicBezTo>
                    <a:pt x="292" y="98"/>
                    <a:pt x="295" y="100"/>
                    <a:pt x="297" y="98"/>
                  </a:cubicBezTo>
                  <a:cubicBezTo>
                    <a:pt x="299" y="97"/>
                    <a:pt x="302" y="94"/>
                    <a:pt x="303" y="91"/>
                  </a:cubicBezTo>
                  <a:cubicBezTo>
                    <a:pt x="302" y="90"/>
                    <a:pt x="302" y="87"/>
                    <a:pt x="300" y="87"/>
                  </a:cubicBezTo>
                  <a:cubicBezTo>
                    <a:pt x="298" y="86"/>
                    <a:pt x="297" y="88"/>
                    <a:pt x="297" y="89"/>
                  </a:cubicBezTo>
                  <a:cubicBezTo>
                    <a:pt x="297" y="90"/>
                    <a:pt x="298" y="91"/>
                    <a:pt x="299" y="91"/>
                  </a:cubicBezTo>
                  <a:cubicBezTo>
                    <a:pt x="299" y="91"/>
                    <a:pt x="300" y="91"/>
                    <a:pt x="300" y="92"/>
                  </a:cubicBezTo>
                  <a:cubicBezTo>
                    <a:pt x="300" y="95"/>
                    <a:pt x="297" y="96"/>
                    <a:pt x="294" y="97"/>
                  </a:cubicBezTo>
                  <a:cubicBezTo>
                    <a:pt x="290" y="97"/>
                    <a:pt x="286" y="95"/>
                    <a:pt x="284" y="92"/>
                  </a:cubicBezTo>
                  <a:cubicBezTo>
                    <a:pt x="282" y="89"/>
                    <a:pt x="285" y="86"/>
                    <a:pt x="282" y="85"/>
                  </a:cubicBezTo>
                  <a:cubicBezTo>
                    <a:pt x="278" y="85"/>
                    <a:pt x="276" y="83"/>
                    <a:pt x="273" y="81"/>
                  </a:cubicBezTo>
                  <a:cubicBezTo>
                    <a:pt x="271" y="78"/>
                    <a:pt x="269" y="74"/>
                    <a:pt x="270" y="70"/>
                  </a:cubicBezTo>
                  <a:cubicBezTo>
                    <a:pt x="273" y="67"/>
                    <a:pt x="268" y="66"/>
                    <a:pt x="268" y="64"/>
                  </a:cubicBezTo>
                  <a:cubicBezTo>
                    <a:pt x="266" y="60"/>
                    <a:pt x="265" y="54"/>
                    <a:pt x="269" y="50"/>
                  </a:cubicBezTo>
                  <a:cubicBezTo>
                    <a:pt x="272" y="48"/>
                    <a:pt x="277" y="49"/>
                    <a:pt x="281" y="51"/>
                  </a:cubicBezTo>
                  <a:cubicBezTo>
                    <a:pt x="283" y="53"/>
                    <a:pt x="284" y="56"/>
                    <a:pt x="284" y="58"/>
                  </a:cubicBezTo>
                  <a:cubicBezTo>
                    <a:pt x="284" y="60"/>
                    <a:pt x="284" y="61"/>
                    <a:pt x="283" y="62"/>
                  </a:cubicBezTo>
                  <a:cubicBezTo>
                    <a:pt x="282" y="64"/>
                    <a:pt x="281" y="60"/>
                    <a:pt x="279" y="62"/>
                  </a:cubicBezTo>
                  <a:cubicBezTo>
                    <a:pt x="278" y="63"/>
                    <a:pt x="279" y="64"/>
                    <a:pt x="279" y="65"/>
                  </a:cubicBezTo>
                  <a:cubicBezTo>
                    <a:pt x="280" y="66"/>
                    <a:pt x="281" y="66"/>
                    <a:pt x="281" y="66"/>
                  </a:cubicBezTo>
                  <a:cubicBezTo>
                    <a:pt x="283" y="64"/>
                    <a:pt x="286" y="62"/>
                    <a:pt x="287" y="59"/>
                  </a:cubicBezTo>
                  <a:cubicBezTo>
                    <a:pt x="286" y="57"/>
                    <a:pt x="287" y="53"/>
                    <a:pt x="285" y="51"/>
                  </a:cubicBezTo>
                  <a:cubicBezTo>
                    <a:pt x="281" y="48"/>
                    <a:pt x="276" y="45"/>
                    <a:pt x="271" y="47"/>
                  </a:cubicBezTo>
                  <a:cubicBezTo>
                    <a:pt x="270" y="46"/>
                    <a:pt x="270" y="46"/>
                    <a:pt x="270" y="45"/>
                  </a:cubicBezTo>
                  <a:cubicBezTo>
                    <a:pt x="271" y="41"/>
                    <a:pt x="271" y="37"/>
                    <a:pt x="269" y="34"/>
                  </a:cubicBezTo>
                  <a:cubicBezTo>
                    <a:pt x="267" y="30"/>
                    <a:pt x="263" y="30"/>
                    <a:pt x="259" y="29"/>
                  </a:cubicBezTo>
                  <a:cubicBezTo>
                    <a:pt x="257" y="29"/>
                    <a:pt x="255" y="30"/>
                    <a:pt x="254" y="31"/>
                  </a:cubicBezTo>
                  <a:cubicBezTo>
                    <a:pt x="253" y="32"/>
                    <a:pt x="253" y="34"/>
                    <a:pt x="254" y="35"/>
                  </a:cubicBezTo>
                  <a:cubicBezTo>
                    <a:pt x="254" y="37"/>
                    <a:pt x="255" y="37"/>
                    <a:pt x="256" y="37"/>
                  </a:cubicBezTo>
                  <a:cubicBezTo>
                    <a:pt x="259" y="35"/>
                    <a:pt x="255" y="33"/>
                    <a:pt x="258" y="32"/>
                  </a:cubicBezTo>
                  <a:cubicBezTo>
                    <a:pt x="261" y="32"/>
                    <a:pt x="263" y="32"/>
                    <a:pt x="265" y="34"/>
                  </a:cubicBezTo>
                  <a:cubicBezTo>
                    <a:pt x="268" y="36"/>
                    <a:pt x="269" y="39"/>
                    <a:pt x="269" y="42"/>
                  </a:cubicBezTo>
                  <a:cubicBezTo>
                    <a:pt x="268" y="47"/>
                    <a:pt x="264" y="51"/>
                    <a:pt x="260" y="53"/>
                  </a:cubicBezTo>
                  <a:cubicBezTo>
                    <a:pt x="256" y="54"/>
                    <a:pt x="252" y="52"/>
                    <a:pt x="250" y="49"/>
                  </a:cubicBezTo>
                  <a:cubicBezTo>
                    <a:pt x="249" y="48"/>
                    <a:pt x="248" y="46"/>
                    <a:pt x="247" y="45"/>
                  </a:cubicBezTo>
                  <a:cubicBezTo>
                    <a:pt x="243" y="47"/>
                    <a:pt x="239" y="45"/>
                    <a:pt x="235" y="42"/>
                  </a:cubicBezTo>
                  <a:cubicBezTo>
                    <a:pt x="233" y="39"/>
                    <a:pt x="231" y="37"/>
                    <a:pt x="231" y="33"/>
                  </a:cubicBezTo>
                  <a:cubicBezTo>
                    <a:pt x="230" y="31"/>
                    <a:pt x="228" y="33"/>
                    <a:pt x="227" y="32"/>
                  </a:cubicBezTo>
                  <a:cubicBezTo>
                    <a:pt x="224" y="31"/>
                    <a:pt x="222" y="30"/>
                    <a:pt x="220" y="27"/>
                  </a:cubicBezTo>
                  <a:cubicBezTo>
                    <a:pt x="220" y="25"/>
                    <a:pt x="220" y="23"/>
                    <a:pt x="222" y="22"/>
                  </a:cubicBezTo>
                  <a:cubicBezTo>
                    <a:pt x="223" y="20"/>
                    <a:pt x="224" y="20"/>
                    <a:pt x="226" y="20"/>
                  </a:cubicBezTo>
                  <a:cubicBezTo>
                    <a:pt x="227" y="20"/>
                    <a:pt x="228" y="22"/>
                    <a:pt x="230" y="21"/>
                  </a:cubicBezTo>
                  <a:cubicBezTo>
                    <a:pt x="230" y="20"/>
                    <a:pt x="230" y="19"/>
                    <a:pt x="230" y="19"/>
                  </a:cubicBezTo>
                  <a:cubicBezTo>
                    <a:pt x="228" y="17"/>
                    <a:pt x="226" y="17"/>
                    <a:pt x="223" y="17"/>
                  </a:cubicBezTo>
                  <a:cubicBezTo>
                    <a:pt x="220" y="18"/>
                    <a:pt x="218" y="22"/>
                    <a:pt x="217" y="26"/>
                  </a:cubicBezTo>
                  <a:cubicBezTo>
                    <a:pt x="214" y="28"/>
                    <a:pt x="209" y="28"/>
                    <a:pt x="205" y="26"/>
                  </a:cubicBezTo>
                  <a:cubicBezTo>
                    <a:pt x="200" y="24"/>
                    <a:pt x="195" y="19"/>
                    <a:pt x="190" y="19"/>
                  </a:cubicBezTo>
                  <a:cubicBezTo>
                    <a:pt x="184" y="22"/>
                    <a:pt x="177" y="19"/>
                    <a:pt x="173" y="15"/>
                  </a:cubicBezTo>
                  <a:cubicBezTo>
                    <a:pt x="171" y="12"/>
                    <a:pt x="169" y="9"/>
                    <a:pt x="167" y="6"/>
                  </a:cubicBezTo>
                  <a:cubicBezTo>
                    <a:pt x="167" y="4"/>
                    <a:pt x="170" y="5"/>
                    <a:pt x="171" y="5"/>
                  </a:cubicBezTo>
                  <a:cubicBezTo>
                    <a:pt x="175" y="6"/>
                    <a:pt x="178" y="9"/>
                    <a:pt x="183" y="8"/>
                  </a:cubicBezTo>
                  <a:cubicBezTo>
                    <a:pt x="187" y="8"/>
                    <a:pt x="190" y="4"/>
                    <a:pt x="195" y="3"/>
                  </a:cubicBezTo>
                  <a:cubicBezTo>
                    <a:pt x="201" y="3"/>
                    <a:pt x="206" y="6"/>
                    <a:pt x="210" y="9"/>
                  </a:cubicBezTo>
                  <a:close/>
                  <a:moveTo>
                    <a:pt x="135" y="9"/>
                  </a:moveTo>
                  <a:cubicBezTo>
                    <a:pt x="136" y="9"/>
                    <a:pt x="138" y="7"/>
                    <a:pt x="139" y="8"/>
                  </a:cubicBezTo>
                  <a:cubicBezTo>
                    <a:pt x="139" y="10"/>
                    <a:pt x="137" y="11"/>
                    <a:pt x="136" y="12"/>
                  </a:cubicBezTo>
                  <a:cubicBezTo>
                    <a:pt x="134" y="16"/>
                    <a:pt x="128" y="16"/>
                    <a:pt x="124" y="16"/>
                  </a:cubicBezTo>
                  <a:cubicBezTo>
                    <a:pt x="121" y="15"/>
                    <a:pt x="116" y="14"/>
                    <a:pt x="112" y="15"/>
                  </a:cubicBezTo>
                  <a:cubicBezTo>
                    <a:pt x="109" y="18"/>
                    <a:pt x="106" y="22"/>
                    <a:pt x="101" y="22"/>
                  </a:cubicBezTo>
                  <a:cubicBezTo>
                    <a:pt x="101" y="20"/>
                    <a:pt x="101" y="17"/>
                    <a:pt x="99" y="16"/>
                  </a:cubicBezTo>
                  <a:cubicBezTo>
                    <a:pt x="98" y="14"/>
                    <a:pt x="95" y="15"/>
                    <a:pt x="96" y="13"/>
                  </a:cubicBezTo>
                  <a:cubicBezTo>
                    <a:pt x="98" y="12"/>
                    <a:pt x="99" y="14"/>
                    <a:pt x="101" y="15"/>
                  </a:cubicBezTo>
                  <a:cubicBezTo>
                    <a:pt x="103" y="16"/>
                    <a:pt x="102" y="22"/>
                    <a:pt x="106" y="18"/>
                  </a:cubicBezTo>
                  <a:cubicBezTo>
                    <a:pt x="109" y="16"/>
                    <a:pt x="110" y="12"/>
                    <a:pt x="115" y="13"/>
                  </a:cubicBezTo>
                  <a:cubicBezTo>
                    <a:pt x="119" y="13"/>
                    <a:pt x="122" y="13"/>
                    <a:pt x="126" y="15"/>
                  </a:cubicBezTo>
                  <a:cubicBezTo>
                    <a:pt x="129" y="14"/>
                    <a:pt x="132" y="14"/>
                    <a:pt x="134" y="12"/>
                  </a:cubicBezTo>
                  <a:cubicBezTo>
                    <a:pt x="134" y="11"/>
                    <a:pt x="134" y="11"/>
                    <a:pt x="134" y="11"/>
                  </a:cubicBezTo>
                  <a:cubicBezTo>
                    <a:pt x="126" y="12"/>
                    <a:pt x="120" y="3"/>
                    <a:pt x="112" y="7"/>
                  </a:cubicBezTo>
                  <a:cubicBezTo>
                    <a:pt x="109" y="10"/>
                    <a:pt x="106" y="13"/>
                    <a:pt x="101" y="12"/>
                  </a:cubicBezTo>
                  <a:cubicBezTo>
                    <a:pt x="98" y="10"/>
                    <a:pt x="94" y="9"/>
                    <a:pt x="90" y="9"/>
                  </a:cubicBezTo>
                  <a:cubicBezTo>
                    <a:pt x="88" y="9"/>
                    <a:pt x="86" y="12"/>
                    <a:pt x="83" y="11"/>
                  </a:cubicBezTo>
                  <a:cubicBezTo>
                    <a:pt x="83" y="11"/>
                    <a:pt x="83" y="10"/>
                    <a:pt x="83" y="9"/>
                  </a:cubicBezTo>
                  <a:cubicBezTo>
                    <a:pt x="86" y="8"/>
                    <a:pt x="89" y="7"/>
                    <a:pt x="92" y="7"/>
                  </a:cubicBezTo>
                  <a:cubicBezTo>
                    <a:pt x="96" y="8"/>
                    <a:pt x="100" y="8"/>
                    <a:pt x="103" y="10"/>
                  </a:cubicBezTo>
                  <a:cubicBezTo>
                    <a:pt x="108" y="10"/>
                    <a:pt x="110" y="5"/>
                    <a:pt x="115" y="5"/>
                  </a:cubicBezTo>
                  <a:cubicBezTo>
                    <a:pt x="120" y="4"/>
                    <a:pt x="125" y="7"/>
                    <a:pt x="129" y="9"/>
                  </a:cubicBezTo>
                  <a:cubicBezTo>
                    <a:pt x="131" y="10"/>
                    <a:pt x="133" y="10"/>
                    <a:pt x="135" y="9"/>
                  </a:cubicBezTo>
                  <a:close/>
                  <a:moveTo>
                    <a:pt x="208" y="11"/>
                  </a:moveTo>
                  <a:cubicBezTo>
                    <a:pt x="214" y="12"/>
                    <a:pt x="217" y="6"/>
                    <a:pt x="223" y="7"/>
                  </a:cubicBezTo>
                  <a:cubicBezTo>
                    <a:pt x="227" y="7"/>
                    <a:pt x="232" y="6"/>
                    <a:pt x="234" y="11"/>
                  </a:cubicBezTo>
                  <a:cubicBezTo>
                    <a:pt x="234" y="16"/>
                    <a:pt x="235" y="21"/>
                    <a:pt x="239" y="25"/>
                  </a:cubicBezTo>
                  <a:cubicBezTo>
                    <a:pt x="242" y="28"/>
                    <a:pt x="247" y="28"/>
                    <a:pt x="251" y="28"/>
                  </a:cubicBezTo>
                  <a:cubicBezTo>
                    <a:pt x="253" y="27"/>
                    <a:pt x="254" y="24"/>
                    <a:pt x="256" y="24"/>
                  </a:cubicBezTo>
                  <a:cubicBezTo>
                    <a:pt x="256" y="25"/>
                    <a:pt x="256" y="26"/>
                    <a:pt x="256" y="27"/>
                  </a:cubicBezTo>
                  <a:cubicBezTo>
                    <a:pt x="253" y="30"/>
                    <a:pt x="249" y="31"/>
                    <a:pt x="245" y="30"/>
                  </a:cubicBezTo>
                  <a:cubicBezTo>
                    <a:pt x="239" y="29"/>
                    <a:pt x="235" y="23"/>
                    <a:pt x="233" y="18"/>
                  </a:cubicBezTo>
                  <a:cubicBezTo>
                    <a:pt x="230" y="15"/>
                    <a:pt x="226" y="14"/>
                    <a:pt x="222" y="16"/>
                  </a:cubicBezTo>
                  <a:cubicBezTo>
                    <a:pt x="218" y="17"/>
                    <a:pt x="215" y="20"/>
                    <a:pt x="214" y="24"/>
                  </a:cubicBezTo>
                  <a:cubicBezTo>
                    <a:pt x="209" y="27"/>
                    <a:pt x="202" y="23"/>
                    <a:pt x="197" y="20"/>
                  </a:cubicBezTo>
                  <a:cubicBezTo>
                    <a:pt x="194" y="17"/>
                    <a:pt x="189" y="16"/>
                    <a:pt x="184" y="17"/>
                  </a:cubicBezTo>
                  <a:cubicBezTo>
                    <a:pt x="180" y="18"/>
                    <a:pt x="175" y="15"/>
                    <a:pt x="173" y="11"/>
                  </a:cubicBezTo>
                  <a:cubicBezTo>
                    <a:pt x="172" y="11"/>
                    <a:pt x="172" y="10"/>
                    <a:pt x="172" y="9"/>
                  </a:cubicBezTo>
                  <a:cubicBezTo>
                    <a:pt x="174" y="7"/>
                    <a:pt x="176" y="10"/>
                    <a:pt x="178" y="10"/>
                  </a:cubicBezTo>
                  <a:cubicBezTo>
                    <a:pt x="184" y="10"/>
                    <a:pt x="188" y="7"/>
                    <a:pt x="193" y="6"/>
                  </a:cubicBezTo>
                  <a:cubicBezTo>
                    <a:pt x="199" y="5"/>
                    <a:pt x="204" y="7"/>
                    <a:pt x="208" y="11"/>
                  </a:cubicBezTo>
                  <a:close/>
                  <a:moveTo>
                    <a:pt x="77" y="10"/>
                  </a:moveTo>
                  <a:cubicBezTo>
                    <a:pt x="78" y="13"/>
                    <a:pt x="77" y="17"/>
                    <a:pt x="75" y="19"/>
                  </a:cubicBezTo>
                  <a:cubicBezTo>
                    <a:pt x="73" y="21"/>
                    <a:pt x="70" y="22"/>
                    <a:pt x="67" y="21"/>
                  </a:cubicBezTo>
                  <a:cubicBezTo>
                    <a:pt x="66" y="20"/>
                    <a:pt x="65" y="20"/>
                    <a:pt x="64" y="20"/>
                  </a:cubicBezTo>
                  <a:cubicBezTo>
                    <a:pt x="63" y="21"/>
                    <a:pt x="63" y="22"/>
                    <a:pt x="63" y="23"/>
                  </a:cubicBezTo>
                  <a:cubicBezTo>
                    <a:pt x="64" y="25"/>
                    <a:pt x="65" y="23"/>
                    <a:pt x="66" y="23"/>
                  </a:cubicBezTo>
                  <a:cubicBezTo>
                    <a:pt x="69" y="24"/>
                    <a:pt x="74" y="24"/>
                    <a:pt x="76" y="21"/>
                  </a:cubicBezTo>
                  <a:cubicBezTo>
                    <a:pt x="77" y="22"/>
                    <a:pt x="77" y="23"/>
                    <a:pt x="77" y="25"/>
                  </a:cubicBezTo>
                  <a:cubicBezTo>
                    <a:pt x="78" y="26"/>
                    <a:pt x="79" y="28"/>
                    <a:pt x="81" y="27"/>
                  </a:cubicBezTo>
                  <a:cubicBezTo>
                    <a:pt x="82" y="27"/>
                    <a:pt x="83" y="26"/>
                    <a:pt x="84" y="25"/>
                  </a:cubicBezTo>
                  <a:cubicBezTo>
                    <a:pt x="84" y="24"/>
                    <a:pt x="83" y="23"/>
                    <a:pt x="83" y="22"/>
                  </a:cubicBezTo>
                  <a:cubicBezTo>
                    <a:pt x="81" y="22"/>
                    <a:pt x="81" y="25"/>
                    <a:pt x="80" y="25"/>
                  </a:cubicBezTo>
                  <a:cubicBezTo>
                    <a:pt x="78" y="23"/>
                    <a:pt x="79" y="20"/>
                    <a:pt x="80" y="19"/>
                  </a:cubicBezTo>
                  <a:cubicBezTo>
                    <a:pt x="82" y="16"/>
                    <a:pt x="85" y="15"/>
                    <a:pt x="89" y="15"/>
                  </a:cubicBezTo>
                  <a:cubicBezTo>
                    <a:pt x="91" y="15"/>
                    <a:pt x="94" y="16"/>
                    <a:pt x="96" y="19"/>
                  </a:cubicBezTo>
                  <a:cubicBezTo>
                    <a:pt x="98" y="22"/>
                    <a:pt x="96" y="27"/>
                    <a:pt x="95" y="30"/>
                  </a:cubicBezTo>
                  <a:cubicBezTo>
                    <a:pt x="92" y="34"/>
                    <a:pt x="87" y="36"/>
                    <a:pt x="82" y="37"/>
                  </a:cubicBezTo>
                  <a:cubicBezTo>
                    <a:pt x="80" y="42"/>
                    <a:pt x="75" y="47"/>
                    <a:pt x="69" y="48"/>
                  </a:cubicBezTo>
                  <a:cubicBezTo>
                    <a:pt x="67" y="49"/>
                    <a:pt x="66" y="45"/>
                    <a:pt x="64" y="47"/>
                  </a:cubicBezTo>
                  <a:cubicBezTo>
                    <a:pt x="62" y="50"/>
                    <a:pt x="59" y="52"/>
                    <a:pt x="55" y="52"/>
                  </a:cubicBezTo>
                  <a:cubicBezTo>
                    <a:pt x="53" y="51"/>
                    <a:pt x="49" y="51"/>
                    <a:pt x="48" y="47"/>
                  </a:cubicBezTo>
                  <a:cubicBezTo>
                    <a:pt x="47" y="42"/>
                    <a:pt x="48" y="37"/>
                    <a:pt x="52" y="33"/>
                  </a:cubicBezTo>
                  <a:cubicBezTo>
                    <a:pt x="54" y="31"/>
                    <a:pt x="58" y="31"/>
                    <a:pt x="60" y="33"/>
                  </a:cubicBezTo>
                  <a:cubicBezTo>
                    <a:pt x="63" y="35"/>
                    <a:pt x="56" y="37"/>
                    <a:pt x="60" y="39"/>
                  </a:cubicBezTo>
                  <a:cubicBezTo>
                    <a:pt x="62" y="39"/>
                    <a:pt x="63" y="38"/>
                    <a:pt x="63" y="37"/>
                  </a:cubicBezTo>
                  <a:cubicBezTo>
                    <a:pt x="64" y="36"/>
                    <a:pt x="64" y="34"/>
                    <a:pt x="63" y="33"/>
                  </a:cubicBezTo>
                  <a:cubicBezTo>
                    <a:pt x="61" y="30"/>
                    <a:pt x="58" y="30"/>
                    <a:pt x="55" y="30"/>
                  </a:cubicBezTo>
                  <a:cubicBezTo>
                    <a:pt x="52" y="31"/>
                    <a:pt x="49" y="32"/>
                    <a:pt x="47" y="35"/>
                  </a:cubicBezTo>
                  <a:cubicBezTo>
                    <a:pt x="44" y="39"/>
                    <a:pt x="46" y="44"/>
                    <a:pt x="46" y="49"/>
                  </a:cubicBezTo>
                  <a:cubicBezTo>
                    <a:pt x="45" y="49"/>
                    <a:pt x="45" y="49"/>
                    <a:pt x="45" y="49"/>
                  </a:cubicBezTo>
                  <a:cubicBezTo>
                    <a:pt x="42" y="47"/>
                    <a:pt x="36" y="48"/>
                    <a:pt x="33" y="50"/>
                  </a:cubicBezTo>
                  <a:cubicBezTo>
                    <a:pt x="32" y="50"/>
                    <a:pt x="32" y="51"/>
                    <a:pt x="31" y="51"/>
                  </a:cubicBezTo>
                  <a:cubicBezTo>
                    <a:pt x="31" y="49"/>
                    <a:pt x="31" y="47"/>
                    <a:pt x="34" y="47"/>
                  </a:cubicBezTo>
                  <a:cubicBezTo>
                    <a:pt x="36" y="46"/>
                    <a:pt x="38" y="45"/>
                    <a:pt x="41" y="46"/>
                  </a:cubicBezTo>
                  <a:cubicBezTo>
                    <a:pt x="44" y="45"/>
                    <a:pt x="42" y="41"/>
                    <a:pt x="44" y="39"/>
                  </a:cubicBezTo>
                  <a:cubicBezTo>
                    <a:pt x="45" y="37"/>
                    <a:pt x="46" y="34"/>
                    <a:pt x="46" y="32"/>
                  </a:cubicBezTo>
                  <a:cubicBezTo>
                    <a:pt x="46" y="31"/>
                    <a:pt x="46" y="31"/>
                    <a:pt x="46" y="31"/>
                  </a:cubicBezTo>
                  <a:cubicBezTo>
                    <a:pt x="42" y="34"/>
                    <a:pt x="38" y="33"/>
                    <a:pt x="34" y="31"/>
                  </a:cubicBezTo>
                  <a:cubicBezTo>
                    <a:pt x="32" y="30"/>
                    <a:pt x="30" y="28"/>
                    <a:pt x="30" y="25"/>
                  </a:cubicBezTo>
                  <a:cubicBezTo>
                    <a:pt x="30" y="24"/>
                    <a:pt x="29" y="24"/>
                    <a:pt x="28" y="25"/>
                  </a:cubicBezTo>
                  <a:cubicBezTo>
                    <a:pt x="27" y="27"/>
                    <a:pt x="29" y="28"/>
                    <a:pt x="30" y="30"/>
                  </a:cubicBezTo>
                  <a:cubicBezTo>
                    <a:pt x="32" y="34"/>
                    <a:pt x="38" y="35"/>
                    <a:pt x="42" y="35"/>
                  </a:cubicBezTo>
                  <a:cubicBezTo>
                    <a:pt x="43" y="37"/>
                    <a:pt x="41" y="38"/>
                    <a:pt x="41" y="40"/>
                  </a:cubicBezTo>
                  <a:cubicBezTo>
                    <a:pt x="41" y="43"/>
                    <a:pt x="41" y="43"/>
                    <a:pt x="41" y="43"/>
                  </a:cubicBezTo>
                  <a:cubicBezTo>
                    <a:pt x="38" y="44"/>
                    <a:pt x="35" y="43"/>
                    <a:pt x="33" y="45"/>
                  </a:cubicBezTo>
                  <a:cubicBezTo>
                    <a:pt x="34" y="42"/>
                    <a:pt x="34" y="38"/>
                    <a:pt x="31" y="35"/>
                  </a:cubicBezTo>
                  <a:cubicBezTo>
                    <a:pt x="29" y="33"/>
                    <a:pt x="26" y="31"/>
                    <a:pt x="23" y="30"/>
                  </a:cubicBezTo>
                  <a:cubicBezTo>
                    <a:pt x="23" y="31"/>
                    <a:pt x="22" y="31"/>
                    <a:pt x="22" y="31"/>
                  </a:cubicBezTo>
                  <a:cubicBezTo>
                    <a:pt x="23" y="33"/>
                    <a:pt x="25" y="33"/>
                    <a:pt x="27" y="34"/>
                  </a:cubicBezTo>
                  <a:cubicBezTo>
                    <a:pt x="28" y="35"/>
                    <a:pt x="31" y="37"/>
                    <a:pt x="31" y="39"/>
                  </a:cubicBezTo>
                  <a:cubicBezTo>
                    <a:pt x="32" y="47"/>
                    <a:pt x="26" y="55"/>
                    <a:pt x="19" y="58"/>
                  </a:cubicBezTo>
                  <a:cubicBezTo>
                    <a:pt x="18" y="59"/>
                    <a:pt x="17" y="59"/>
                    <a:pt x="16" y="59"/>
                  </a:cubicBezTo>
                  <a:cubicBezTo>
                    <a:pt x="13" y="61"/>
                    <a:pt x="9" y="57"/>
                    <a:pt x="8" y="61"/>
                  </a:cubicBezTo>
                  <a:cubicBezTo>
                    <a:pt x="6" y="64"/>
                    <a:pt x="5" y="68"/>
                    <a:pt x="7" y="72"/>
                  </a:cubicBezTo>
                  <a:cubicBezTo>
                    <a:pt x="8" y="74"/>
                    <a:pt x="10" y="76"/>
                    <a:pt x="12" y="75"/>
                  </a:cubicBezTo>
                  <a:cubicBezTo>
                    <a:pt x="14" y="75"/>
                    <a:pt x="15" y="75"/>
                    <a:pt x="16" y="73"/>
                  </a:cubicBezTo>
                  <a:cubicBezTo>
                    <a:pt x="16" y="73"/>
                    <a:pt x="16" y="72"/>
                    <a:pt x="15" y="72"/>
                  </a:cubicBezTo>
                  <a:cubicBezTo>
                    <a:pt x="14" y="73"/>
                    <a:pt x="12" y="74"/>
                    <a:pt x="11" y="73"/>
                  </a:cubicBezTo>
                  <a:cubicBezTo>
                    <a:pt x="10" y="73"/>
                    <a:pt x="9" y="71"/>
                    <a:pt x="9" y="70"/>
                  </a:cubicBezTo>
                  <a:cubicBezTo>
                    <a:pt x="8" y="67"/>
                    <a:pt x="9" y="63"/>
                    <a:pt x="11" y="61"/>
                  </a:cubicBezTo>
                  <a:cubicBezTo>
                    <a:pt x="13" y="61"/>
                    <a:pt x="16" y="62"/>
                    <a:pt x="18" y="61"/>
                  </a:cubicBezTo>
                  <a:cubicBezTo>
                    <a:pt x="22" y="60"/>
                    <a:pt x="26" y="57"/>
                    <a:pt x="29" y="54"/>
                  </a:cubicBezTo>
                  <a:cubicBezTo>
                    <a:pt x="28" y="58"/>
                    <a:pt x="29" y="62"/>
                    <a:pt x="32" y="65"/>
                  </a:cubicBezTo>
                  <a:cubicBezTo>
                    <a:pt x="33" y="66"/>
                    <a:pt x="35" y="67"/>
                    <a:pt x="36" y="66"/>
                  </a:cubicBezTo>
                  <a:cubicBezTo>
                    <a:pt x="38" y="66"/>
                    <a:pt x="38" y="64"/>
                    <a:pt x="38" y="63"/>
                  </a:cubicBezTo>
                  <a:cubicBezTo>
                    <a:pt x="38" y="62"/>
                    <a:pt x="38" y="61"/>
                    <a:pt x="37" y="61"/>
                  </a:cubicBezTo>
                  <a:cubicBezTo>
                    <a:pt x="35" y="60"/>
                    <a:pt x="35" y="63"/>
                    <a:pt x="34" y="63"/>
                  </a:cubicBezTo>
                  <a:cubicBezTo>
                    <a:pt x="31" y="61"/>
                    <a:pt x="31" y="59"/>
                    <a:pt x="31" y="55"/>
                  </a:cubicBezTo>
                  <a:cubicBezTo>
                    <a:pt x="31" y="53"/>
                    <a:pt x="33" y="52"/>
                    <a:pt x="34" y="50"/>
                  </a:cubicBezTo>
                  <a:cubicBezTo>
                    <a:pt x="38" y="49"/>
                    <a:pt x="42" y="49"/>
                    <a:pt x="46" y="51"/>
                  </a:cubicBezTo>
                  <a:cubicBezTo>
                    <a:pt x="48" y="53"/>
                    <a:pt x="50" y="56"/>
                    <a:pt x="50" y="60"/>
                  </a:cubicBezTo>
                  <a:cubicBezTo>
                    <a:pt x="51" y="64"/>
                    <a:pt x="49" y="68"/>
                    <a:pt x="46" y="71"/>
                  </a:cubicBezTo>
                  <a:cubicBezTo>
                    <a:pt x="45" y="72"/>
                    <a:pt x="43" y="72"/>
                    <a:pt x="43" y="74"/>
                  </a:cubicBezTo>
                  <a:cubicBezTo>
                    <a:pt x="42" y="79"/>
                    <a:pt x="40" y="84"/>
                    <a:pt x="35" y="85"/>
                  </a:cubicBezTo>
                  <a:cubicBezTo>
                    <a:pt x="33" y="86"/>
                    <a:pt x="31" y="86"/>
                    <a:pt x="30" y="86"/>
                  </a:cubicBezTo>
                  <a:cubicBezTo>
                    <a:pt x="28" y="87"/>
                    <a:pt x="29" y="89"/>
                    <a:pt x="29" y="91"/>
                  </a:cubicBezTo>
                  <a:cubicBezTo>
                    <a:pt x="28" y="93"/>
                    <a:pt x="27" y="94"/>
                    <a:pt x="25" y="95"/>
                  </a:cubicBezTo>
                  <a:cubicBezTo>
                    <a:pt x="24" y="96"/>
                    <a:pt x="22" y="97"/>
                    <a:pt x="20" y="96"/>
                  </a:cubicBezTo>
                  <a:cubicBezTo>
                    <a:pt x="18" y="95"/>
                    <a:pt x="18" y="93"/>
                    <a:pt x="18" y="92"/>
                  </a:cubicBezTo>
                  <a:cubicBezTo>
                    <a:pt x="18" y="90"/>
                    <a:pt x="21" y="90"/>
                    <a:pt x="20" y="88"/>
                  </a:cubicBezTo>
                  <a:cubicBezTo>
                    <a:pt x="19" y="87"/>
                    <a:pt x="18" y="87"/>
                    <a:pt x="17" y="87"/>
                  </a:cubicBezTo>
                  <a:cubicBezTo>
                    <a:pt x="16" y="90"/>
                    <a:pt x="15" y="93"/>
                    <a:pt x="17" y="96"/>
                  </a:cubicBezTo>
                  <a:cubicBezTo>
                    <a:pt x="18" y="98"/>
                    <a:pt x="19" y="99"/>
                    <a:pt x="21" y="99"/>
                  </a:cubicBezTo>
                  <a:cubicBezTo>
                    <a:pt x="22" y="100"/>
                    <a:pt x="23" y="103"/>
                    <a:pt x="23" y="104"/>
                  </a:cubicBezTo>
                  <a:cubicBezTo>
                    <a:pt x="24" y="110"/>
                    <a:pt x="21" y="115"/>
                    <a:pt x="17" y="119"/>
                  </a:cubicBezTo>
                  <a:cubicBezTo>
                    <a:pt x="16" y="123"/>
                    <a:pt x="19" y="127"/>
                    <a:pt x="19" y="131"/>
                  </a:cubicBezTo>
                  <a:cubicBezTo>
                    <a:pt x="18" y="137"/>
                    <a:pt x="16" y="143"/>
                    <a:pt x="9" y="146"/>
                  </a:cubicBezTo>
                  <a:cubicBezTo>
                    <a:pt x="4" y="147"/>
                    <a:pt x="4" y="147"/>
                    <a:pt x="4" y="147"/>
                  </a:cubicBezTo>
                  <a:cubicBezTo>
                    <a:pt x="5" y="143"/>
                    <a:pt x="9" y="138"/>
                    <a:pt x="7" y="134"/>
                  </a:cubicBezTo>
                  <a:cubicBezTo>
                    <a:pt x="5" y="128"/>
                    <a:pt x="2" y="123"/>
                    <a:pt x="3" y="116"/>
                  </a:cubicBezTo>
                  <a:cubicBezTo>
                    <a:pt x="3" y="112"/>
                    <a:pt x="5" y="107"/>
                    <a:pt x="7" y="103"/>
                  </a:cubicBezTo>
                  <a:cubicBezTo>
                    <a:pt x="7" y="102"/>
                    <a:pt x="5" y="100"/>
                    <a:pt x="5" y="99"/>
                  </a:cubicBezTo>
                  <a:cubicBezTo>
                    <a:pt x="2" y="93"/>
                    <a:pt x="4" y="86"/>
                    <a:pt x="8" y="81"/>
                  </a:cubicBezTo>
                  <a:cubicBezTo>
                    <a:pt x="13" y="81"/>
                    <a:pt x="18" y="79"/>
                    <a:pt x="21" y="76"/>
                  </a:cubicBezTo>
                  <a:cubicBezTo>
                    <a:pt x="23" y="74"/>
                    <a:pt x="24" y="71"/>
                    <a:pt x="23" y="68"/>
                  </a:cubicBezTo>
                  <a:cubicBezTo>
                    <a:pt x="22" y="67"/>
                    <a:pt x="21" y="66"/>
                    <a:pt x="19" y="66"/>
                  </a:cubicBezTo>
                  <a:cubicBezTo>
                    <a:pt x="18" y="66"/>
                    <a:pt x="17" y="67"/>
                    <a:pt x="16" y="69"/>
                  </a:cubicBezTo>
                  <a:cubicBezTo>
                    <a:pt x="16" y="69"/>
                    <a:pt x="16" y="70"/>
                    <a:pt x="17" y="70"/>
                  </a:cubicBezTo>
                  <a:cubicBezTo>
                    <a:pt x="18" y="71"/>
                    <a:pt x="21" y="67"/>
                    <a:pt x="20" y="70"/>
                  </a:cubicBezTo>
                  <a:cubicBezTo>
                    <a:pt x="21" y="74"/>
                    <a:pt x="18" y="76"/>
                    <a:pt x="15" y="78"/>
                  </a:cubicBezTo>
                  <a:cubicBezTo>
                    <a:pt x="13" y="79"/>
                    <a:pt x="10" y="79"/>
                    <a:pt x="7" y="78"/>
                  </a:cubicBezTo>
                  <a:cubicBezTo>
                    <a:pt x="3" y="74"/>
                    <a:pt x="3" y="67"/>
                    <a:pt x="4" y="62"/>
                  </a:cubicBezTo>
                  <a:cubicBezTo>
                    <a:pt x="6" y="59"/>
                    <a:pt x="7" y="56"/>
                    <a:pt x="10" y="54"/>
                  </a:cubicBezTo>
                  <a:cubicBezTo>
                    <a:pt x="12" y="55"/>
                    <a:pt x="15" y="56"/>
                    <a:pt x="17" y="54"/>
                  </a:cubicBezTo>
                  <a:cubicBezTo>
                    <a:pt x="19" y="55"/>
                    <a:pt x="21" y="53"/>
                    <a:pt x="23" y="53"/>
                  </a:cubicBezTo>
                  <a:cubicBezTo>
                    <a:pt x="26" y="50"/>
                    <a:pt x="29" y="47"/>
                    <a:pt x="29" y="43"/>
                  </a:cubicBezTo>
                  <a:cubicBezTo>
                    <a:pt x="28" y="40"/>
                    <a:pt x="27" y="36"/>
                    <a:pt x="24" y="35"/>
                  </a:cubicBezTo>
                  <a:cubicBezTo>
                    <a:pt x="22" y="35"/>
                    <a:pt x="20" y="36"/>
                    <a:pt x="18" y="36"/>
                  </a:cubicBezTo>
                  <a:cubicBezTo>
                    <a:pt x="17" y="37"/>
                    <a:pt x="16" y="38"/>
                    <a:pt x="17" y="39"/>
                  </a:cubicBezTo>
                  <a:cubicBezTo>
                    <a:pt x="17" y="40"/>
                    <a:pt x="19" y="40"/>
                    <a:pt x="19" y="40"/>
                  </a:cubicBezTo>
                  <a:cubicBezTo>
                    <a:pt x="21" y="39"/>
                    <a:pt x="20" y="37"/>
                    <a:pt x="22" y="37"/>
                  </a:cubicBezTo>
                  <a:cubicBezTo>
                    <a:pt x="25" y="38"/>
                    <a:pt x="26" y="41"/>
                    <a:pt x="26" y="43"/>
                  </a:cubicBezTo>
                  <a:cubicBezTo>
                    <a:pt x="26" y="46"/>
                    <a:pt x="24" y="50"/>
                    <a:pt x="21" y="51"/>
                  </a:cubicBezTo>
                  <a:cubicBezTo>
                    <a:pt x="19" y="53"/>
                    <a:pt x="14" y="54"/>
                    <a:pt x="11" y="52"/>
                  </a:cubicBezTo>
                  <a:cubicBezTo>
                    <a:pt x="6" y="49"/>
                    <a:pt x="5" y="44"/>
                    <a:pt x="5" y="38"/>
                  </a:cubicBezTo>
                  <a:cubicBezTo>
                    <a:pt x="5" y="34"/>
                    <a:pt x="6" y="30"/>
                    <a:pt x="9" y="27"/>
                  </a:cubicBezTo>
                  <a:cubicBezTo>
                    <a:pt x="6" y="25"/>
                    <a:pt x="5" y="20"/>
                    <a:pt x="6" y="16"/>
                  </a:cubicBezTo>
                  <a:cubicBezTo>
                    <a:pt x="8" y="12"/>
                    <a:pt x="12" y="9"/>
                    <a:pt x="16" y="10"/>
                  </a:cubicBezTo>
                  <a:cubicBezTo>
                    <a:pt x="19" y="10"/>
                    <a:pt x="23" y="9"/>
                    <a:pt x="25" y="12"/>
                  </a:cubicBezTo>
                  <a:cubicBezTo>
                    <a:pt x="26" y="12"/>
                    <a:pt x="26" y="11"/>
                    <a:pt x="27" y="11"/>
                  </a:cubicBezTo>
                  <a:cubicBezTo>
                    <a:pt x="31" y="8"/>
                    <a:pt x="37" y="5"/>
                    <a:pt x="43" y="8"/>
                  </a:cubicBezTo>
                  <a:cubicBezTo>
                    <a:pt x="45" y="9"/>
                    <a:pt x="47" y="10"/>
                    <a:pt x="49" y="12"/>
                  </a:cubicBezTo>
                  <a:cubicBezTo>
                    <a:pt x="50" y="17"/>
                    <a:pt x="49" y="23"/>
                    <a:pt x="45" y="26"/>
                  </a:cubicBezTo>
                  <a:cubicBezTo>
                    <a:pt x="42" y="27"/>
                    <a:pt x="39" y="30"/>
                    <a:pt x="36" y="27"/>
                  </a:cubicBezTo>
                  <a:cubicBezTo>
                    <a:pt x="35" y="26"/>
                    <a:pt x="37" y="22"/>
                    <a:pt x="34" y="22"/>
                  </a:cubicBezTo>
                  <a:cubicBezTo>
                    <a:pt x="33" y="22"/>
                    <a:pt x="32" y="23"/>
                    <a:pt x="32" y="24"/>
                  </a:cubicBezTo>
                  <a:cubicBezTo>
                    <a:pt x="32" y="25"/>
                    <a:pt x="32" y="26"/>
                    <a:pt x="33" y="27"/>
                  </a:cubicBezTo>
                  <a:cubicBezTo>
                    <a:pt x="35" y="30"/>
                    <a:pt x="39" y="32"/>
                    <a:pt x="42" y="30"/>
                  </a:cubicBezTo>
                  <a:cubicBezTo>
                    <a:pt x="46" y="29"/>
                    <a:pt x="49" y="25"/>
                    <a:pt x="51" y="21"/>
                  </a:cubicBezTo>
                  <a:cubicBezTo>
                    <a:pt x="51" y="18"/>
                    <a:pt x="52" y="15"/>
                    <a:pt x="51" y="13"/>
                  </a:cubicBezTo>
                  <a:cubicBezTo>
                    <a:pt x="56" y="9"/>
                    <a:pt x="62" y="4"/>
                    <a:pt x="69" y="6"/>
                  </a:cubicBezTo>
                  <a:cubicBezTo>
                    <a:pt x="72" y="7"/>
                    <a:pt x="75" y="7"/>
                    <a:pt x="77" y="10"/>
                  </a:cubicBezTo>
                  <a:close/>
                  <a:moveTo>
                    <a:pt x="204" y="11"/>
                  </a:moveTo>
                  <a:cubicBezTo>
                    <a:pt x="206" y="12"/>
                    <a:pt x="208" y="14"/>
                    <a:pt x="210" y="13"/>
                  </a:cubicBezTo>
                  <a:cubicBezTo>
                    <a:pt x="214" y="13"/>
                    <a:pt x="217" y="10"/>
                    <a:pt x="220" y="9"/>
                  </a:cubicBezTo>
                  <a:cubicBezTo>
                    <a:pt x="224" y="9"/>
                    <a:pt x="228" y="9"/>
                    <a:pt x="231" y="11"/>
                  </a:cubicBezTo>
                  <a:cubicBezTo>
                    <a:pt x="233" y="12"/>
                    <a:pt x="232" y="13"/>
                    <a:pt x="232" y="14"/>
                  </a:cubicBezTo>
                  <a:cubicBezTo>
                    <a:pt x="229" y="13"/>
                    <a:pt x="224" y="12"/>
                    <a:pt x="220" y="14"/>
                  </a:cubicBezTo>
                  <a:cubicBezTo>
                    <a:pt x="217" y="16"/>
                    <a:pt x="214" y="18"/>
                    <a:pt x="213" y="22"/>
                  </a:cubicBezTo>
                  <a:cubicBezTo>
                    <a:pt x="205" y="24"/>
                    <a:pt x="199" y="17"/>
                    <a:pt x="192" y="15"/>
                  </a:cubicBezTo>
                  <a:cubicBezTo>
                    <a:pt x="187" y="14"/>
                    <a:pt x="180" y="17"/>
                    <a:pt x="176" y="12"/>
                  </a:cubicBezTo>
                  <a:cubicBezTo>
                    <a:pt x="184" y="13"/>
                    <a:pt x="189" y="9"/>
                    <a:pt x="196" y="8"/>
                  </a:cubicBezTo>
                  <a:cubicBezTo>
                    <a:pt x="199" y="9"/>
                    <a:pt x="202" y="8"/>
                    <a:pt x="204" y="11"/>
                  </a:cubicBezTo>
                  <a:close/>
                  <a:moveTo>
                    <a:pt x="289" y="15"/>
                  </a:moveTo>
                  <a:cubicBezTo>
                    <a:pt x="291" y="15"/>
                    <a:pt x="292" y="13"/>
                    <a:pt x="293" y="12"/>
                  </a:cubicBezTo>
                  <a:cubicBezTo>
                    <a:pt x="295" y="11"/>
                    <a:pt x="298" y="11"/>
                    <a:pt x="301" y="11"/>
                  </a:cubicBezTo>
                  <a:cubicBezTo>
                    <a:pt x="304" y="13"/>
                    <a:pt x="305" y="17"/>
                    <a:pt x="304" y="20"/>
                  </a:cubicBezTo>
                  <a:cubicBezTo>
                    <a:pt x="305" y="23"/>
                    <a:pt x="302" y="24"/>
                    <a:pt x="303" y="27"/>
                  </a:cubicBezTo>
                  <a:cubicBezTo>
                    <a:pt x="307" y="32"/>
                    <a:pt x="309" y="39"/>
                    <a:pt x="308" y="45"/>
                  </a:cubicBezTo>
                  <a:cubicBezTo>
                    <a:pt x="307" y="47"/>
                    <a:pt x="306" y="50"/>
                    <a:pt x="303" y="51"/>
                  </a:cubicBezTo>
                  <a:cubicBezTo>
                    <a:pt x="300" y="51"/>
                    <a:pt x="297" y="52"/>
                    <a:pt x="295" y="50"/>
                  </a:cubicBezTo>
                  <a:cubicBezTo>
                    <a:pt x="292" y="49"/>
                    <a:pt x="291" y="46"/>
                    <a:pt x="291" y="43"/>
                  </a:cubicBezTo>
                  <a:cubicBezTo>
                    <a:pt x="291" y="42"/>
                    <a:pt x="291" y="41"/>
                    <a:pt x="292" y="41"/>
                  </a:cubicBezTo>
                  <a:cubicBezTo>
                    <a:pt x="293" y="41"/>
                    <a:pt x="293" y="42"/>
                    <a:pt x="293" y="43"/>
                  </a:cubicBezTo>
                  <a:cubicBezTo>
                    <a:pt x="293" y="45"/>
                    <a:pt x="295" y="47"/>
                    <a:pt x="296" y="48"/>
                  </a:cubicBezTo>
                  <a:cubicBezTo>
                    <a:pt x="298" y="50"/>
                    <a:pt x="301" y="49"/>
                    <a:pt x="303" y="49"/>
                  </a:cubicBezTo>
                  <a:cubicBezTo>
                    <a:pt x="307" y="45"/>
                    <a:pt x="307" y="40"/>
                    <a:pt x="306" y="35"/>
                  </a:cubicBezTo>
                  <a:cubicBezTo>
                    <a:pt x="305" y="32"/>
                    <a:pt x="302" y="30"/>
                    <a:pt x="300" y="28"/>
                  </a:cubicBezTo>
                  <a:cubicBezTo>
                    <a:pt x="300" y="25"/>
                    <a:pt x="301" y="24"/>
                    <a:pt x="302" y="21"/>
                  </a:cubicBezTo>
                  <a:cubicBezTo>
                    <a:pt x="303" y="18"/>
                    <a:pt x="303" y="15"/>
                    <a:pt x="300" y="13"/>
                  </a:cubicBezTo>
                  <a:cubicBezTo>
                    <a:pt x="296" y="12"/>
                    <a:pt x="293" y="15"/>
                    <a:pt x="290" y="17"/>
                  </a:cubicBezTo>
                  <a:cubicBezTo>
                    <a:pt x="288" y="18"/>
                    <a:pt x="287" y="16"/>
                    <a:pt x="286" y="15"/>
                  </a:cubicBezTo>
                  <a:cubicBezTo>
                    <a:pt x="281" y="13"/>
                    <a:pt x="276" y="10"/>
                    <a:pt x="271" y="13"/>
                  </a:cubicBezTo>
                  <a:cubicBezTo>
                    <a:pt x="269" y="14"/>
                    <a:pt x="269" y="16"/>
                    <a:pt x="269" y="18"/>
                  </a:cubicBezTo>
                  <a:cubicBezTo>
                    <a:pt x="269" y="19"/>
                    <a:pt x="269" y="21"/>
                    <a:pt x="271" y="23"/>
                  </a:cubicBezTo>
                  <a:cubicBezTo>
                    <a:pt x="271" y="23"/>
                    <a:pt x="272" y="23"/>
                    <a:pt x="273" y="23"/>
                  </a:cubicBezTo>
                  <a:cubicBezTo>
                    <a:pt x="273" y="22"/>
                    <a:pt x="273" y="22"/>
                    <a:pt x="274" y="22"/>
                  </a:cubicBezTo>
                  <a:cubicBezTo>
                    <a:pt x="275" y="23"/>
                    <a:pt x="275" y="24"/>
                    <a:pt x="274" y="24"/>
                  </a:cubicBezTo>
                  <a:cubicBezTo>
                    <a:pt x="273" y="25"/>
                    <a:pt x="271" y="25"/>
                    <a:pt x="270" y="24"/>
                  </a:cubicBezTo>
                  <a:cubicBezTo>
                    <a:pt x="267" y="22"/>
                    <a:pt x="266" y="18"/>
                    <a:pt x="267" y="15"/>
                  </a:cubicBezTo>
                  <a:cubicBezTo>
                    <a:pt x="268" y="12"/>
                    <a:pt x="271" y="10"/>
                    <a:pt x="274" y="10"/>
                  </a:cubicBezTo>
                  <a:cubicBezTo>
                    <a:pt x="280" y="9"/>
                    <a:pt x="285" y="12"/>
                    <a:pt x="289" y="15"/>
                  </a:cubicBezTo>
                  <a:close/>
                  <a:moveTo>
                    <a:pt x="73" y="10"/>
                  </a:moveTo>
                  <a:cubicBezTo>
                    <a:pt x="75" y="11"/>
                    <a:pt x="75" y="13"/>
                    <a:pt x="75" y="15"/>
                  </a:cubicBezTo>
                  <a:cubicBezTo>
                    <a:pt x="75" y="17"/>
                    <a:pt x="73" y="18"/>
                    <a:pt x="71" y="19"/>
                  </a:cubicBezTo>
                  <a:cubicBezTo>
                    <a:pt x="70" y="20"/>
                    <a:pt x="68" y="20"/>
                    <a:pt x="67" y="19"/>
                  </a:cubicBezTo>
                  <a:cubicBezTo>
                    <a:pt x="67" y="19"/>
                    <a:pt x="66" y="18"/>
                    <a:pt x="67" y="17"/>
                  </a:cubicBezTo>
                  <a:cubicBezTo>
                    <a:pt x="68" y="17"/>
                    <a:pt x="70" y="19"/>
                    <a:pt x="71" y="17"/>
                  </a:cubicBezTo>
                  <a:cubicBezTo>
                    <a:pt x="73" y="16"/>
                    <a:pt x="73" y="14"/>
                    <a:pt x="72" y="13"/>
                  </a:cubicBezTo>
                  <a:cubicBezTo>
                    <a:pt x="70" y="9"/>
                    <a:pt x="65" y="9"/>
                    <a:pt x="61" y="10"/>
                  </a:cubicBezTo>
                  <a:cubicBezTo>
                    <a:pt x="59" y="11"/>
                    <a:pt x="57" y="13"/>
                    <a:pt x="56" y="15"/>
                  </a:cubicBezTo>
                  <a:cubicBezTo>
                    <a:pt x="55" y="15"/>
                    <a:pt x="54" y="16"/>
                    <a:pt x="54" y="15"/>
                  </a:cubicBezTo>
                  <a:cubicBezTo>
                    <a:pt x="54" y="14"/>
                    <a:pt x="54" y="14"/>
                    <a:pt x="54" y="14"/>
                  </a:cubicBezTo>
                  <a:cubicBezTo>
                    <a:pt x="59" y="9"/>
                    <a:pt x="67" y="6"/>
                    <a:pt x="73" y="10"/>
                  </a:cubicBezTo>
                  <a:close/>
                  <a:moveTo>
                    <a:pt x="45" y="13"/>
                  </a:moveTo>
                  <a:cubicBezTo>
                    <a:pt x="46" y="14"/>
                    <a:pt x="47" y="16"/>
                    <a:pt x="46" y="19"/>
                  </a:cubicBezTo>
                  <a:cubicBezTo>
                    <a:pt x="46" y="22"/>
                    <a:pt x="43" y="24"/>
                    <a:pt x="40" y="25"/>
                  </a:cubicBezTo>
                  <a:cubicBezTo>
                    <a:pt x="40" y="25"/>
                    <a:pt x="39" y="25"/>
                    <a:pt x="39" y="25"/>
                  </a:cubicBezTo>
                  <a:cubicBezTo>
                    <a:pt x="39" y="23"/>
                    <a:pt x="41" y="23"/>
                    <a:pt x="42" y="22"/>
                  </a:cubicBezTo>
                  <a:cubicBezTo>
                    <a:pt x="43" y="20"/>
                    <a:pt x="44" y="19"/>
                    <a:pt x="44" y="16"/>
                  </a:cubicBezTo>
                  <a:cubicBezTo>
                    <a:pt x="44" y="14"/>
                    <a:pt x="42" y="13"/>
                    <a:pt x="41" y="12"/>
                  </a:cubicBezTo>
                  <a:cubicBezTo>
                    <a:pt x="35" y="10"/>
                    <a:pt x="31" y="14"/>
                    <a:pt x="27" y="17"/>
                  </a:cubicBezTo>
                  <a:cubicBezTo>
                    <a:pt x="25" y="18"/>
                    <a:pt x="25" y="15"/>
                    <a:pt x="23" y="15"/>
                  </a:cubicBezTo>
                  <a:cubicBezTo>
                    <a:pt x="22" y="15"/>
                    <a:pt x="21" y="14"/>
                    <a:pt x="20" y="14"/>
                  </a:cubicBezTo>
                  <a:cubicBezTo>
                    <a:pt x="17" y="14"/>
                    <a:pt x="13" y="14"/>
                    <a:pt x="12" y="17"/>
                  </a:cubicBezTo>
                  <a:cubicBezTo>
                    <a:pt x="11" y="20"/>
                    <a:pt x="12" y="23"/>
                    <a:pt x="14" y="25"/>
                  </a:cubicBezTo>
                  <a:cubicBezTo>
                    <a:pt x="13" y="29"/>
                    <a:pt x="10" y="33"/>
                    <a:pt x="9" y="37"/>
                  </a:cubicBezTo>
                  <a:cubicBezTo>
                    <a:pt x="9" y="40"/>
                    <a:pt x="9" y="43"/>
                    <a:pt x="11" y="45"/>
                  </a:cubicBezTo>
                  <a:cubicBezTo>
                    <a:pt x="12" y="47"/>
                    <a:pt x="13" y="48"/>
                    <a:pt x="15" y="48"/>
                  </a:cubicBezTo>
                  <a:cubicBezTo>
                    <a:pt x="17" y="48"/>
                    <a:pt x="19" y="48"/>
                    <a:pt x="20" y="45"/>
                  </a:cubicBezTo>
                  <a:cubicBezTo>
                    <a:pt x="21" y="44"/>
                    <a:pt x="19" y="40"/>
                    <a:pt x="22" y="42"/>
                  </a:cubicBezTo>
                  <a:cubicBezTo>
                    <a:pt x="23" y="43"/>
                    <a:pt x="23" y="45"/>
                    <a:pt x="22" y="47"/>
                  </a:cubicBezTo>
                  <a:cubicBezTo>
                    <a:pt x="21" y="49"/>
                    <a:pt x="18" y="50"/>
                    <a:pt x="15" y="50"/>
                  </a:cubicBezTo>
                  <a:cubicBezTo>
                    <a:pt x="12" y="50"/>
                    <a:pt x="10" y="48"/>
                    <a:pt x="9" y="46"/>
                  </a:cubicBezTo>
                  <a:cubicBezTo>
                    <a:pt x="5" y="40"/>
                    <a:pt x="8" y="32"/>
                    <a:pt x="11" y="27"/>
                  </a:cubicBezTo>
                  <a:cubicBezTo>
                    <a:pt x="12" y="25"/>
                    <a:pt x="10" y="24"/>
                    <a:pt x="9" y="22"/>
                  </a:cubicBezTo>
                  <a:cubicBezTo>
                    <a:pt x="10" y="19"/>
                    <a:pt x="10" y="15"/>
                    <a:pt x="14" y="13"/>
                  </a:cubicBezTo>
                  <a:cubicBezTo>
                    <a:pt x="16" y="12"/>
                    <a:pt x="18" y="13"/>
                    <a:pt x="21" y="12"/>
                  </a:cubicBezTo>
                  <a:cubicBezTo>
                    <a:pt x="26" y="15"/>
                    <a:pt x="26" y="15"/>
                    <a:pt x="26" y="15"/>
                  </a:cubicBezTo>
                  <a:cubicBezTo>
                    <a:pt x="28" y="15"/>
                    <a:pt x="28" y="13"/>
                    <a:pt x="30" y="12"/>
                  </a:cubicBezTo>
                  <a:cubicBezTo>
                    <a:pt x="34" y="9"/>
                    <a:pt x="41" y="8"/>
                    <a:pt x="45" y="13"/>
                  </a:cubicBezTo>
                  <a:close/>
                  <a:moveTo>
                    <a:pt x="91" y="19"/>
                  </a:moveTo>
                  <a:cubicBezTo>
                    <a:pt x="93" y="21"/>
                    <a:pt x="94" y="23"/>
                    <a:pt x="93" y="26"/>
                  </a:cubicBezTo>
                  <a:cubicBezTo>
                    <a:pt x="93" y="30"/>
                    <a:pt x="89" y="33"/>
                    <a:pt x="85" y="34"/>
                  </a:cubicBezTo>
                  <a:cubicBezTo>
                    <a:pt x="83" y="35"/>
                    <a:pt x="79" y="34"/>
                    <a:pt x="79" y="37"/>
                  </a:cubicBezTo>
                  <a:cubicBezTo>
                    <a:pt x="78" y="40"/>
                    <a:pt x="75" y="42"/>
                    <a:pt x="72" y="44"/>
                  </a:cubicBezTo>
                  <a:cubicBezTo>
                    <a:pt x="69" y="45"/>
                    <a:pt x="67" y="45"/>
                    <a:pt x="64" y="44"/>
                  </a:cubicBezTo>
                  <a:cubicBezTo>
                    <a:pt x="61" y="45"/>
                    <a:pt x="60" y="49"/>
                    <a:pt x="55" y="48"/>
                  </a:cubicBezTo>
                  <a:cubicBezTo>
                    <a:pt x="53" y="49"/>
                    <a:pt x="52" y="46"/>
                    <a:pt x="51" y="44"/>
                  </a:cubicBezTo>
                  <a:cubicBezTo>
                    <a:pt x="50" y="42"/>
                    <a:pt x="51" y="39"/>
                    <a:pt x="52" y="37"/>
                  </a:cubicBezTo>
                  <a:cubicBezTo>
                    <a:pt x="53" y="36"/>
                    <a:pt x="55" y="34"/>
                    <a:pt x="57" y="34"/>
                  </a:cubicBezTo>
                  <a:cubicBezTo>
                    <a:pt x="57" y="34"/>
                    <a:pt x="58" y="35"/>
                    <a:pt x="57" y="36"/>
                  </a:cubicBezTo>
                  <a:cubicBezTo>
                    <a:pt x="55" y="36"/>
                    <a:pt x="53" y="38"/>
                    <a:pt x="53" y="41"/>
                  </a:cubicBezTo>
                  <a:cubicBezTo>
                    <a:pt x="52" y="43"/>
                    <a:pt x="53" y="45"/>
                    <a:pt x="54" y="46"/>
                  </a:cubicBezTo>
                  <a:cubicBezTo>
                    <a:pt x="56" y="47"/>
                    <a:pt x="58" y="46"/>
                    <a:pt x="59" y="46"/>
                  </a:cubicBezTo>
                  <a:cubicBezTo>
                    <a:pt x="62" y="44"/>
                    <a:pt x="62" y="40"/>
                    <a:pt x="66" y="42"/>
                  </a:cubicBezTo>
                  <a:cubicBezTo>
                    <a:pt x="69" y="44"/>
                    <a:pt x="72" y="42"/>
                    <a:pt x="75" y="40"/>
                  </a:cubicBezTo>
                  <a:cubicBezTo>
                    <a:pt x="76" y="38"/>
                    <a:pt x="77" y="36"/>
                    <a:pt x="78" y="33"/>
                  </a:cubicBezTo>
                  <a:cubicBezTo>
                    <a:pt x="83" y="32"/>
                    <a:pt x="89" y="32"/>
                    <a:pt x="91" y="26"/>
                  </a:cubicBezTo>
                  <a:cubicBezTo>
                    <a:pt x="91" y="25"/>
                    <a:pt x="91" y="23"/>
                    <a:pt x="90" y="21"/>
                  </a:cubicBezTo>
                  <a:cubicBezTo>
                    <a:pt x="88" y="19"/>
                    <a:pt x="85" y="20"/>
                    <a:pt x="83" y="20"/>
                  </a:cubicBezTo>
                  <a:cubicBezTo>
                    <a:pt x="83" y="20"/>
                    <a:pt x="83" y="19"/>
                    <a:pt x="83" y="19"/>
                  </a:cubicBezTo>
                  <a:cubicBezTo>
                    <a:pt x="85" y="17"/>
                    <a:pt x="89" y="18"/>
                    <a:pt x="91" y="19"/>
                  </a:cubicBezTo>
                  <a:close/>
                  <a:moveTo>
                    <a:pt x="225" y="24"/>
                  </a:moveTo>
                  <a:cubicBezTo>
                    <a:pt x="225" y="25"/>
                    <a:pt x="225" y="26"/>
                    <a:pt x="226" y="27"/>
                  </a:cubicBezTo>
                  <a:cubicBezTo>
                    <a:pt x="228" y="29"/>
                    <a:pt x="230" y="28"/>
                    <a:pt x="232" y="27"/>
                  </a:cubicBezTo>
                  <a:cubicBezTo>
                    <a:pt x="235" y="29"/>
                    <a:pt x="234" y="33"/>
                    <a:pt x="235" y="35"/>
                  </a:cubicBezTo>
                  <a:cubicBezTo>
                    <a:pt x="236" y="38"/>
                    <a:pt x="240" y="41"/>
                    <a:pt x="244" y="41"/>
                  </a:cubicBezTo>
                  <a:cubicBezTo>
                    <a:pt x="246" y="42"/>
                    <a:pt x="248" y="41"/>
                    <a:pt x="250" y="41"/>
                  </a:cubicBezTo>
                  <a:cubicBezTo>
                    <a:pt x="252" y="41"/>
                    <a:pt x="251" y="43"/>
                    <a:pt x="252" y="44"/>
                  </a:cubicBezTo>
                  <a:cubicBezTo>
                    <a:pt x="253" y="45"/>
                    <a:pt x="254" y="46"/>
                    <a:pt x="255" y="47"/>
                  </a:cubicBezTo>
                  <a:cubicBezTo>
                    <a:pt x="257" y="47"/>
                    <a:pt x="259" y="47"/>
                    <a:pt x="261" y="46"/>
                  </a:cubicBezTo>
                  <a:cubicBezTo>
                    <a:pt x="263" y="45"/>
                    <a:pt x="265" y="43"/>
                    <a:pt x="264" y="40"/>
                  </a:cubicBezTo>
                  <a:cubicBezTo>
                    <a:pt x="264" y="38"/>
                    <a:pt x="262" y="36"/>
                    <a:pt x="259" y="35"/>
                  </a:cubicBezTo>
                  <a:cubicBezTo>
                    <a:pt x="259" y="35"/>
                    <a:pt x="259" y="34"/>
                    <a:pt x="259" y="34"/>
                  </a:cubicBezTo>
                  <a:cubicBezTo>
                    <a:pt x="261" y="32"/>
                    <a:pt x="263" y="35"/>
                    <a:pt x="264" y="36"/>
                  </a:cubicBezTo>
                  <a:cubicBezTo>
                    <a:pt x="266" y="38"/>
                    <a:pt x="267" y="41"/>
                    <a:pt x="266" y="43"/>
                  </a:cubicBezTo>
                  <a:cubicBezTo>
                    <a:pt x="264" y="46"/>
                    <a:pt x="261" y="49"/>
                    <a:pt x="258" y="49"/>
                  </a:cubicBezTo>
                  <a:cubicBezTo>
                    <a:pt x="256" y="49"/>
                    <a:pt x="254" y="49"/>
                    <a:pt x="252" y="47"/>
                  </a:cubicBezTo>
                  <a:cubicBezTo>
                    <a:pt x="250" y="46"/>
                    <a:pt x="251" y="44"/>
                    <a:pt x="249" y="43"/>
                  </a:cubicBezTo>
                  <a:cubicBezTo>
                    <a:pt x="246" y="44"/>
                    <a:pt x="242" y="43"/>
                    <a:pt x="239" y="42"/>
                  </a:cubicBezTo>
                  <a:cubicBezTo>
                    <a:pt x="235" y="40"/>
                    <a:pt x="233" y="35"/>
                    <a:pt x="232" y="30"/>
                  </a:cubicBezTo>
                  <a:cubicBezTo>
                    <a:pt x="231" y="29"/>
                    <a:pt x="230" y="30"/>
                    <a:pt x="228" y="30"/>
                  </a:cubicBezTo>
                  <a:cubicBezTo>
                    <a:pt x="226" y="30"/>
                    <a:pt x="225" y="29"/>
                    <a:pt x="224" y="27"/>
                  </a:cubicBezTo>
                  <a:cubicBezTo>
                    <a:pt x="223" y="26"/>
                    <a:pt x="223" y="25"/>
                    <a:pt x="223" y="23"/>
                  </a:cubicBezTo>
                  <a:cubicBezTo>
                    <a:pt x="224" y="23"/>
                    <a:pt x="225" y="23"/>
                    <a:pt x="225" y="24"/>
                  </a:cubicBezTo>
                  <a:close/>
                  <a:moveTo>
                    <a:pt x="72" y="25"/>
                  </a:moveTo>
                  <a:cubicBezTo>
                    <a:pt x="73" y="25"/>
                    <a:pt x="73" y="24"/>
                    <a:pt x="74" y="25"/>
                  </a:cubicBezTo>
                  <a:cubicBezTo>
                    <a:pt x="75" y="25"/>
                    <a:pt x="74" y="25"/>
                    <a:pt x="74" y="25"/>
                  </a:cubicBezTo>
                  <a:cubicBezTo>
                    <a:pt x="70" y="28"/>
                    <a:pt x="65" y="29"/>
                    <a:pt x="60" y="26"/>
                  </a:cubicBezTo>
                  <a:cubicBezTo>
                    <a:pt x="59" y="26"/>
                    <a:pt x="59" y="25"/>
                    <a:pt x="60" y="25"/>
                  </a:cubicBezTo>
                  <a:cubicBezTo>
                    <a:pt x="61" y="23"/>
                    <a:pt x="62" y="25"/>
                    <a:pt x="64" y="26"/>
                  </a:cubicBezTo>
                  <a:cubicBezTo>
                    <a:pt x="66" y="27"/>
                    <a:pt x="69" y="26"/>
                    <a:pt x="72" y="25"/>
                  </a:cubicBezTo>
                  <a:close/>
                  <a:moveTo>
                    <a:pt x="283" y="28"/>
                  </a:moveTo>
                  <a:cubicBezTo>
                    <a:pt x="282" y="32"/>
                    <a:pt x="279" y="35"/>
                    <a:pt x="275" y="36"/>
                  </a:cubicBezTo>
                  <a:cubicBezTo>
                    <a:pt x="275" y="38"/>
                    <a:pt x="276" y="39"/>
                    <a:pt x="276" y="41"/>
                  </a:cubicBezTo>
                  <a:cubicBezTo>
                    <a:pt x="278" y="43"/>
                    <a:pt x="280" y="44"/>
                    <a:pt x="282" y="44"/>
                  </a:cubicBezTo>
                  <a:cubicBezTo>
                    <a:pt x="283" y="43"/>
                    <a:pt x="282" y="41"/>
                    <a:pt x="282" y="40"/>
                  </a:cubicBezTo>
                  <a:cubicBezTo>
                    <a:pt x="282" y="37"/>
                    <a:pt x="284" y="35"/>
                    <a:pt x="286" y="33"/>
                  </a:cubicBezTo>
                  <a:cubicBezTo>
                    <a:pt x="288" y="34"/>
                    <a:pt x="289" y="30"/>
                    <a:pt x="290" y="33"/>
                  </a:cubicBezTo>
                  <a:cubicBezTo>
                    <a:pt x="290" y="35"/>
                    <a:pt x="287" y="35"/>
                    <a:pt x="285" y="36"/>
                  </a:cubicBezTo>
                  <a:cubicBezTo>
                    <a:pt x="283" y="39"/>
                    <a:pt x="284" y="44"/>
                    <a:pt x="285" y="48"/>
                  </a:cubicBezTo>
                  <a:cubicBezTo>
                    <a:pt x="283" y="49"/>
                    <a:pt x="282" y="46"/>
                    <a:pt x="280" y="46"/>
                  </a:cubicBezTo>
                  <a:cubicBezTo>
                    <a:pt x="278" y="45"/>
                    <a:pt x="276" y="44"/>
                    <a:pt x="274" y="44"/>
                  </a:cubicBezTo>
                  <a:cubicBezTo>
                    <a:pt x="272" y="42"/>
                    <a:pt x="274" y="41"/>
                    <a:pt x="273" y="39"/>
                  </a:cubicBezTo>
                  <a:cubicBezTo>
                    <a:pt x="273" y="37"/>
                    <a:pt x="271" y="35"/>
                    <a:pt x="273" y="34"/>
                  </a:cubicBezTo>
                  <a:cubicBezTo>
                    <a:pt x="275" y="34"/>
                    <a:pt x="279" y="33"/>
                    <a:pt x="280" y="31"/>
                  </a:cubicBezTo>
                  <a:cubicBezTo>
                    <a:pt x="281" y="30"/>
                    <a:pt x="281" y="25"/>
                    <a:pt x="283" y="28"/>
                  </a:cubicBezTo>
                  <a:close/>
                  <a:moveTo>
                    <a:pt x="210" y="49"/>
                  </a:moveTo>
                  <a:cubicBezTo>
                    <a:pt x="218" y="53"/>
                    <a:pt x="225" y="60"/>
                    <a:pt x="228" y="69"/>
                  </a:cubicBezTo>
                  <a:cubicBezTo>
                    <a:pt x="228" y="70"/>
                    <a:pt x="230" y="70"/>
                    <a:pt x="230" y="70"/>
                  </a:cubicBezTo>
                  <a:cubicBezTo>
                    <a:pt x="233" y="73"/>
                    <a:pt x="236" y="74"/>
                    <a:pt x="239" y="77"/>
                  </a:cubicBezTo>
                  <a:cubicBezTo>
                    <a:pt x="242" y="80"/>
                    <a:pt x="244" y="84"/>
                    <a:pt x="246" y="88"/>
                  </a:cubicBezTo>
                  <a:cubicBezTo>
                    <a:pt x="253" y="92"/>
                    <a:pt x="260" y="96"/>
                    <a:pt x="265" y="103"/>
                  </a:cubicBezTo>
                  <a:cubicBezTo>
                    <a:pt x="269" y="108"/>
                    <a:pt x="271" y="113"/>
                    <a:pt x="273" y="119"/>
                  </a:cubicBezTo>
                  <a:cubicBezTo>
                    <a:pt x="274" y="126"/>
                    <a:pt x="274" y="134"/>
                    <a:pt x="272" y="141"/>
                  </a:cubicBezTo>
                  <a:cubicBezTo>
                    <a:pt x="274" y="146"/>
                    <a:pt x="276" y="153"/>
                    <a:pt x="274" y="158"/>
                  </a:cubicBezTo>
                  <a:cubicBezTo>
                    <a:pt x="273" y="161"/>
                    <a:pt x="272" y="164"/>
                    <a:pt x="271" y="166"/>
                  </a:cubicBezTo>
                  <a:cubicBezTo>
                    <a:pt x="276" y="175"/>
                    <a:pt x="275" y="187"/>
                    <a:pt x="271" y="195"/>
                  </a:cubicBezTo>
                  <a:cubicBezTo>
                    <a:pt x="267" y="206"/>
                    <a:pt x="258" y="215"/>
                    <a:pt x="248" y="221"/>
                  </a:cubicBezTo>
                  <a:cubicBezTo>
                    <a:pt x="246" y="221"/>
                    <a:pt x="246" y="223"/>
                    <a:pt x="245" y="224"/>
                  </a:cubicBezTo>
                  <a:cubicBezTo>
                    <a:pt x="242" y="231"/>
                    <a:pt x="236" y="237"/>
                    <a:pt x="229" y="240"/>
                  </a:cubicBezTo>
                  <a:cubicBezTo>
                    <a:pt x="226" y="245"/>
                    <a:pt x="223" y="251"/>
                    <a:pt x="218" y="255"/>
                  </a:cubicBezTo>
                  <a:cubicBezTo>
                    <a:pt x="209" y="263"/>
                    <a:pt x="198" y="268"/>
                    <a:pt x="186" y="267"/>
                  </a:cubicBezTo>
                  <a:cubicBezTo>
                    <a:pt x="181" y="266"/>
                    <a:pt x="177" y="265"/>
                    <a:pt x="172" y="264"/>
                  </a:cubicBezTo>
                  <a:cubicBezTo>
                    <a:pt x="168" y="267"/>
                    <a:pt x="163" y="268"/>
                    <a:pt x="158" y="268"/>
                  </a:cubicBezTo>
                  <a:cubicBezTo>
                    <a:pt x="157" y="268"/>
                    <a:pt x="156" y="268"/>
                    <a:pt x="154" y="268"/>
                  </a:cubicBezTo>
                  <a:cubicBezTo>
                    <a:pt x="150" y="267"/>
                    <a:pt x="147" y="266"/>
                    <a:pt x="144" y="264"/>
                  </a:cubicBezTo>
                  <a:cubicBezTo>
                    <a:pt x="133" y="268"/>
                    <a:pt x="120" y="269"/>
                    <a:pt x="110" y="264"/>
                  </a:cubicBezTo>
                  <a:cubicBezTo>
                    <a:pt x="101" y="259"/>
                    <a:pt x="93" y="253"/>
                    <a:pt x="89" y="244"/>
                  </a:cubicBezTo>
                  <a:cubicBezTo>
                    <a:pt x="89" y="242"/>
                    <a:pt x="86" y="243"/>
                    <a:pt x="85" y="242"/>
                  </a:cubicBezTo>
                  <a:cubicBezTo>
                    <a:pt x="78" y="240"/>
                    <a:pt x="72" y="233"/>
                    <a:pt x="70" y="226"/>
                  </a:cubicBezTo>
                  <a:cubicBezTo>
                    <a:pt x="61" y="223"/>
                    <a:pt x="54" y="216"/>
                    <a:pt x="49" y="208"/>
                  </a:cubicBezTo>
                  <a:cubicBezTo>
                    <a:pt x="44" y="199"/>
                    <a:pt x="41" y="188"/>
                    <a:pt x="43" y="177"/>
                  </a:cubicBezTo>
                  <a:cubicBezTo>
                    <a:pt x="42" y="173"/>
                    <a:pt x="47" y="169"/>
                    <a:pt x="43" y="165"/>
                  </a:cubicBezTo>
                  <a:cubicBezTo>
                    <a:pt x="40" y="158"/>
                    <a:pt x="42" y="148"/>
                    <a:pt x="47" y="142"/>
                  </a:cubicBezTo>
                  <a:cubicBezTo>
                    <a:pt x="44" y="133"/>
                    <a:pt x="44" y="125"/>
                    <a:pt x="47" y="116"/>
                  </a:cubicBezTo>
                  <a:cubicBezTo>
                    <a:pt x="52" y="105"/>
                    <a:pt x="58" y="92"/>
                    <a:pt x="71" y="87"/>
                  </a:cubicBezTo>
                  <a:cubicBezTo>
                    <a:pt x="73" y="79"/>
                    <a:pt x="81" y="72"/>
                    <a:pt x="89" y="70"/>
                  </a:cubicBezTo>
                  <a:cubicBezTo>
                    <a:pt x="90" y="68"/>
                    <a:pt x="90" y="66"/>
                    <a:pt x="91" y="64"/>
                  </a:cubicBezTo>
                  <a:cubicBezTo>
                    <a:pt x="93" y="60"/>
                    <a:pt x="97" y="56"/>
                    <a:pt x="101" y="53"/>
                  </a:cubicBezTo>
                  <a:cubicBezTo>
                    <a:pt x="103" y="52"/>
                    <a:pt x="104" y="51"/>
                    <a:pt x="106" y="50"/>
                  </a:cubicBezTo>
                  <a:cubicBezTo>
                    <a:pt x="119" y="45"/>
                    <a:pt x="132" y="45"/>
                    <a:pt x="145" y="47"/>
                  </a:cubicBezTo>
                  <a:cubicBezTo>
                    <a:pt x="153" y="43"/>
                    <a:pt x="163" y="43"/>
                    <a:pt x="171" y="46"/>
                  </a:cubicBezTo>
                  <a:cubicBezTo>
                    <a:pt x="178" y="42"/>
                    <a:pt x="189" y="42"/>
                    <a:pt x="198" y="44"/>
                  </a:cubicBezTo>
                  <a:cubicBezTo>
                    <a:pt x="202" y="46"/>
                    <a:pt x="206" y="47"/>
                    <a:pt x="210" y="49"/>
                  </a:cubicBezTo>
                  <a:close/>
                  <a:moveTo>
                    <a:pt x="208" y="50"/>
                  </a:moveTo>
                  <a:cubicBezTo>
                    <a:pt x="212" y="52"/>
                    <a:pt x="215" y="54"/>
                    <a:pt x="218" y="57"/>
                  </a:cubicBezTo>
                  <a:cubicBezTo>
                    <a:pt x="222" y="61"/>
                    <a:pt x="226" y="66"/>
                    <a:pt x="226" y="72"/>
                  </a:cubicBezTo>
                  <a:cubicBezTo>
                    <a:pt x="227" y="73"/>
                    <a:pt x="228" y="72"/>
                    <a:pt x="229" y="73"/>
                  </a:cubicBezTo>
                  <a:cubicBezTo>
                    <a:pt x="235" y="77"/>
                    <a:pt x="243" y="83"/>
                    <a:pt x="244" y="91"/>
                  </a:cubicBezTo>
                  <a:cubicBezTo>
                    <a:pt x="244" y="92"/>
                    <a:pt x="244" y="92"/>
                    <a:pt x="244" y="92"/>
                  </a:cubicBezTo>
                  <a:cubicBezTo>
                    <a:pt x="245" y="92"/>
                    <a:pt x="246" y="91"/>
                    <a:pt x="247" y="91"/>
                  </a:cubicBezTo>
                  <a:cubicBezTo>
                    <a:pt x="256" y="95"/>
                    <a:pt x="262" y="103"/>
                    <a:pt x="267" y="110"/>
                  </a:cubicBezTo>
                  <a:cubicBezTo>
                    <a:pt x="272" y="119"/>
                    <a:pt x="273" y="130"/>
                    <a:pt x="270" y="140"/>
                  </a:cubicBezTo>
                  <a:cubicBezTo>
                    <a:pt x="269" y="142"/>
                    <a:pt x="272" y="144"/>
                    <a:pt x="272" y="147"/>
                  </a:cubicBezTo>
                  <a:cubicBezTo>
                    <a:pt x="272" y="152"/>
                    <a:pt x="272" y="156"/>
                    <a:pt x="271" y="160"/>
                  </a:cubicBezTo>
                  <a:cubicBezTo>
                    <a:pt x="270" y="162"/>
                    <a:pt x="269" y="165"/>
                    <a:pt x="268" y="167"/>
                  </a:cubicBezTo>
                  <a:cubicBezTo>
                    <a:pt x="268" y="168"/>
                    <a:pt x="269" y="168"/>
                    <a:pt x="269" y="169"/>
                  </a:cubicBezTo>
                  <a:cubicBezTo>
                    <a:pt x="272" y="172"/>
                    <a:pt x="272" y="176"/>
                    <a:pt x="272" y="180"/>
                  </a:cubicBezTo>
                  <a:cubicBezTo>
                    <a:pt x="271" y="197"/>
                    <a:pt x="260" y="213"/>
                    <a:pt x="244" y="221"/>
                  </a:cubicBezTo>
                  <a:cubicBezTo>
                    <a:pt x="242" y="229"/>
                    <a:pt x="234" y="235"/>
                    <a:pt x="226" y="238"/>
                  </a:cubicBezTo>
                  <a:cubicBezTo>
                    <a:pt x="225" y="239"/>
                    <a:pt x="226" y="240"/>
                    <a:pt x="226" y="241"/>
                  </a:cubicBezTo>
                  <a:cubicBezTo>
                    <a:pt x="223" y="248"/>
                    <a:pt x="217" y="255"/>
                    <a:pt x="210" y="259"/>
                  </a:cubicBezTo>
                  <a:cubicBezTo>
                    <a:pt x="199" y="266"/>
                    <a:pt x="184" y="266"/>
                    <a:pt x="172" y="262"/>
                  </a:cubicBezTo>
                  <a:cubicBezTo>
                    <a:pt x="169" y="262"/>
                    <a:pt x="167" y="265"/>
                    <a:pt x="164" y="266"/>
                  </a:cubicBezTo>
                  <a:cubicBezTo>
                    <a:pt x="157" y="267"/>
                    <a:pt x="149" y="266"/>
                    <a:pt x="144" y="261"/>
                  </a:cubicBezTo>
                  <a:cubicBezTo>
                    <a:pt x="135" y="266"/>
                    <a:pt x="123" y="267"/>
                    <a:pt x="114" y="263"/>
                  </a:cubicBezTo>
                  <a:cubicBezTo>
                    <a:pt x="104" y="260"/>
                    <a:pt x="95" y="253"/>
                    <a:pt x="91" y="245"/>
                  </a:cubicBezTo>
                  <a:cubicBezTo>
                    <a:pt x="89" y="243"/>
                    <a:pt x="91" y="238"/>
                    <a:pt x="88" y="239"/>
                  </a:cubicBezTo>
                  <a:cubicBezTo>
                    <a:pt x="87" y="240"/>
                    <a:pt x="87" y="240"/>
                    <a:pt x="87" y="240"/>
                  </a:cubicBezTo>
                  <a:cubicBezTo>
                    <a:pt x="80" y="239"/>
                    <a:pt x="74" y="232"/>
                    <a:pt x="72" y="226"/>
                  </a:cubicBezTo>
                  <a:cubicBezTo>
                    <a:pt x="72" y="225"/>
                    <a:pt x="73" y="223"/>
                    <a:pt x="72" y="223"/>
                  </a:cubicBezTo>
                  <a:cubicBezTo>
                    <a:pt x="70" y="224"/>
                    <a:pt x="68" y="223"/>
                    <a:pt x="66" y="222"/>
                  </a:cubicBezTo>
                  <a:cubicBezTo>
                    <a:pt x="58" y="217"/>
                    <a:pt x="50" y="209"/>
                    <a:pt x="48" y="200"/>
                  </a:cubicBezTo>
                  <a:cubicBezTo>
                    <a:pt x="44" y="189"/>
                    <a:pt x="44" y="179"/>
                    <a:pt x="47" y="168"/>
                  </a:cubicBezTo>
                  <a:cubicBezTo>
                    <a:pt x="46" y="165"/>
                    <a:pt x="43" y="162"/>
                    <a:pt x="44" y="158"/>
                  </a:cubicBezTo>
                  <a:cubicBezTo>
                    <a:pt x="44" y="151"/>
                    <a:pt x="46" y="146"/>
                    <a:pt x="50" y="142"/>
                  </a:cubicBezTo>
                  <a:cubicBezTo>
                    <a:pt x="45" y="132"/>
                    <a:pt x="47" y="119"/>
                    <a:pt x="53" y="109"/>
                  </a:cubicBezTo>
                  <a:cubicBezTo>
                    <a:pt x="57" y="101"/>
                    <a:pt x="62" y="93"/>
                    <a:pt x="70" y="89"/>
                  </a:cubicBezTo>
                  <a:cubicBezTo>
                    <a:pt x="71" y="88"/>
                    <a:pt x="74" y="88"/>
                    <a:pt x="74" y="86"/>
                  </a:cubicBezTo>
                  <a:cubicBezTo>
                    <a:pt x="75" y="79"/>
                    <a:pt x="84" y="73"/>
                    <a:pt x="91" y="72"/>
                  </a:cubicBezTo>
                  <a:cubicBezTo>
                    <a:pt x="91" y="72"/>
                    <a:pt x="92" y="72"/>
                    <a:pt x="92" y="72"/>
                  </a:cubicBezTo>
                  <a:cubicBezTo>
                    <a:pt x="93" y="71"/>
                    <a:pt x="92" y="70"/>
                    <a:pt x="92" y="69"/>
                  </a:cubicBezTo>
                  <a:cubicBezTo>
                    <a:pt x="94" y="61"/>
                    <a:pt x="100" y="56"/>
                    <a:pt x="106" y="53"/>
                  </a:cubicBezTo>
                  <a:cubicBezTo>
                    <a:pt x="117" y="48"/>
                    <a:pt x="131" y="46"/>
                    <a:pt x="142" y="49"/>
                  </a:cubicBezTo>
                  <a:cubicBezTo>
                    <a:pt x="143" y="50"/>
                    <a:pt x="145" y="50"/>
                    <a:pt x="146" y="50"/>
                  </a:cubicBezTo>
                  <a:cubicBezTo>
                    <a:pt x="152" y="46"/>
                    <a:pt x="159" y="45"/>
                    <a:pt x="165" y="47"/>
                  </a:cubicBezTo>
                  <a:cubicBezTo>
                    <a:pt x="167" y="47"/>
                    <a:pt x="169" y="50"/>
                    <a:pt x="171" y="49"/>
                  </a:cubicBezTo>
                  <a:cubicBezTo>
                    <a:pt x="178" y="44"/>
                    <a:pt x="189" y="44"/>
                    <a:pt x="197" y="46"/>
                  </a:cubicBezTo>
                  <a:cubicBezTo>
                    <a:pt x="201" y="47"/>
                    <a:pt x="204" y="48"/>
                    <a:pt x="208" y="50"/>
                  </a:cubicBezTo>
                  <a:close/>
                  <a:moveTo>
                    <a:pt x="281" y="53"/>
                  </a:moveTo>
                  <a:cubicBezTo>
                    <a:pt x="282" y="55"/>
                    <a:pt x="284" y="56"/>
                    <a:pt x="282" y="58"/>
                  </a:cubicBezTo>
                  <a:cubicBezTo>
                    <a:pt x="282" y="58"/>
                    <a:pt x="282" y="59"/>
                    <a:pt x="281" y="58"/>
                  </a:cubicBezTo>
                  <a:cubicBezTo>
                    <a:pt x="281" y="57"/>
                    <a:pt x="280" y="55"/>
                    <a:pt x="279" y="54"/>
                  </a:cubicBezTo>
                  <a:cubicBezTo>
                    <a:pt x="277" y="53"/>
                    <a:pt x="275" y="52"/>
                    <a:pt x="273" y="54"/>
                  </a:cubicBezTo>
                  <a:cubicBezTo>
                    <a:pt x="271" y="55"/>
                    <a:pt x="271" y="56"/>
                    <a:pt x="271" y="58"/>
                  </a:cubicBezTo>
                  <a:cubicBezTo>
                    <a:pt x="270" y="62"/>
                    <a:pt x="274" y="63"/>
                    <a:pt x="276" y="66"/>
                  </a:cubicBezTo>
                  <a:cubicBezTo>
                    <a:pt x="275" y="68"/>
                    <a:pt x="274" y="71"/>
                    <a:pt x="274" y="73"/>
                  </a:cubicBezTo>
                  <a:cubicBezTo>
                    <a:pt x="275" y="76"/>
                    <a:pt x="277" y="78"/>
                    <a:pt x="279" y="80"/>
                  </a:cubicBezTo>
                  <a:cubicBezTo>
                    <a:pt x="281" y="80"/>
                    <a:pt x="283" y="81"/>
                    <a:pt x="286" y="80"/>
                  </a:cubicBezTo>
                  <a:cubicBezTo>
                    <a:pt x="286" y="80"/>
                    <a:pt x="287" y="81"/>
                    <a:pt x="286" y="82"/>
                  </a:cubicBezTo>
                  <a:cubicBezTo>
                    <a:pt x="287" y="84"/>
                    <a:pt x="287" y="88"/>
                    <a:pt x="289" y="90"/>
                  </a:cubicBezTo>
                  <a:cubicBezTo>
                    <a:pt x="291" y="90"/>
                    <a:pt x="291" y="92"/>
                    <a:pt x="293" y="91"/>
                  </a:cubicBezTo>
                  <a:cubicBezTo>
                    <a:pt x="293" y="92"/>
                    <a:pt x="294" y="92"/>
                    <a:pt x="293" y="93"/>
                  </a:cubicBezTo>
                  <a:cubicBezTo>
                    <a:pt x="292" y="94"/>
                    <a:pt x="290" y="93"/>
                    <a:pt x="289" y="93"/>
                  </a:cubicBezTo>
                  <a:cubicBezTo>
                    <a:pt x="286" y="90"/>
                    <a:pt x="285" y="87"/>
                    <a:pt x="285" y="83"/>
                  </a:cubicBezTo>
                  <a:cubicBezTo>
                    <a:pt x="283" y="82"/>
                    <a:pt x="281" y="83"/>
                    <a:pt x="280" y="82"/>
                  </a:cubicBezTo>
                  <a:cubicBezTo>
                    <a:pt x="276" y="81"/>
                    <a:pt x="273" y="78"/>
                    <a:pt x="272" y="74"/>
                  </a:cubicBezTo>
                  <a:cubicBezTo>
                    <a:pt x="272" y="71"/>
                    <a:pt x="272" y="68"/>
                    <a:pt x="273" y="66"/>
                  </a:cubicBezTo>
                  <a:cubicBezTo>
                    <a:pt x="269" y="64"/>
                    <a:pt x="268" y="60"/>
                    <a:pt x="269" y="56"/>
                  </a:cubicBezTo>
                  <a:cubicBezTo>
                    <a:pt x="269" y="55"/>
                    <a:pt x="269" y="53"/>
                    <a:pt x="271" y="52"/>
                  </a:cubicBezTo>
                  <a:cubicBezTo>
                    <a:pt x="274" y="50"/>
                    <a:pt x="278" y="51"/>
                    <a:pt x="281" y="53"/>
                  </a:cubicBezTo>
                  <a:close/>
                  <a:moveTo>
                    <a:pt x="215" y="65"/>
                  </a:moveTo>
                  <a:cubicBezTo>
                    <a:pt x="218" y="68"/>
                    <a:pt x="220" y="73"/>
                    <a:pt x="222" y="77"/>
                  </a:cubicBezTo>
                  <a:cubicBezTo>
                    <a:pt x="229" y="77"/>
                    <a:pt x="235" y="83"/>
                    <a:pt x="237" y="89"/>
                  </a:cubicBezTo>
                  <a:cubicBezTo>
                    <a:pt x="239" y="91"/>
                    <a:pt x="238" y="94"/>
                    <a:pt x="241" y="95"/>
                  </a:cubicBezTo>
                  <a:cubicBezTo>
                    <a:pt x="253" y="99"/>
                    <a:pt x="261" y="111"/>
                    <a:pt x="263" y="123"/>
                  </a:cubicBezTo>
                  <a:cubicBezTo>
                    <a:pt x="263" y="129"/>
                    <a:pt x="263" y="136"/>
                    <a:pt x="262" y="142"/>
                  </a:cubicBezTo>
                  <a:cubicBezTo>
                    <a:pt x="265" y="146"/>
                    <a:pt x="266" y="152"/>
                    <a:pt x="264" y="157"/>
                  </a:cubicBezTo>
                  <a:cubicBezTo>
                    <a:pt x="261" y="166"/>
                    <a:pt x="261" y="166"/>
                    <a:pt x="261" y="166"/>
                  </a:cubicBezTo>
                  <a:cubicBezTo>
                    <a:pt x="265" y="174"/>
                    <a:pt x="265" y="182"/>
                    <a:pt x="262" y="190"/>
                  </a:cubicBezTo>
                  <a:cubicBezTo>
                    <a:pt x="259" y="197"/>
                    <a:pt x="256" y="204"/>
                    <a:pt x="250" y="208"/>
                  </a:cubicBezTo>
                  <a:cubicBezTo>
                    <a:pt x="246" y="212"/>
                    <a:pt x="242" y="214"/>
                    <a:pt x="238" y="217"/>
                  </a:cubicBezTo>
                  <a:cubicBezTo>
                    <a:pt x="237" y="217"/>
                    <a:pt x="237" y="219"/>
                    <a:pt x="237" y="220"/>
                  </a:cubicBezTo>
                  <a:cubicBezTo>
                    <a:pt x="236" y="227"/>
                    <a:pt x="229" y="231"/>
                    <a:pt x="223" y="233"/>
                  </a:cubicBezTo>
                  <a:cubicBezTo>
                    <a:pt x="220" y="234"/>
                    <a:pt x="221" y="238"/>
                    <a:pt x="219" y="240"/>
                  </a:cubicBezTo>
                  <a:cubicBezTo>
                    <a:pt x="218" y="244"/>
                    <a:pt x="215" y="247"/>
                    <a:pt x="212" y="249"/>
                  </a:cubicBezTo>
                  <a:cubicBezTo>
                    <a:pt x="205" y="254"/>
                    <a:pt x="197" y="258"/>
                    <a:pt x="189" y="258"/>
                  </a:cubicBezTo>
                  <a:cubicBezTo>
                    <a:pt x="187" y="258"/>
                    <a:pt x="185" y="257"/>
                    <a:pt x="183" y="258"/>
                  </a:cubicBezTo>
                  <a:cubicBezTo>
                    <a:pt x="179" y="256"/>
                    <a:pt x="174" y="255"/>
                    <a:pt x="170" y="254"/>
                  </a:cubicBezTo>
                  <a:cubicBezTo>
                    <a:pt x="169" y="253"/>
                    <a:pt x="168" y="256"/>
                    <a:pt x="167" y="255"/>
                  </a:cubicBezTo>
                  <a:cubicBezTo>
                    <a:pt x="167" y="255"/>
                    <a:pt x="167" y="255"/>
                    <a:pt x="167" y="255"/>
                  </a:cubicBezTo>
                  <a:cubicBezTo>
                    <a:pt x="167" y="256"/>
                    <a:pt x="167" y="256"/>
                    <a:pt x="167" y="256"/>
                  </a:cubicBezTo>
                  <a:cubicBezTo>
                    <a:pt x="166" y="256"/>
                    <a:pt x="164" y="258"/>
                    <a:pt x="162" y="258"/>
                  </a:cubicBezTo>
                  <a:cubicBezTo>
                    <a:pt x="156" y="259"/>
                    <a:pt x="150" y="258"/>
                    <a:pt x="144" y="255"/>
                  </a:cubicBezTo>
                  <a:cubicBezTo>
                    <a:pt x="138" y="257"/>
                    <a:pt x="132" y="259"/>
                    <a:pt x="125" y="257"/>
                  </a:cubicBezTo>
                  <a:cubicBezTo>
                    <a:pt x="116" y="256"/>
                    <a:pt x="106" y="253"/>
                    <a:pt x="100" y="246"/>
                  </a:cubicBezTo>
                  <a:cubicBezTo>
                    <a:pt x="97" y="242"/>
                    <a:pt x="95" y="238"/>
                    <a:pt x="93" y="234"/>
                  </a:cubicBezTo>
                  <a:cubicBezTo>
                    <a:pt x="90" y="233"/>
                    <a:pt x="87" y="233"/>
                    <a:pt x="84" y="231"/>
                  </a:cubicBezTo>
                  <a:cubicBezTo>
                    <a:pt x="81" y="228"/>
                    <a:pt x="79" y="224"/>
                    <a:pt x="77" y="220"/>
                  </a:cubicBezTo>
                  <a:cubicBezTo>
                    <a:pt x="72" y="217"/>
                    <a:pt x="66" y="215"/>
                    <a:pt x="62" y="211"/>
                  </a:cubicBezTo>
                  <a:cubicBezTo>
                    <a:pt x="61" y="208"/>
                    <a:pt x="58" y="205"/>
                    <a:pt x="57" y="202"/>
                  </a:cubicBezTo>
                  <a:cubicBezTo>
                    <a:pt x="52" y="192"/>
                    <a:pt x="52" y="179"/>
                    <a:pt x="55" y="168"/>
                  </a:cubicBezTo>
                  <a:cubicBezTo>
                    <a:pt x="56" y="167"/>
                    <a:pt x="56" y="167"/>
                    <a:pt x="56" y="167"/>
                  </a:cubicBezTo>
                  <a:cubicBezTo>
                    <a:pt x="51" y="162"/>
                    <a:pt x="50" y="154"/>
                    <a:pt x="53" y="147"/>
                  </a:cubicBezTo>
                  <a:cubicBezTo>
                    <a:pt x="55" y="145"/>
                    <a:pt x="56" y="143"/>
                    <a:pt x="55" y="140"/>
                  </a:cubicBezTo>
                  <a:cubicBezTo>
                    <a:pt x="53" y="136"/>
                    <a:pt x="54" y="131"/>
                    <a:pt x="53" y="126"/>
                  </a:cubicBezTo>
                  <a:cubicBezTo>
                    <a:pt x="55" y="113"/>
                    <a:pt x="65" y="101"/>
                    <a:pt x="76" y="93"/>
                  </a:cubicBezTo>
                  <a:cubicBezTo>
                    <a:pt x="80" y="93"/>
                    <a:pt x="79" y="88"/>
                    <a:pt x="81" y="86"/>
                  </a:cubicBezTo>
                  <a:cubicBezTo>
                    <a:pt x="83" y="83"/>
                    <a:pt x="86" y="80"/>
                    <a:pt x="89" y="78"/>
                  </a:cubicBezTo>
                  <a:cubicBezTo>
                    <a:pt x="95" y="76"/>
                    <a:pt x="95" y="76"/>
                    <a:pt x="95" y="76"/>
                  </a:cubicBezTo>
                  <a:cubicBezTo>
                    <a:pt x="98" y="69"/>
                    <a:pt x="105" y="63"/>
                    <a:pt x="112" y="60"/>
                  </a:cubicBezTo>
                  <a:cubicBezTo>
                    <a:pt x="118" y="57"/>
                    <a:pt x="126" y="55"/>
                    <a:pt x="133" y="56"/>
                  </a:cubicBezTo>
                  <a:cubicBezTo>
                    <a:pt x="138" y="56"/>
                    <a:pt x="142" y="57"/>
                    <a:pt x="147" y="58"/>
                  </a:cubicBezTo>
                  <a:cubicBezTo>
                    <a:pt x="151" y="56"/>
                    <a:pt x="154" y="53"/>
                    <a:pt x="159" y="53"/>
                  </a:cubicBezTo>
                  <a:cubicBezTo>
                    <a:pt x="162" y="53"/>
                    <a:pt x="165" y="53"/>
                    <a:pt x="168" y="54"/>
                  </a:cubicBezTo>
                  <a:cubicBezTo>
                    <a:pt x="171" y="56"/>
                    <a:pt x="171" y="56"/>
                    <a:pt x="171" y="56"/>
                  </a:cubicBezTo>
                  <a:cubicBezTo>
                    <a:pt x="181" y="50"/>
                    <a:pt x="195" y="52"/>
                    <a:pt x="205" y="57"/>
                  </a:cubicBezTo>
                  <a:cubicBezTo>
                    <a:pt x="208" y="59"/>
                    <a:pt x="212" y="62"/>
                    <a:pt x="215" y="65"/>
                  </a:cubicBezTo>
                  <a:close/>
                  <a:moveTo>
                    <a:pt x="263" y="59"/>
                  </a:moveTo>
                  <a:cubicBezTo>
                    <a:pt x="263" y="59"/>
                    <a:pt x="262" y="59"/>
                    <a:pt x="261" y="59"/>
                  </a:cubicBezTo>
                  <a:cubicBezTo>
                    <a:pt x="260" y="58"/>
                    <a:pt x="259" y="57"/>
                    <a:pt x="259" y="56"/>
                  </a:cubicBezTo>
                  <a:cubicBezTo>
                    <a:pt x="261" y="55"/>
                    <a:pt x="262" y="54"/>
                    <a:pt x="264" y="54"/>
                  </a:cubicBezTo>
                  <a:cubicBezTo>
                    <a:pt x="263" y="59"/>
                    <a:pt x="263" y="59"/>
                    <a:pt x="263" y="59"/>
                  </a:cubicBezTo>
                  <a:close/>
                  <a:moveTo>
                    <a:pt x="60" y="61"/>
                  </a:moveTo>
                  <a:cubicBezTo>
                    <a:pt x="58" y="63"/>
                    <a:pt x="56" y="64"/>
                    <a:pt x="53" y="65"/>
                  </a:cubicBezTo>
                  <a:cubicBezTo>
                    <a:pt x="52" y="64"/>
                    <a:pt x="52" y="63"/>
                    <a:pt x="53" y="62"/>
                  </a:cubicBezTo>
                  <a:cubicBezTo>
                    <a:pt x="57" y="61"/>
                    <a:pt x="59" y="57"/>
                    <a:pt x="60" y="53"/>
                  </a:cubicBezTo>
                  <a:cubicBezTo>
                    <a:pt x="61" y="53"/>
                    <a:pt x="61" y="53"/>
                    <a:pt x="61" y="53"/>
                  </a:cubicBezTo>
                  <a:cubicBezTo>
                    <a:pt x="63" y="55"/>
                    <a:pt x="61" y="59"/>
                    <a:pt x="60" y="61"/>
                  </a:cubicBezTo>
                  <a:close/>
                  <a:moveTo>
                    <a:pt x="45" y="56"/>
                  </a:moveTo>
                  <a:cubicBezTo>
                    <a:pt x="47" y="60"/>
                    <a:pt x="46" y="65"/>
                    <a:pt x="44" y="68"/>
                  </a:cubicBezTo>
                  <a:cubicBezTo>
                    <a:pt x="43" y="70"/>
                    <a:pt x="40" y="69"/>
                    <a:pt x="40" y="72"/>
                  </a:cubicBezTo>
                  <a:cubicBezTo>
                    <a:pt x="40" y="77"/>
                    <a:pt x="37" y="81"/>
                    <a:pt x="33" y="83"/>
                  </a:cubicBezTo>
                  <a:cubicBezTo>
                    <a:pt x="31" y="84"/>
                    <a:pt x="29" y="82"/>
                    <a:pt x="27" y="84"/>
                  </a:cubicBezTo>
                  <a:cubicBezTo>
                    <a:pt x="27" y="87"/>
                    <a:pt x="27" y="91"/>
                    <a:pt x="24" y="93"/>
                  </a:cubicBezTo>
                  <a:cubicBezTo>
                    <a:pt x="23" y="93"/>
                    <a:pt x="21" y="94"/>
                    <a:pt x="21" y="93"/>
                  </a:cubicBezTo>
                  <a:cubicBezTo>
                    <a:pt x="20" y="93"/>
                    <a:pt x="20" y="92"/>
                    <a:pt x="20" y="92"/>
                  </a:cubicBezTo>
                  <a:cubicBezTo>
                    <a:pt x="21" y="91"/>
                    <a:pt x="22" y="92"/>
                    <a:pt x="23" y="91"/>
                  </a:cubicBezTo>
                  <a:cubicBezTo>
                    <a:pt x="25" y="89"/>
                    <a:pt x="25" y="85"/>
                    <a:pt x="25" y="82"/>
                  </a:cubicBezTo>
                  <a:cubicBezTo>
                    <a:pt x="28" y="81"/>
                    <a:pt x="32" y="82"/>
                    <a:pt x="34" y="79"/>
                  </a:cubicBezTo>
                  <a:cubicBezTo>
                    <a:pt x="37" y="77"/>
                    <a:pt x="38" y="73"/>
                    <a:pt x="38" y="69"/>
                  </a:cubicBezTo>
                  <a:cubicBezTo>
                    <a:pt x="39" y="69"/>
                    <a:pt x="41" y="68"/>
                    <a:pt x="43" y="66"/>
                  </a:cubicBezTo>
                  <a:cubicBezTo>
                    <a:pt x="44" y="63"/>
                    <a:pt x="45" y="60"/>
                    <a:pt x="43" y="57"/>
                  </a:cubicBezTo>
                  <a:cubicBezTo>
                    <a:pt x="43" y="54"/>
                    <a:pt x="39" y="54"/>
                    <a:pt x="37" y="54"/>
                  </a:cubicBezTo>
                  <a:cubicBezTo>
                    <a:pt x="33" y="54"/>
                    <a:pt x="36" y="62"/>
                    <a:pt x="32" y="58"/>
                  </a:cubicBezTo>
                  <a:cubicBezTo>
                    <a:pt x="32" y="56"/>
                    <a:pt x="33" y="54"/>
                    <a:pt x="34" y="53"/>
                  </a:cubicBezTo>
                  <a:cubicBezTo>
                    <a:pt x="38" y="52"/>
                    <a:pt x="43" y="53"/>
                    <a:pt x="45" y="56"/>
                  </a:cubicBezTo>
                  <a:close/>
                  <a:moveTo>
                    <a:pt x="57" y="54"/>
                  </a:moveTo>
                  <a:cubicBezTo>
                    <a:pt x="57" y="56"/>
                    <a:pt x="56" y="58"/>
                    <a:pt x="55" y="59"/>
                  </a:cubicBezTo>
                  <a:cubicBezTo>
                    <a:pt x="54" y="59"/>
                    <a:pt x="53" y="60"/>
                    <a:pt x="53" y="60"/>
                  </a:cubicBezTo>
                  <a:cubicBezTo>
                    <a:pt x="52" y="57"/>
                    <a:pt x="51" y="55"/>
                    <a:pt x="50" y="53"/>
                  </a:cubicBezTo>
                  <a:cubicBezTo>
                    <a:pt x="52" y="54"/>
                    <a:pt x="54" y="54"/>
                    <a:pt x="57" y="54"/>
                  </a:cubicBezTo>
                  <a:close/>
                  <a:moveTo>
                    <a:pt x="259" y="59"/>
                  </a:moveTo>
                  <a:cubicBezTo>
                    <a:pt x="260" y="60"/>
                    <a:pt x="261" y="62"/>
                    <a:pt x="263" y="61"/>
                  </a:cubicBezTo>
                  <a:cubicBezTo>
                    <a:pt x="263" y="61"/>
                    <a:pt x="264" y="61"/>
                    <a:pt x="264" y="61"/>
                  </a:cubicBezTo>
                  <a:cubicBezTo>
                    <a:pt x="265" y="62"/>
                    <a:pt x="265" y="63"/>
                    <a:pt x="264" y="64"/>
                  </a:cubicBezTo>
                  <a:cubicBezTo>
                    <a:pt x="261" y="64"/>
                    <a:pt x="258" y="62"/>
                    <a:pt x="257" y="60"/>
                  </a:cubicBezTo>
                  <a:cubicBezTo>
                    <a:pt x="255" y="56"/>
                    <a:pt x="255" y="56"/>
                    <a:pt x="255" y="56"/>
                  </a:cubicBezTo>
                  <a:cubicBezTo>
                    <a:pt x="258" y="54"/>
                    <a:pt x="257" y="58"/>
                    <a:pt x="259" y="59"/>
                  </a:cubicBezTo>
                  <a:close/>
                  <a:moveTo>
                    <a:pt x="308" y="65"/>
                  </a:moveTo>
                  <a:cubicBezTo>
                    <a:pt x="308" y="69"/>
                    <a:pt x="308" y="73"/>
                    <a:pt x="304" y="74"/>
                  </a:cubicBezTo>
                  <a:cubicBezTo>
                    <a:pt x="302" y="75"/>
                    <a:pt x="300" y="76"/>
                    <a:pt x="299" y="74"/>
                  </a:cubicBezTo>
                  <a:cubicBezTo>
                    <a:pt x="298" y="73"/>
                    <a:pt x="297" y="72"/>
                    <a:pt x="297" y="71"/>
                  </a:cubicBezTo>
                  <a:cubicBezTo>
                    <a:pt x="299" y="70"/>
                    <a:pt x="299" y="72"/>
                    <a:pt x="299" y="72"/>
                  </a:cubicBezTo>
                  <a:cubicBezTo>
                    <a:pt x="301" y="73"/>
                    <a:pt x="302" y="73"/>
                    <a:pt x="303" y="73"/>
                  </a:cubicBezTo>
                  <a:cubicBezTo>
                    <a:pt x="306" y="71"/>
                    <a:pt x="306" y="68"/>
                    <a:pt x="307" y="65"/>
                  </a:cubicBezTo>
                  <a:cubicBezTo>
                    <a:pt x="307" y="63"/>
                    <a:pt x="302" y="61"/>
                    <a:pt x="306" y="59"/>
                  </a:cubicBezTo>
                  <a:cubicBezTo>
                    <a:pt x="308" y="60"/>
                    <a:pt x="308" y="63"/>
                    <a:pt x="308" y="65"/>
                  </a:cubicBezTo>
                  <a:close/>
                  <a:moveTo>
                    <a:pt x="164" y="62"/>
                  </a:moveTo>
                  <a:cubicBezTo>
                    <a:pt x="166" y="64"/>
                    <a:pt x="167" y="66"/>
                    <a:pt x="169" y="66"/>
                  </a:cubicBezTo>
                  <a:cubicBezTo>
                    <a:pt x="177" y="65"/>
                    <a:pt x="185" y="60"/>
                    <a:pt x="194" y="63"/>
                  </a:cubicBezTo>
                  <a:cubicBezTo>
                    <a:pt x="196" y="64"/>
                    <a:pt x="198" y="64"/>
                    <a:pt x="201" y="66"/>
                  </a:cubicBezTo>
                  <a:cubicBezTo>
                    <a:pt x="201" y="67"/>
                    <a:pt x="201" y="69"/>
                    <a:pt x="201" y="69"/>
                  </a:cubicBezTo>
                  <a:cubicBezTo>
                    <a:pt x="194" y="65"/>
                    <a:pt x="184" y="64"/>
                    <a:pt x="177" y="68"/>
                  </a:cubicBezTo>
                  <a:cubicBezTo>
                    <a:pt x="174" y="71"/>
                    <a:pt x="170" y="72"/>
                    <a:pt x="166" y="71"/>
                  </a:cubicBezTo>
                  <a:cubicBezTo>
                    <a:pt x="162" y="69"/>
                    <a:pt x="159" y="67"/>
                    <a:pt x="159" y="63"/>
                  </a:cubicBezTo>
                  <a:cubicBezTo>
                    <a:pt x="159" y="60"/>
                    <a:pt x="161" y="59"/>
                    <a:pt x="163" y="58"/>
                  </a:cubicBezTo>
                  <a:cubicBezTo>
                    <a:pt x="164" y="58"/>
                    <a:pt x="164" y="58"/>
                    <a:pt x="164" y="58"/>
                  </a:cubicBezTo>
                  <a:cubicBezTo>
                    <a:pt x="164" y="62"/>
                    <a:pt x="164" y="62"/>
                    <a:pt x="164" y="62"/>
                  </a:cubicBezTo>
                  <a:close/>
                  <a:moveTo>
                    <a:pt x="155" y="60"/>
                  </a:moveTo>
                  <a:cubicBezTo>
                    <a:pt x="156" y="62"/>
                    <a:pt x="157" y="64"/>
                    <a:pt x="156" y="66"/>
                  </a:cubicBezTo>
                  <a:cubicBezTo>
                    <a:pt x="156" y="67"/>
                    <a:pt x="155" y="69"/>
                    <a:pt x="153" y="70"/>
                  </a:cubicBezTo>
                  <a:cubicBezTo>
                    <a:pt x="150" y="72"/>
                    <a:pt x="145" y="71"/>
                    <a:pt x="142" y="69"/>
                  </a:cubicBezTo>
                  <a:cubicBezTo>
                    <a:pt x="136" y="63"/>
                    <a:pt x="125" y="64"/>
                    <a:pt x="118" y="67"/>
                  </a:cubicBezTo>
                  <a:cubicBezTo>
                    <a:pt x="117" y="67"/>
                    <a:pt x="118" y="66"/>
                    <a:pt x="118" y="65"/>
                  </a:cubicBezTo>
                  <a:cubicBezTo>
                    <a:pt x="118" y="65"/>
                    <a:pt x="118" y="65"/>
                    <a:pt x="118" y="65"/>
                  </a:cubicBezTo>
                  <a:cubicBezTo>
                    <a:pt x="125" y="63"/>
                    <a:pt x="133" y="61"/>
                    <a:pt x="139" y="64"/>
                  </a:cubicBezTo>
                  <a:cubicBezTo>
                    <a:pt x="143" y="64"/>
                    <a:pt x="146" y="68"/>
                    <a:pt x="150" y="65"/>
                  </a:cubicBezTo>
                  <a:cubicBezTo>
                    <a:pt x="151" y="64"/>
                    <a:pt x="151" y="62"/>
                    <a:pt x="151" y="61"/>
                  </a:cubicBezTo>
                  <a:cubicBezTo>
                    <a:pt x="150" y="61"/>
                    <a:pt x="150" y="60"/>
                    <a:pt x="150" y="59"/>
                  </a:cubicBezTo>
                  <a:cubicBezTo>
                    <a:pt x="152" y="58"/>
                    <a:pt x="153" y="59"/>
                    <a:pt x="155" y="60"/>
                  </a:cubicBezTo>
                  <a:close/>
                  <a:moveTo>
                    <a:pt x="206" y="66"/>
                  </a:moveTo>
                  <a:cubicBezTo>
                    <a:pt x="208" y="73"/>
                    <a:pt x="215" y="78"/>
                    <a:pt x="222" y="81"/>
                  </a:cubicBezTo>
                  <a:cubicBezTo>
                    <a:pt x="215" y="81"/>
                    <a:pt x="208" y="77"/>
                    <a:pt x="205" y="71"/>
                  </a:cubicBezTo>
                  <a:cubicBezTo>
                    <a:pt x="203" y="67"/>
                    <a:pt x="203" y="64"/>
                    <a:pt x="204" y="60"/>
                  </a:cubicBezTo>
                  <a:cubicBezTo>
                    <a:pt x="204" y="59"/>
                    <a:pt x="205" y="59"/>
                    <a:pt x="205" y="59"/>
                  </a:cubicBezTo>
                  <a:cubicBezTo>
                    <a:pt x="206" y="61"/>
                    <a:pt x="206" y="64"/>
                    <a:pt x="206" y="66"/>
                  </a:cubicBezTo>
                  <a:close/>
                  <a:moveTo>
                    <a:pt x="200" y="62"/>
                  </a:moveTo>
                  <a:cubicBezTo>
                    <a:pt x="201" y="62"/>
                    <a:pt x="200" y="63"/>
                    <a:pt x="200" y="63"/>
                  </a:cubicBezTo>
                  <a:cubicBezTo>
                    <a:pt x="200" y="63"/>
                    <a:pt x="200" y="63"/>
                    <a:pt x="200" y="63"/>
                  </a:cubicBezTo>
                  <a:cubicBezTo>
                    <a:pt x="191" y="58"/>
                    <a:pt x="180" y="61"/>
                    <a:pt x="170" y="64"/>
                  </a:cubicBezTo>
                  <a:cubicBezTo>
                    <a:pt x="169" y="65"/>
                    <a:pt x="168" y="63"/>
                    <a:pt x="167" y="63"/>
                  </a:cubicBezTo>
                  <a:cubicBezTo>
                    <a:pt x="167" y="62"/>
                    <a:pt x="166" y="61"/>
                    <a:pt x="167" y="60"/>
                  </a:cubicBezTo>
                  <a:cubicBezTo>
                    <a:pt x="170" y="62"/>
                    <a:pt x="175" y="62"/>
                    <a:pt x="179" y="60"/>
                  </a:cubicBezTo>
                  <a:cubicBezTo>
                    <a:pt x="186" y="59"/>
                    <a:pt x="194" y="59"/>
                    <a:pt x="200" y="62"/>
                  </a:cubicBezTo>
                  <a:close/>
                  <a:moveTo>
                    <a:pt x="294" y="63"/>
                  </a:moveTo>
                  <a:cubicBezTo>
                    <a:pt x="292" y="65"/>
                    <a:pt x="290" y="68"/>
                    <a:pt x="290" y="71"/>
                  </a:cubicBezTo>
                  <a:cubicBezTo>
                    <a:pt x="290" y="73"/>
                    <a:pt x="290" y="75"/>
                    <a:pt x="291" y="76"/>
                  </a:cubicBezTo>
                  <a:cubicBezTo>
                    <a:pt x="291" y="77"/>
                    <a:pt x="291" y="77"/>
                    <a:pt x="291" y="77"/>
                  </a:cubicBezTo>
                  <a:cubicBezTo>
                    <a:pt x="288" y="76"/>
                    <a:pt x="289" y="72"/>
                    <a:pt x="288" y="70"/>
                  </a:cubicBezTo>
                  <a:cubicBezTo>
                    <a:pt x="289" y="67"/>
                    <a:pt x="290" y="64"/>
                    <a:pt x="293" y="62"/>
                  </a:cubicBezTo>
                  <a:cubicBezTo>
                    <a:pt x="293" y="62"/>
                    <a:pt x="294" y="63"/>
                    <a:pt x="294" y="63"/>
                  </a:cubicBezTo>
                  <a:close/>
                  <a:moveTo>
                    <a:pt x="117" y="61"/>
                  </a:moveTo>
                  <a:cubicBezTo>
                    <a:pt x="115" y="68"/>
                    <a:pt x="111" y="75"/>
                    <a:pt x="105" y="79"/>
                  </a:cubicBezTo>
                  <a:cubicBezTo>
                    <a:pt x="102" y="80"/>
                    <a:pt x="100" y="81"/>
                    <a:pt x="97" y="81"/>
                  </a:cubicBezTo>
                  <a:cubicBezTo>
                    <a:pt x="97" y="80"/>
                    <a:pt x="99" y="81"/>
                    <a:pt x="99" y="80"/>
                  </a:cubicBezTo>
                  <a:cubicBezTo>
                    <a:pt x="105" y="78"/>
                    <a:pt x="109" y="73"/>
                    <a:pt x="109" y="67"/>
                  </a:cubicBezTo>
                  <a:cubicBezTo>
                    <a:pt x="110" y="64"/>
                    <a:pt x="110" y="64"/>
                    <a:pt x="110" y="64"/>
                  </a:cubicBezTo>
                  <a:cubicBezTo>
                    <a:pt x="112" y="62"/>
                    <a:pt x="115" y="62"/>
                    <a:pt x="117" y="60"/>
                  </a:cubicBezTo>
                  <a:cubicBezTo>
                    <a:pt x="117" y="61"/>
                    <a:pt x="117" y="61"/>
                    <a:pt x="117" y="61"/>
                  </a:cubicBezTo>
                  <a:close/>
                  <a:moveTo>
                    <a:pt x="215" y="68"/>
                  </a:moveTo>
                  <a:cubicBezTo>
                    <a:pt x="219" y="75"/>
                    <a:pt x="219" y="75"/>
                    <a:pt x="219" y="75"/>
                  </a:cubicBezTo>
                  <a:cubicBezTo>
                    <a:pt x="219" y="77"/>
                    <a:pt x="219" y="77"/>
                    <a:pt x="219" y="77"/>
                  </a:cubicBezTo>
                  <a:cubicBezTo>
                    <a:pt x="214" y="74"/>
                    <a:pt x="207" y="70"/>
                    <a:pt x="208" y="63"/>
                  </a:cubicBezTo>
                  <a:cubicBezTo>
                    <a:pt x="208" y="62"/>
                    <a:pt x="208" y="62"/>
                    <a:pt x="208" y="62"/>
                  </a:cubicBezTo>
                  <a:cubicBezTo>
                    <a:pt x="211" y="63"/>
                    <a:pt x="213" y="66"/>
                    <a:pt x="215" y="68"/>
                  </a:cubicBezTo>
                  <a:close/>
                  <a:moveTo>
                    <a:pt x="28" y="67"/>
                  </a:moveTo>
                  <a:cubicBezTo>
                    <a:pt x="28" y="72"/>
                    <a:pt x="26" y="77"/>
                    <a:pt x="22" y="81"/>
                  </a:cubicBezTo>
                  <a:cubicBezTo>
                    <a:pt x="19" y="83"/>
                    <a:pt x="15" y="84"/>
                    <a:pt x="12" y="85"/>
                  </a:cubicBezTo>
                  <a:cubicBezTo>
                    <a:pt x="12" y="84"/>
                    <a:pt x="11" y="84"/>
                    <a:pt x="11" y="85"/>
                  </a:cubicBezTo>
                  <a:cubicBezTo>
                    <a:pt x="9" y="88"/>
                    <a:pt x="7" y="93"/>
                    <a:pt x="8" y="97"/>
                  </a:cubicBezTo>
                  <a:cubicBezTo>
                    <a:pt x="9" y="99"/>
                    <a:pt x="10" y="102"/>
                    <a:pt x="13" y="103"/>
                  </a:cubicBezTo>
                  <a:cubicBezTo>
                    <a:pt x="11" y="110"/>
                    <a:pt x="7" y="117"/>
                    <a:pt x="8" y="124"/>
                  </a:cubicBezTo>
                  <a:cubicBezTo>
                    <a:pt x="11" y="128"/>
                    <a:pt x="12" y="133"/>
                    <a:pt x="12" y="138"/>
                  </a:cubicBezTo>
                  <a:cubicBezTo>
                    <a:pt x="13" y="137"/>
                    <a:pt x="13" y="135"/>
                    <a:pt x="14" y="134"/>
                  </a:cubicBezTo>
                  <a:cubicBezTo>
                    <a:pt x="15" y="128"/>
                    <a:pt x="11" y="122"/>
                    <a:pt x="15" y="116"/>
                  </a:cubicBezTo>
                  <a:cubicBezTo>
                    <a:pt x="18" y="113"/>
                    <a:pt x="18" y="107"/>
                    <a:pt x="18" y="103"/>
                  </a:cubicBezTo>
                  <a:cubicBezTo>
                    <a:pt x="16" y="101"/>
                    <a:pt x="13" y="101"/>
                    <a:pt x="13" y="98"/>
                  </a:cubicBezTo>
                  <a:cubicBezTo>
                    <a:pt x="11" y="95"/>
                    <a:pt x="12" y="92"/>
                    <a:pt x="13" y="89"/>
                  </a:cubicBezTo>
                  <a:cubicBezTo>
                    <a:pt x="13" y="89"/>
                    <a:pt x="14" y="89"/>
                    <a:pt x="14" y="89"/>
                  </a:cubicBezTo>
                  <a:cubicBezTo>
                    <a:pt x="15" y="89"/>
                    <a:pt x="15" y="89"/>
                    <a:pt x="15" y="89"/>
                  </a:cubicBezTo>
                  <a:cubicBezTo>
                    <a:pt x="14" y="92"/>
                    <a:pt x="13" y="94"/>
                    <a:pt x="14" y="97"/>
                  </a:cubicBezTo>
                  <a:cubicBezTo>
                    <a:pt x="15" y="99"/>
                    <a:pt x="17" y="101"/>
                    <a:pt x="19" y="101"/>
                  </a:cubicBezTo>
                  <a:cubicBezTo>
                    <a:pt x="21" y="103"/>
                    <a:pt x="20" y="107"/>
                    <a:pt x="20" y="109"/>
                  </a:cubicBezTo>
                  <a:cubicBezTo>
                    <a:pt x="19" y="115"/>
                    <a:pt x="13" y="119"/>
                    <a:pt x="15" y="125"/>
                  </a:cubicBezTo>
                  <a:cubicBezTo>
                    <a:pt x="16" y="130"/>
                    <a:pt x="16" y="135"/>
                    <a:pt x="13" y="139"/>
                  </a:cubicBezTo>
                  <a:cubicBezTo>
                    <a:pt x="12" y="141"/>
                    <a:pt x="11" y="143"/>
                    <a:pt x="9" y="143"/>
                  </a:cubicBezTo>
                  <a:cubicBezTo>
                    <a:pt x="8" y="141"/>
                    <a:pt x="10" y="139"/>
                    <a:pt x="10" y="137"/>
                  </a:cubicBezTo>
                  <a:cubicBezTo>
                    <a:pt x="11" y="132"/>
                    <a:pt x="6" y="127"/>
                    <a:pt x="6" y="122"/>
                  </a:cubicBezTo>
                  <a:cubicBezTo>
                    <a:pt x="5" y="116"/>
                    <a:pt x="8" y="110"/>
                    <a:pt x="10" y="105"/>
                  </a:cubicBezTo>
                  <a:cubicBezTo>
                    <a:pt x="10" y="103"/>
                    <a:pt x="8" y="102"/>
                    <a:pt x="8" y="100"/>
                  </a:cubicBezTo>
                  <a:cubicBezTo>
                    <a:pt x="4" y="95"/>
                    <a:pt x="7" y="89"/>
                    <a:pt x="9" y="84"/>
                  </a:cubicBezTo>
                  <a:cubicBezTo>
                    <a:pt x="10" y="82"/>
                    <a:pt x="12" y="83"/>
                    <a:pt x="13" y="83"/>
                  </a:cubicBezTo>
                  <a:cubicBezTo>
                    <a:pt x="19" y="81"/>
                    <a:pt x="25" y="77"/>
                    <a:pt x="26" y="71"/>
                  </a:cubicBezTo>
                  <a:cubicBezTo>
                    <a:pt x="27" y="69"/>
                    <a:pt x="25" y="66"/>
                    <a:pt x="23" y="64"/>
                  </a:cubicBezTo>
                  <a:cubicBezTo>
                    <a:pt x="23" y="63"/>
                    <a:pt x="24" y="63"/>
                    <a:pt x="24" y="63"/>
                  </a:cubicBezTo>
                  <a:cubicBezTo>
                    <a:pt x="26" y="63"/>
                    <a:pt x="27" y="65"/>
                    <a:pt x="28" y="67"/>
                  </a:cubicBezTo>
                  <a:close/>
                  <a:moveTo>
                    <a:pt x="106" y="71"/>
                  </a:moveTo>
                  <a:cubicBezTo>
                    <a:pt x="104" y="74"/>
                    <a:pt x="101" y="77"/>
                    <a:pt x="98" y="78"/>
                  </a:cubicBezTo>
                  <a:cubicBezTo>
                    <a:pt x="99" y="73"/>
                    <a:pt x="102" y="68"/>
                    <a:pt x="107" y="66"/>
                  </a:cubicBezTo>
                  <a:cubicBezTo>
                    <a:pt x="107" y="67"/>
                    <a:pt x="106" y="70"/>
                    <a:pt x="106" y="71"/>
                  </a:cubicBezTo>
                  <a:close/>
                  <a:moveTo>
                    <a:pt x="143" y="73"/>
                  </a:moveTo>
                  <a:cubicBezTo>
                    <a:pt x="143" y="75"/>
                    <a:pt x="144" y="77"/>
                    <a:pt x="142" y="79"/>
                  </a:cubicBezTo>
                  <a:cubicBezTo>
                    <a:pt x="141" y="80"/>
                    <a:pt x="140" y="80"/>
                    <a:pt x="139" y="81"/>
                  </a:cubicBezTo>
                  <a:cubicBezTo>
                    <a:pt x="138" y="80"/>
                    <a:pt x="137" y="80"/>
                    <a:pt x="136" y="80"/>
                  </a:cubicBezTo>
                  <a:cubicBezTo>
                    <a:pt x="137" y="78"/>
                    <a:pt x="138" y="75"/>
                    <a:pt x="137" y="74"/>
                  </a:cubicBezTo>
                  <a:cubicBezTo>
                    <a:pt x="134" y="71"/>
                    <a:pt x="131" y="70"/>
                    <a:pt x="128" y="71"/>
                  </a:cubicBezTo>
                  <a:cubicBezTo>
                    <a:pt x="122" y="72"/>
                    <a:pt x="118" y="76"/>
                    <a:pt x="113" y="75"/>
                  </a:cubicBezTo>
                  <a:cubicBezTo>
                    <a:pt x="112" y="74"/>
                    <a:pt x="114" y="72"/>
                    <a:pt x="115" y="71"/>
                  </a:cubicBezTo>
                  <a:cubicBezTo>
                    <a:pt x="119" y="68"/>
                    <a:pt x="123" y="67"/>
                    <a:pt x="128" y="66"/>
                  </a:cubicBezTo>
                  <a:cubicBezTo>
                    <a:pt x="133" y="67"/>
                    <a:pt x="141" y="67"/>
                    <a:pt x="143" y="73"/>
                  </a:cubicBezTo>
                  <a:close/>
                  <a:moveTo>
                    <a:pt x="199" y="70"/>
                  </a:moveTo>
                  <a:cubicBezTo>
                    <a:pt x="200" y="72"/>
                    <a:pt x="202" y="71"/>
                    <a:pt x="203" y="72"/>
                  </a:cubicBezTo>
                  <a:cubicBezTo>
                    <a:pt x="203" y="74"/>
                    <a:pt x="207" y="76"/>
                    <a:pt x="204" y="77"/>
                  </a:cubicBezTo>
                  <a:cubicBezTo>
                    <a:pt x="198" y="74"/>
                    <a:pt x="192" y="72"/>
                    <a:pt x="185" y="72"/>
                  </a:cubicBezTo>
                  <a:cubicBezTo>
                    <a:pt x="183" y="74"/>
                    <a:pt x="181" y="75"/>
                    <a:pt x="180" y="77"/>
                  </a:cubicBezTo>
                  <a:cubicBezTo>
                    <a:pt x="180" y="79"/>
                    <a:pt x="180" y="80"/>
                    <a:pt x="182" y="81"/>
                  </a:cubicBezTo>
                  <a:cubicBezTo>
                    <a:pt x="182" y="82"/>
                    <a:pt x="181" y="82"/>
                    <a:pt x="181" y="82"/>
                  </a:cubicBezTo>
                  <a:cubicBezTo>
                    <a:pt x="179" y="82"/>
                    <a:pt x="177" y="82"/>
                    <a:pt x="176" y="80"/>
                  </a:cubicBezTo>
                  <a:cubicBezTo>
                    <a:pt x="175" y="79"/>
                    <a:pt x="174" y="77"/>
                    <a:pt x="174" y="76"/>
                  </a:cubicBezTo>
                  <a:cubicBezTo>
                    <a:pt x="175" y="71"/>
                    <a:pt x="181" y="69"/>
                    <a:pt x="185" y="68"/>
                  </a:cubicBezTo>
                  <a:cubicBezTo>
                    <a:pt x="190" y="68"/>
                    <a:pt x="195" y="68"/>
                    <a:pt x="199" y="70"/>
                  </a:cubicBezTo>
                  <a:close/>
                  <a:moveTo>
                    <a:pt x="135" y="76"/>
                  </a:moveTo>
                  <a:cubicBezTo>
                    <a:pt x="135" y="76"/>
                    <a:pt x="135" y="77"/>
                    <a:pt x="134" y="78"/>
                  </a:cubicBezTo>
                  <a:cubicBezTo>
                    <a:pt x="132" y="77"/>
                    <a:pt x="131" y="75"/>
                    <a:pt x="129" y="75"/>
                  </a:cubicBezTo>
                  <a:cubicBezTo>
                    <a:pt x="124" y="75"/>
                    <a:pt x="120" y="80"/>
                    <a:pt x="115" y="78"/>
                  </a:cubicBezTo>
                  <a:cubicBezTo>
                    <a:pt x="115" y="78"/>
                    <a:pt x="115" y="78"/>
                    <a:pt x="115" y="77"/>
                  </a:cubicBezTo>
                  <a:cubicBezTo>
                    <a:pt x="122" y="77"/>
                    <a:pt x="128" y="70"/>
                    <a:pt x="135" y="74"/>
                  </a:cubicBezTo>
                  <a:cubicBezTo>
                    <a:pt x="135" y="76"/>
                    <a:pt x="135" y="76"/>
                    <a:pt x="135" y="76"/>
                  </a:cubicBezTo>
                  <a:close/>
                  <a:moveTo>
                    <a:pt x="167" y="80"/>
                  </a:moveTo>
                  <a:cubicBezTo>
                    <a:pt x="174" y="82"/>
                    <a:pt x="180" y="86"/>
                    <a:pt x="183" y="93"/>
                  </a:cubicBezTo>
                  <a:cubicBezTo>
                    <a:pt x="189" y="94"/>
                    <a:pt x="194" y="97"/>
                    <a:pt x="197" y="101"/>
                  </a:cubicBezTo>
                  <a:cubicBezTo>
                    <a:pt x="199" y="103"/>
                    <a:pt x="200" y="105"/>
                    <a:pt x="200" y="107"/>
                  </a:cubicBezTo>
                  <a:cubicBezTo>
                    <a:pt x="198" y="107"/>
                    <a:pt x="196" y="107"/>
                    <a:pt x="194" y="106"/>
                  </a:cubicBezTo>
                  <a:cubicBezTo>
                    <a:pt x="191" y="100"/>
                    <a:pt x="185" y="97"/>
                    <a:pt x="179" y="96"/>
                  </a:cubicBezTo>
                  <a:cubicBezTo>
                    <a:pt x="177" y="97"/>
                    <a:pt x="177" y="95"/>
                    <a:pt x="176" y="94"/>
                  </a:cubicBezTo>
                  <a:cubicBezTo>
                    <a:pt x="173" y="87"/>
                    <a:pt x="165" y="85"/>
                    <a:pt x="159" y="82"/>
                  </a:cubicBezTo>
                  <a:cubicBezTo>
                    <a:pt x="158" y="81"/>
                    <a:pt x="156" y="81"/>
                    <a:pt x="155" y="81"/>
                  </a:cubicBezTo>
                  <a:cubicBezTo>
                    <a:pt x="150" y="88"/>
                    <a:pt x="140" y="88"/>
                    <a:pt x="136" y="96"/>
                  </a:cubicBezTo>
                  <a:cubicBezTo>
                    <a:pt x="137" y="100"/>
                    <a:pt x="132" y="99"/>
                    <a:pt x="130" y="101"/>
                  </a:cubicBezTo>
                  <a:cubicBezTo>
                    <a:pt x="124" y="104"/>
                    <a:pt x="124" y="104"/>
                    <a:pt x="124" y="104"/>
                  </a:cubicBezTo>
                  <a:cubicBezTo>
                    <a:pt x="121" y="104"/>
                    <a:pt x="118" y="105"/>
                    <a:pt x="115" y="106"/>
                  </a:cubicBezTo>
                  <a:cubicBezTo>
                    <a:pt x="115" y="106"/>
                    <a:pt x="115" y="106"/>
                    <a:pt x="115" y="106"/>
                  </a:cubicBezTo>
                  <a:cubicBezTo>
                    <a:pt x="118" y="100"/>
                    <a:pt x="123" y="96"/>
                    <a:pt x="129" y="96"/>
                  </a:cubicBezTo>
                  <a:cubicBezTo>
                    <a:pt x="133" y="97"/>
                    <a:pt x="132" y="92"/>
                    <a:pt x="134" y="90"/>
                  </a:cubicBezTo>
                  <a:cubicBezTo>
                    <a:pt x="138" y="81"/>
                    <a:pt x="150" y="83"/>
                    <a:pt x="155" y="74"/>
                  </a:cubicBezTo>
                  <a:cubicBezTo>
                    <a:pt x="157" y="73"/>
                    <a:pt x="158" y="77"/>
                    <a:pt x="160" y="77"/>
                  </a:cubicBezTo>
                  <a:cubicBezTo>
                    <a:pt x="162" y="78"/>
                    <a:pt x="165" y="78"/>
                    <a:pt x="167" y="80"/>
                  </a:cubicBezTo>
                  <a:close/>
                  <a:moveTo>
                    <a:pt x="201" y="78"/>
                  </a:moveTo>
                  <a:cubicBezTo>
                    <a:pt x="202" y="78"/>
                    <a:pt x="202" y="79"/>
                    <a:pt x="201" y="79"/>
                  </a:cubicBezTo>
                  <a:cubicBezTo>
                    <a:pt x="201" y="79"/>
                    <a:pt x="200" y="78"/>
                    <a:pt x="199" y="78"/>
                  </a:cubicBezTo>
                  <a:cubicBezTo>
                    <a:pt x="195" y="76"/>
                    <a:pt x="191" y="75"/>
                    <a:pt x="187" y="76"/>
                  </a:cubicBezTo>
                  <a:cubicBezTo>
                    <a:pt x="186" y="77"/>
                    <a:pt x="184" y="78"/>
                    <a:pt x="184" y="80"/>
                  </a:cubicBezTo>
                  <a:cubicBezTo>
                    <a:pt x="183" y="80"/>
                    <a:pt x="183" y="79"/>
                    <a:pt x="182" y="78"/>
                  </a:cubicBezTo>
                  <a:cubicBezTo>
                    <a:pt x="182" y="76"/>
                    <a:pt x="185" y="75"/>
                    <a:pt x="186" y="74"/>
                  </a:cubicBezTo>
                  <a:cubicBezTo>
                    <a:pt x="192" y="73"/>
                    <a:pt x="196" y="76"/>
                    <a:pt x="201" y="78"/>
                  </a:cubicBezTo>
                  <a:close/>
                  <a:moveTo>
                    <a:pt x="209" y="79"/>
                  </a:moveTo>
                  <a:cubicBezTo>
                    <a:pt x="209" y="80"/>
                    <a:pt x="209" y="80"/>
                    <a:pt x="209" y="80"/>
                  </a:cubicBezTo>
                  <a:cubicBezTo>
                    <a:pt x="206" y="81"/>
                    <a:pt x="204" y="83"/>
                    <a:pt x="201" y="85"/>
                  </a:cubicBezTo>
                  <a:cubicBezTo>
                    <a:pt x="202" y="88"/>
                    <a:pt x="205" y="87"/>
                    <a:pt x="208" y="88"/>
                  </a:cubicBezTo>
                  <a:cubicBezTo>
                    <a:pt x="209" y="89"/>
                    <a:pt x="210" y="88"/>
                    <a:pt x="211" y="89"/>
                  </a:cubicBezTo>
                  <a:cubicBezTo>
                    <a:pt x="209" y="90"/>
                    <a:pt x="205" y="89"/>
                    <a:pt x="203" y="89"/>
                  </a:cubicBezTo>
                  <a:cubicBezTo>
                    <a:pt x="201" y="89"/>
                    <a:pt x="199" y="88"/>
                    <a:pt x="197" y="87"/>
                  </a:cubicBezTo>
                  <a:cubicBezTo>
                    <a:pt x="197" y="86"/>
                    <a:pt x="197" y="86"/>
                    <a:pt x="197" y="86"/>
                  </a:cubicBezTo>
                  <a:cubicBezTo>
                    <a:pt x="200" y="82"/>
                    <a:pt x="203" y="79"/>
                    <a:pt x="207" y="78"/>
                  </a:cubicBezTo>
                  <a:cubicBezTo>
                    <a:pt x="208" y="78"/>
                    <a:pt x="209" y="79"/>
                    <a:pt x="209" y="79"/>
                  </a:cubicBezTo>
                  <a:close/>
                  <a:moveTo>
                    <a:pt x="116" y="82"/>
                  </a:moveTo>
                  <a:cubicBezTo>
                    <a:pt x="117" y="81"/>
                    <a:pt x="117" y="82"/>
                    <a:pt x="118" y="83"/>
                  </a:cubicBezTo>
                  <a:cubicBezTo>
                    <a:pt x="118" y="83"/>
                    <a:pt x="118" y="84"/>
                    <a:pt x="119" y="85"/>
                  </a:cubicBezTo>
                  <a:cubicBezTo>
                    <a:pt x="117" y="87"/>
                    <a:pt x="114" y="88"/>
                    <a:pt x="112" y="90"/>
                  </a:cubicBezTo>
                  <a:cubicBezTo>
                    <a:pt x="110" y="90"/>
                    <a:pt x="107" y="91"/>
                    <a:pt x="105" y="91"/>
                  </a:cubicBezTo>
                  <a:cubicBezTo>
                    <a:pt x="105" y="90"/>
                    <a:pt x="105" y="90"/>
                    <a:pt x="105" y="90"/>
                  </a:cubicBezTo>
                  <a:cubicBezTo>
                    <a:pt x="108" y="88"/>
                    <a:pt x="112" y="88"/>
                    <a:pt x="114" y="85"/>
                  </a:cubicBezTo>
                  <a:cubicBezTo>
                    <a:pt x="115" y="83"/>
                    <a:pt x="113" y="81"/>
                    <a:pt x="112" y="80"/>
                  </a:cubicBezTo>
                  <a:cubicBezTo>
                    <a:pt x="111" y="80"/>
                    <a:pt x="110" y="79"/>
                    <a:pt x="110" y="78"/>
                  </a:cubicBezTo>
                  <a:cubicBezTo>
                    <a:pt x="113" y="78"/>
                    <a:pt x="114" y="80"/>
                    <a:pt x="116" y="82"/>
                  </a:cubicBezTo>
                  <a:close/>
                  <a:moveTo>
                    <a:pt x="305" y="81"/>
                  </a:moveTo>
                  <a:cubicBezTo>
                    <a:pt x="309" y="84"/>
                    <a:pt x="310" y="89"/>
                    <a:pt x="309" y="93"/>
                  </a:cubicBezTo>
                  <a:cubicBezTo>
                    <a:pt x="309" y="96"/>
                    <a:pt x="307" y="98"/>
                    <a:pt x="306" y="101"/>
                  </a:cubicBezTo>
                  <a:cubicBezTo>
                    <a:pt x="307" y="103"/>
                    <a:pt x="308" y="105"/>
                    <a:pt x="310" y="108"/>
                  </a:cubicBezTo>
                  <a:cubicBezTo>
                    <a:pt x="312" y="116"/>
                    <a:pt x="306" y="124"/>
                    <a:pt x="306" y="132"/>
                  </a:cubicBezTo>
                  <a:cubicBezTo>
                    <a:pt x="306" y="134"/>
                    <a:pt x="306" y="137"/>
                    <a:pt x="308" y="138"/>
                  </a:cubicBezTo>
                  <a:cubicBezTo>
                    <a:pt x="308" y="138"/>
                    <a:pt x="308" y="139"/>
                    <a:pt x="308" y="139"/>
                  </a:cubicBezTo>
                  <a:cubicBezTo>
                    <a:pt x="306" y="139"/>
                    <a:pt x="305" y="137"/>
                    <a:pt x="303" y="136"/>
                  </a:cubicBezTo>
                  <a:cubicBezTo>
                    <a:pt x="299" y="131"/>
                    <a:pt x="301" y="123"/>
                    <a:pt x="302" y="117"/>
                  </a:cubicBezTo>
                  <a:cubicBezTo>
                    <a:pt x="303" y="111"/>
                    <a:pt x="296" y="107"/>
                    <a:pt x="295" y="101"/>
                  </a:cubicBezTo>
                  <a:cubicBezTo>
                    <a:pt x="295" y="101"/>
                    <a:pt x="295" y="101"/>
                    <a:pt x="295" y="100"/>
                  </a:cubicBezTo>
                  <a:cubicBezTo>
                    <a:pt x="297" y="101"/>
                    <a:pt x="297" y="103"/>
                    <a:pt x="298" y="105"/>
                  </a:cubicBezTo>
                  <a:cubicBezTo>
                    <a:pt x="301" y="108"/>
                    <a:pt x="304" y="113"/>
                    <a:pt x="304" y="118"/>
                  </a:cubicBezTo>
                  <a:cubicBezTo>
                    <a:pt x="304" y="123"/>
                    <a:pt x="300" y="128"/>
                    <a:pt x="304" y="132"/>
                  </a:cubicBezTo>
                  <a:cubicBezTo>
                    <a:pt x="305" y="130"/>
                    <a:pt x="304" y="128"/>
                    <a:pt x="305" y="126"/>
                  </a:cubicBezTo>
                  <a:cubicBezTo>
                    <a:pt x="307" y="119"/>
                    <a:pt x="311" y="110"/>
                    <a:pt x="305" y="104"/>
                  </a:cubicBezTo>
                  <a:cubicBezTo>
                    <a:pt x="304" y="103"/>
                    <a:pt x="303" y="101"/>
                    <a:pt x="304" y="99"/>
                  </a:cubicBezTo>
                  <a:cubicBezTo>
                    <a:pt x="307" y="97"/>
                    <a:pt x="308" y="92"/>
                    <a:pt x="308" y="89"/>
                  </a:cubicBezTo>
                  <a:cubicBezTo>
                    <a:pt x="307" y="86"/>
                    <a:pt x="306" y="84"/>
                    <a:pt x="304" y="83"/>
                  </a:cubicBezTo>
                  <a:cubicBezTo>
                    <a:pt x="304" y="82"/>
                    <a:pt x="304" y="80"/>
                    <a:pt x="305" y="81"/>
                  </a:cubicBezTo>
                  <a:close/>
                  <a:moveTo>
                    <a:pt x="112" y="84"/>
                  </a:moveTo>
                  <a:cubicBezTo>
                    <a:pt x="110" y="86"/>
                    <a:pt x="107" y="87"/>
                    <a:pt x="105" y="87"/>
                  </a:cubicBezTo>
                  <a:cubicBezTo>
                    <a:pt x="102" y="88"/>
                    <a:pt x="101" y="86"/>
                    <a:pt x="99" y="85"/>
                  </a:cubicBezTo>
                  <a:cubicBezTo>
                    <a:pt x="99" y="84"/>
                    <a:pt x="99" y="84"/>
                    <a:pt x="99" y="83"/>
                  </a:cubicBezTo>
                  <a:cubicBezTo>
                    <a:pt x="102" y="83"/>
                    <a:pt x="105" y="81"/>
                    <a:pt x="107" y="79"/>
                  </a:cubicBezTo>
                  <a:cubicBezTo>
                    <a:pt x="109" y="80"/>
                    <a:pt x="111" y="82"/>
                    <a:pt x="112" y="84"/>
                  </a:cubicBezTo>
                  <a:close/>
                  <a:moveTo>
                    <a:pt x="219" y="83"/>
                  </a:moveTo>
                  <a:cubicBezTo>
                    <a:pt x="219" y="85"/>
                    <a:pt x="217" y="85"/>
                    <a:pt x="216" y="86"/>
                  </a:cubicBezTo>
                  <a:cubicBezTo>
                    <a:pt x="213" y="87"/>
                    <a:pt x="209" y="87"/>
                    <a:pt x="205" y="85"/>
                  </a:cubicBezTo>
                  <a:cubicBezTo>
                    <a:pt x="207" y="84"/>
                    <a:pt x="210" y="82"/>
                    <a:pt x="212" y="81"/>
                  </a:cubicBezTo>
                  <a:cubicBezTo>
                    <a:pt x="215" y="82"/>
                    <a:pt x="217" y="83"/>
                    <a:pt x="219" y="83"/>
                  </a:cubicBezTo>
                  <a:close/>
                  <a:moveTo>
                    <a:pt x="169" y="89"/>
                  </a:moveTo>
                  <a:cubicBezTo>
                    <a:pt x="172" y="92"/>
                    <a:pt x="175" y="95"/>
                    <a:pt x="176" y="99"/>
                  </a:cubicBezTo>
                  <a:cubicBezTo>
                    <a:pt x="176" y="99"/>
                    <a:pt x="176" y="99"/>
                    <a:pt x="176" y="99"/>
                  </a:cubicBezTo>
                  <a:cubicBezTo>
                    <a:pt x="180" y="98"/>
                    <a:pt x="183" y="100"/>
                    <a:pt x="186" y="101"/>
                  </a:cubicBezTo>
                  <a:cubicBezTo>
                    <a:pt x="188" y="102"/>
                    <a:pt x="190" y="104"/>
                    <a:pt x="190" y="106"/>
                  </a:cubicBezTo>
                  <a:cubicBezTo>
                    <a:pt x="186" y="106"/>
                    <a:pt x="182" y="108"/>
                    <a:pt x="180" y="112"/>
                  </a:cubicBezTo>
                  <a:cubicBezTo>
                    <a:pt x="178" y="113"/>
                    <a:pt x="177" y="116"/>
                    <a:pt x="176" y="118"/>
                  </a:cubicBezTo>
                  <a:cubicBezTo>
                    <a:pt x="176" y="114"/>
                    <a:pt x="175" y="110"/>
                    <a:pt x="171" y="108"/>
                  </a:cubicBezTo>
                  <a:cubicBezTo>
                    <a:pt x="171" y="107"/>
                    <a:pt x="171" y="106"/>
                    <a:pt x="171" y="104"/>
                  </a:cubicBezTo>
                  <a:cubicBezTo>
                    <a:pt x="170" y="101"/>
                    <a:pt x="169" y="97"/>
                    <a:pt x="165" y="97"/>
                  </a:cubicBezTo>
                  <a:cubicBezTo>
                    <a:pt x="163" y="95"/>
                    <a:pt x="160" y="95"/>
                    <a:pt x="157" y="96"/>
                  </a:cubicBezTo>
                  <a:cubicBezTo>
                    <a:pt x="154" y="97"/>
                    <a:pt x="151" y="99"/>
                    <a:pt x="148" y="102"/>
                  </a:cubicBezTo>
                  <a:cubicBezTo>
                    <a:pt x="147" y="104"/>
                    <a:pt x="147" y="106"/>
                    <a:pt x="147" y="108"/>
                  </a:cubicBezTo>
                  <a:cubicBezTo>
                    <a:pt x="145" y="110"/>
                    <a:pt x="143" y="112"/>
                    <a:pt x="141" y="115"/>
                  </a:cubicBezTo>
                  <a:cubicBezTo>
                    <a:pt x="140" y="113"/>
                    <a:pt x="139" y="111"/>
                    <a:pt x="138" y="109"/>
                  </a:cubicBezTo>
                  <a:cubicBezTo>
                    <a:pt x="135" y="107"/>
                    <a:pt x="132" y="105"/>
                    <a:pt x="129" y="104"/>
                  </a:cubicBezTo>
                  <a:cubicBezTo>
                    <a:pt x="131" y="102"/>
                    <a:pt x="135" y="102"/>
                    <a:pt x="138" y="101"/>
                  </a:cubicBezTo>
                  <a:cubicBezTo>
                    <a:pt x="139" y="100"/>
                    <a:pt x="138" y="98"/>
                    <a:pt x="139" y="97"/>
                  </a:cubicBezTo>
                  <a:cubicBezTo>
                    <a:pt x="140" y="95"/>
                    <a:pt x="141" y="93"/>
                    <a:pt x="143" y="92"/>
                  </a:cubicBezTo>
                  <a:cubicBezTo>
                    <a:pt x="147" y="89"/>
                    <a:pt x="152" y="87"/>
                    <a:pt x="156" y="83"/>
                  </a:cubicBezTo>
                  <a:cubicBezTo>
                    <a:pt x="161" y="86"/>
                    <a:pt x="165" y="88"/>
                    <a:pt x="169" y="89"/>
                  </a:cubicBezTo>
                  <a:close/>
                  <a:moveTo>
                    <a:pt x="104" y="94"/>
                  </a:moveTo>
                  <a:cubicBezTo>
                    <a:pt x="105" y="97"/>
                    <a:pt x="107" y="101"/>
                    <a:pt x="106" y="104"/>
                  </a:cubicBezTo>
                  <a:cubicBezTo>
                    <a:pt x="104" y="106"/>
                    <a:pt x="102" y="105"/>
                    <a:pt x="100" y="104"/>
                  </a:cubicBezTo>
                  <a:cubicBezTo>
                    <a:pt x="94" y="102"/>
                    <a:pt x="91" y="98"/>
                    <a:pt x="88" y="94"/>
                  </a:cubicBezTo>
                  <a:cubicBezTo>
                    <a:pt x="87" y="93"/>
                    <a:pt x="87" y="92"/>
                    <a:pt x="87" y="90"/>
                  </a:cubicBezTo>
                  <a:cubicBezTo>
                    <a:pt x="91" y="95"/>
                    <a:pt x="96" y="100"/>
                    <a:pt x="102" y="102"/>
                  </a:cubicBezTo>
                  <a:cubicBezTo>
                    <a:pt x="102" y="102"/>
                    <a:pt x="103" y="102"/>
                    <a:pt x="103" y="101"/>
                  </a:cubicBezTo>
                  <a:cubicBezTo>
                    <a:pt x="103" y="93"/>
                    <a:pt x="96" y="87"/>
                    <a:pt x="90" y="84"/>
                  </a:cubicBezTo>
                  <a:cubicBezTo>
                    <a:pt x="90" y="83"/>
                    <a:pt x="92" y="83"/>
                    <a:pt x="93" y="84"/>
                  </a:cubicBezTo>
                  <a:cubicBezTo>
                    <a:pt x="96" y="84"/>
                    <a:pt x="99" y="88"/>
                    <a:pt x="102" y="90"/>
                  </a:cubicBezTo>
                  <a:cubicBezTo>
                    <a:pt x="104" y="94"/>
                    <a:pt x="104" y="94"/>
                    <a:pt x="104" y="94"/>
                  </a:cubicBezTo>
                  <a:close/>
                  <a:moveTo>
                    <a:pt x="161" y="87"/>
                  </a:moveTo>
                  <a:cubicBezTo>
                    <a:pt x="167" y="89"/>
                    <a:pt x="173" y="94"/>
                    <a:pt x="175" y="100"/>
                  </a:cubicBezTo>
                  <a:cubicBezTo>
                    <a:pt x="179" y="100"/>
                    <a:pt x="183" y="101"/>
                    <a:pt x="186" y="103"/>
                  </a:cubicBezTo>
                  <a:cubicBezTo>
                    <a:pt x="186" y="104"/>
                    <a:pt x="186" y="104"/>
                    <a:pt x="186" y="105"/>
                  </a:cubicBezTo>
                  <a:cubicBezTo>
                    <a:pt x="184" y="106"/>
                    <a:pt x="181" y="107"/>
                    <a:pt x="179" y="109"/>
                  </a:cubicBezTo>
                  <a:cubicBezTo>
                    <a:pt x="178" y="110"/>
                    <a:pt x="177" y="111"/>
                    <a:pt x="176" y="111"/>
                  </a:cubicBezTo>
                  <a:cubicBezTo>
                    <a:pt x="175" y="109"/>
                    <a:pt x="174" y="108"/>
                    <a:pt x="173" y="107"/>
                  </a:cubicBezTo>
                  <a:cubicBezTo>
                    <a:pt x="172" y="103"/>
                    <a:pt x="172" y="99"/>
                    <a:pt x="169" y="96"/>
                  </a:cubicBezTo>
                  <a:cubicBezTo>
                    <a:pt x="164" y="92"/>
                    <a:pt x="157" y="94"/>
                    <a:pt x="152" y="96"/>
                  </a:cubicBezTo>
                  <a:cubicBezTo>
                    <a:pt x="149" y="99"/>
                    <a:pt x="146" y="103"/>
                    <a:pt x="145" y="107"/>
                  </a:cubicBezTo>
                  <a:cubicBezTo>
                    <a:pt x="144" y="109"/>
                    <a:pt x="143" y="111"/>
                    <a:pt x="141" y="111"/>
                  </a:cubicBezTo>
                  <a:cubicBezTo>
                    <a:pt x="138" y="109"/>
                    <a:pt x="136" y="105"/>
                    <a:pt x="133" y="105"/>
                  </a:cubicBezTo>
                  <a:cubicBezTo>
                    <a:pt x="133" y="104"/>
                    <a:pt x="132" y="104"/>
                    <a:pt x="133" y="103"/>
                  </a:cubicBezTo>
                  <a:cubicBezTo>
                    <a:pt x="135" y="104"/>
                    <a:pt x="137" y="103"/>
                    <a:pt x="139" y="103"/>
                  </a:cubicBezTo>
                  <a:cubicBezTo>
                    <a:pt x="140" y="102"/>
                    <a:pt x="140" y="100"/>
                    <a:pt x="140" y="99"/>
                  </a:cubicBezTo>
                  <a:cubicBezTo>
                    <a:pt x="142" y="91"/>
                    <a:pt x="152" y="91"/>
                    <a:pt x="156" y="85"/>
                  </a:cubicBezTo>
                  <a:cubicBezTo>
                    <a:pt x="158" y="85"/>
                    <a:pt x="159" y="87"/>
                    <a:pt x="161" y="87"/>
                  </a:cubicBezTo>
                  <a:close/>
                  <a:moveTo>
                    <a:pt x="223" y="85"/>
                  </a:moveTo>
                  <a:cubicBezTo>
                    <a:pt x="222" y="87"/>
                    <a:pt x="221" y="88"/>
                    <a:pt x="220" y="89"/>
                  </a:cubicBezTo>
                  <a:cubicBezTo>
                    <a:pt x="216" y="91"/>
                    <a:pt x="213" y="96"/>
                    <a:pt x="212" y="100"/>
                  </a:cubicBezTo>
                  <a:cubicBezTo>
                    <a:pt x="211" y="101"/>
                    <a:pt x="212" y="102"/>
                    <a:pt x="212" y="102"/>
                  </a:cubicBezTo>
                  <a:cubicBezTo>
                    <a:pt x="216" y="101"/>
                    <a:pt x="219" y="101"/>
                    <a:pt x="222" y="98"/>
                  </a:cubicBezTo>
                  <a:cubicBezTo>
                    <a:pt x="226" y="96"/>
                    <a:pt x="228" y="93"/>
                    <a:pt x="230" y="90"/>
                  </a:cubicBezTo>
                  <a:cubicBezTo>
                    <a:pt x="229" y="95"/>
                    <a:pt x="224" y="100"/>
                    <a:pt x="219" y="103"/>
                  </a:cubicBezTo>
                  <a:cubicBezTo>
                    <a:pt x="216" y="104"/>
                    <a:pt x="213" y="105"/>
                    <a:pt x="209" y="104"/>
                  </a:cubicBezTo>
                  <a:cubicBezTo>
                    <a:pt x="209" y="100"/>
                    <a:pt x="210" y="94"/>
                    <a:pt x="214" y="91"/>
                  </a:cubicBezTo>
                  <a:cubicBezTo>
                    <a:pt x="217" y="88"/>
                    <a:pt x="220" y="87"/>
                    <a:pt x="223" y="85"/>
                  </a:cubicBezTo>
                  <a:close/>
                  <a:moveTo>
                    <a:pt x="99" y="95"/>
                  </a:moveTo>
                  <a:cubicBezTo>
                    <a:pt x="100" y="96"/>
                    <a:pt x="101" y="97"/>
                    <a:pt x="100" y="99"/>
                  </a:cubicBezTo>
                  <a:cubicBezTo>
                    <a:pt x="98" y="98"/>
                    <a:pt x="97" y="97"/>
                    <a:pt x="95" y="96"/>
                  </a:cubicBezTo>
                  <a:cubicBezTo>
                    <a:pt x="92" y="93"/>
                    <a:pt x="89" y="89"/>
                    <a:pt x="87" y="86"/>
                  </a:cubicBezTo>
                  <a:cubicBezTo>
                    <a:pt x="87" y="85"/>
                    <a:pt x="86" y="85"/>
                    <a:pt x="87" y="85"/>
                  </a:cubicBezTo>
                  <a:cubicBezTo>
                    <a:pt x="92" y="86"/>
                    <a:pt x="97" y="90"/>
                    <a:pt x="99" y="95"/>
                  </a:cubicBezTo>
                  <a:close/>
                  <a:moveTo>
                    <a:pt x="229" y="86"/>
                  </a:moveTo>
                  <a:cubicBezTo>
                    <a:pt x="227" y="92"/>
                    <a:pt x="222" y="98"/>
                    <a:pt x="215" y="98"/>
                  </a:cubicBezTo>
                  <a:cubicBezTo>
                    <a:pt x="216" y="93"/>
                    <a:pt x="221" y="90"/>
                    <a:pt x="225" y="87"/>
                  </a:cubicBezTo>
                  <a:cubicBezTo>
                    <a:pt x="226" y="87"/>
                    <a:pt x="227" y="86"/>
                    <a:pt x="229" y="86"/>
                  </a:cubicBezTo>
                  <a:close/>
                  <a:moveTo>
                    <a:pt x="235" y="90"/>
                  </a:moveTo>
                  <a:cubicBezTo>
                    <a:pt x="235" y="90"/>
                    <a:pt x="235" y="90"/>
                    <a:pt x="235" y="90"/>
                  </a:cubicBezTo>
                  <a:cubicBezTo>
                    <a:pt x="235" y="90"/>
                    <a:pt x="235" y="90"/>
                    <a:pt x="235" y="90"/>
                  </a:cubicBezTo>
                  <a:close/>
                  <a:moveTo>
                    <a:pt x="242" y="106"/>
                  </a:moveTo>
                  <a:cubicBezTo>
                    <a:pt x="246" y="108"/>
                    <a:pt x="250" y="110"/>
                    <a:pt x="255" y="109"/>
                  </a:cubicBezTo>
                  <a:cubicBezTo>
                    <a:pt x="256" y="110"/>
                    <a:pt x="257" y="112"/>
                    <a:pt x="257" y="113"/>
                  </a:cubicBezTo>
                  <a:cubicBezTo>
                    <a:pt x="253" y="115"/>
                    <a:pt x="249" y="113"/>
                    <a:pt x="246" y="111"/>
                  </a:cubicBezTo>
                  <a:cubicBezTo>
                    <a:pt x="239" y="109"/>
                    <a:pt x="234" y="100"/>
                    <a:pt x="233" y="93"/>
                  </a:cubicBezTo>
                  <a:cubicBezTo>
                    <a:pt x="234" y="91"/>
                    <a:pt x="234" y="91"/>
                    <a:pt x="234" y="91"/>
                  </a:cubicBezTo>
                  <a:cubicBezTo>
                    <a:pt x="236" y="96"/>
                    <a:pt x="237" y="102"/>
                    <a:pt x="242" y="106"/>
                  </a:cubicBezTo>
                  <a:close/>
                  <a:moveTo>
                    <a:pt x="84" y="97"/>
                  </a:moveTo>
                  <a:cubicBezTo>
                    <a:pt x="81" y="105"/>
                    <a:pt x="73" y="112"/>
                    <a:pt x="65" y="113"/>
                  </a:cubicBezTo>
                  <a:cubicBezTo>
                    <a:pt x="61" y="113"/>
                    <a:pt x="61" y="113"/>
                    <a:pt x="61" y="113"/>
                  </a:cubicBezTo>
                  <a:cubicBezTo>
                    <a:pt x="62" y="111"/>
                    <a:pt x="63" y="108"/>
                    <a:pt x="65" y="107"/>
                  </a:cubicBezTo>
                  <a:cubicBezTo>
                    <a:pt x="70" y="108"/>
                    <a:pt x="75" y="106"/>
                    <a:pt x="78" y="103"/>
                  </a:cubicBezTo>
                  <a:cubicBezTo>
                    <a:pt x="81" y="100"/>
                    <a:pt x="82" y="96"/>
                    <a:pt x="84" y="92"/>
                  </a:cubicBezTo>
                  <a:cubicBezTo>
                    <a:pt x="85" y="94"/>
                    <a:pt x="85" y="96"/>
                    <a:pt x="84" y="97"/>
                  </a:cubicBezTo>
                  <a:close/>
                  <a:moveTo>
                    <a:pt x="81" y="93"/>
                  </a:moveTo>
                  <a:cubicBezTo>
                    <a:pt x="80" y="98"/>
                    <a:pt x="76" y="102"/>
                    <a:pt x="72" y="104"/>
                  </a:cubicBezTo>
                  <a:cubicBezTo>
                    <a:pt x="70" y="104"/>
                    <a:pt x="69" y="105"/>
                    <a:pt x="67" y="105"/>
                  </a:cubicBezTo>
                  <a:cubicBezTo>
                    <a:pt x="67" y="104"/>
                    <a:pt x="68" y="102"/>
                    <a:pt x="69" y="102"/>
                  </a:cubicBezTo>
                  <a:cubicBezTo>
                    <a:pt x="73" y="98"/>
                    <a:pt x="76" y="94"/>
                    <a:pt x="81" y="93"/>
                  </a:cubicBezTo>
                  <a:close/>
                  <a:moveTo>
                    <a:pt x="234" y="104"/>
                  </a:moveTo>
                  <a:cubicBezTo>
                    <a:pt x="233" y="106"/>
                    <a:pt x="232" y="110"/>
                    <a:pt x="229" y="110"/>
                  </a:cubicBezTo>
                  <a:cubicBezTo>
                    <a:pt x="227" y="107"/>
                    <a:pt x="227" y="103"/>
                    <a:pt x="228" y="99"/>
                  </a:cubicBezTo>
                  <a:cubicBezTo>
                    <a:pt x="231" y="95"/>
                    <a:pt x="231" y="95"/>
                    <a:pt x="231" y="95"/>
                  </a:cubicBezTo>
                  <a:cubicBezTo>
                    <a:pt x="232" y="98"/>
                    <a:pt x="233" y="101"/>
                    <a:pt x="234" y="104"/>
                  </a:cubicBezTo>
                  <a:close/>
                  <a:moveTo>
                    <a:pt x="253" y="107"/>
                  </a:moveTo>
                  <a:cubicBezTo>
                    <a:pt x="251" y="107"/>
                    <a:pt x="248" y="106"/>
                    <a:pt x="247" y="106"/>
                  </a:cubicBezTo>
                  <a:cubicBezTo>
                    <a:pt x="242" y="105"/>
                    <a:pt x="241" y="101"/>
                    <a:pt x="238" y="98"/>
                  </a:cubicBezTo>
                  <a:cubicBezTo>
                    <a:pt x="238" y="97"/>
                    <a:pt x="238" y="97"/>
                    <a:pt x="238" y="97"/>
                  </a:cubicBezTo>
                  <a:cubicBezTo>
                    <a:pt x="244" y="98"/>
                    <a:pt x="250" y="102"/>
                    <a:pt x="253" y="107"/>
                  </a:cubicBezTo>
                  <a:close/>
                  <a:moveTo>
                    <a:pt x="90" y="102"/>
                  </a:moveTo>
                  <a:cubicBezTo>
                    <a:pt x="90" y="105"/>
                    <a:pt x="90" y="107"/>
                    <a:pt x="88" y="109"/>
                  </a:cubicBezTo>
                  <a:cubicBezTo>
                    <a:pt x="86" y="108"/>
                    <a:pt x="85" y="105"/>
                    <a:pt x="84" y="103"/>
                  </a:cubicBezTo>
                  <a:cubicBezTo>
                    <a:pt x="84" y="101"/>
                    <a:pt x="86" y="99"/>
                    <a:pt x="86" y="97"/>
                  </a:cubicBezTo>
                  <a:cubicBezTo>
                    <a:pt x="87" y="96"/>
                    <a:pt x="87" y="96"/>
                    <a:pt x="87" y="96"/>
                  </a:cubicBezTo>
                  <a:cubicBezTo>
                    <a:pt x="88" y="98"/>
                    <a:pt x="91" y="100"/>
                    <a:pt x="90" y="102"/>
                  </a:cubicBezTo>
                  <a:close/>
                  <a:moveTo>
                    <a:pt x="168" y="102"/>
                  </a:moveTo>
                  <a:cubicBezTo>
                    <a:pt x="169" y="105"/>
                    <a:pt x="166" y="111"/>
                    <a:pt x="171" y="111"/>
                  </a:cubicBezTo>
                  <a:cubicBezTo>
                    <a:pt x="174" y="114"/>
                    <a:pt x="174" y="117"/>
                    <a:pt x="173" y="120"/>
                  </a:cubicBezTo>
                  <a:cubicBezTo>
                    <a:pt x="173" y="122"/>
                    <a:pt x="171" y="124"/>
                    <a:pt x="169" y="124"/>
                  </a:cubicBezTo>
                  <a:cubicBezTo>
                    <a:pt x="168" y="125"/>
                    <a:pt x="167" y="125"/>
                    <a:pt x="166" y="124"/>
                  </a:cubicBezTo>
                  <a:cubicBezTo>
                    <a:pt x="164" y="123"/>
                    <a:pt x="164" y="121"/>
                    <a:pt x="165" y="119"/>
                  </a:cubicBezTo>
                  <a:cubicBezTo>
                    <a:pt x="165" y="119"/>
                    <a:pt x="166" y="119"/>
                    <a:pt x="167" y="119"/>
                  </a:cubicBezTo>
                  <a:cubicBezTo>
                    <a:pt x="167" y="120"/>
                    <a:pt x="168" y="120"/>
                    <a:pt x="169" y="120"/>
                  </a:cubicBezTo>
                  <a:cubicBezTo>
                    <a:pt x="170" y="119"/>
                    <a:pt x="171" y="117"/>
                    <a:pt x="170" y="116"/>
                  </a:cubicBezTo>
                  <a:cubicBezTo>
                    <a:pt x="170" y="114"/>
                    <a:pt x="168" y="113"/>
                    <a:pt x="167" y="112"/>
                  </a:cubicBezTo>
                  <a:cubicBezTo>
                    <a:pt x="166" y="109"/>
                    <a:pt x="167" y="103"/>
                    <a:pt x="162" y="101"/>
                  </a:cubicBezTo>
                  <a:cubicBezTo>
                    <a:pt x="160" y="101"/>
                    <a:pt x="158" y="102"/>
                    <a:pt x="157" y="103"/>
                  </a:cubicBezTo>
                  <a:cubicBezTo>
                    <a:pt x="155" y="104"/>
                    <a:pt x="154" y="106"/>
                    <a:pt x="154" y="108"/>
                  </a:cubicBezTo>
                  <a:cubicBezTo>
                    <a:pt x="151" y="110"/>
                    <a:pt x="148" y="112"/>
                    <a:pt x="148" y="116"/>
                  </a:cubicBezTo>
                  <a:cubicBezTo>
                    <a:pt x="148" y="117"/>
                    <a:pt x="148" y="120"/>
                    <a:pt x="150" y="120"/>
                  </a:cubicBezTo>
                  <a:cubicBezTo>
                    <a:pt x="153" y="121"/>
                    <a:pt x="155" y="116"/>
                    <a:pt x="157" y="120"/>
                  </a:cubicBezTo>
                  <a:cubicBezTo>
                    <a:pt x="157" y="121"/>
                    <a:pt x="157" y="122"/>
                    <a:pt x="156" y="123"/>
                  </a:cubicBezTo>
                  <a:cubicBezTo>
                    <a:pt x="155" y="125"/>
                    <a:pt x="152" y="126"/>
                    <a:pt x="150" y="126"/>
                  </a:cubicBezTo>
                  <a:cubicBezTo>
                    <a:pt x="148" y="125"/>
                    <a:pt x="145" y="124"/>
                    <a:pt x="144" y="121"/>
                  </a:cubicBezTo>
                  <a:cubicBezTo>
                    <a:pt x="144" y="119"/>
                    <a:pt x="143" y="117"/>
                    <a:pt x="144" y="115"/>
                  </a:cubicBezTo>
                  <a:cubicBezTo>
                    <a:pt x="145" y="112"/>
                    <a:pt x="148" y="110"/>
                    <a:pt x="149" y="109"/>
                  </a:cubicBezTo>
                  <a:cubicBezTo>
                    <a:pt x="150" y="105"/>
                    <a:pt x="152" y="101"/>
                    <a:pt x="155" y="99"/>
                  </a:cubicBezTo>
                  <a:cubicBezTo>
                    <a:pt x="158" y="98"/>
                    <a:pt x="161" y="97"/>
                    <a:pt x="164" y="98"/>
                  </a:cubicBezTo>
                  <a:cubicBezTo>
                    <a:pt x="165" y="99"/>
                    <a:pt x="167" y="100"/>
                    <a:pt x="168" y="102"/>
                  </a:cubicBezTo>
                  <a:close/>
                  <a:moveTo>
                    <a:pt x="226" y="107"/>
                  </a:moveTo>
                  <a:cubicBezTo>
                    <a:pt x="227" y="109"/>
                    <a:pt x="228" y="111"/>
                    <a:pt x="229" y="112"/>
                  </a:cubicBezTo>
                  <a:cubicBezTo>
                    <a:pt x="233" y="112"/>
                    <a:pt x="234" y="108"/>
                    <a:pt x="235" y="106"/>
                  </a:cubicBezTo>
                  <a:cubicBezTo>
                    <a:pt x="236" y="106"/>
                    <a:pt x="236" y="107"/>
                    <a:pt x="236" y="108"/>
                  </a:cubicBezTo>
                  <a:cubicBezTo>
                    <a:pt x="236" y="111"/>
                    <a:pt x="233" y="114"/>
                    <a:pt x="230" y="116"/>
                  </a:cubicBezTo>
                  <a:cubicBezTo>
                    <a:pt x="229" y="116"/>
                    <a:pt x="228" y="115"/>
                    <a:pt x="227" y="114"/>
                  </a:cubicBezTo>
                  <a:cubicBezTo>
                    <a:pt x="225" y="111"/>
                    <a:pt x="222" y="107"/>
                    <a:pt x="224" y="103"/>
                  </a:cubicBezTo>
                  <a:cubicBezTo>
                    <a:pt x="225" y="102"/>
                    <a:pt x="225" y="102"/>
                    <a:pt x="225" y="102"/>
                  </a:cubicBezTo>
                  <a:cubicBezTo>
                    <a:pt x="226" y="103"/>
                    <a:pt x="225" y="106"/>
                    <a:pt x="226" y="107"/>
                  </a:cubicBezTo>
                  <a:close/>
                  <a:moveTo>
                    <a:pt x="164" y="108"/>
                  </a:moveTo>
                  <a:cubicBezTo>
                    <a:pt x="164" y="110"/>
                    <a:pt x="164" y="111"/>
                    <a:pt x="163" y="113"/>
                  </a:cubicBezTo>
                  <a:cubicBezTo>
                    <a:pt x="164" y="115"/>
                    <a:pt x="166" y="114"/>
                    <a:pt x="167" y="116"/>
                  </a:cubicBezTo>
                  <a:cubicBezTo>
                    <a:pt x="165" y="115"/>
                    <a:pt x="162" y="116"/>
                    <a:pt x="162" y="118"/>
                  </a:cubicBezTo>
                  <a:cubicBezTo>
                    <a:pt x="160" y="120"/>
                    <a:pt x="161" y="122"/>
                    <a:pt x="162" y="124"/>
                  </a:cubicBezTo>
                  <a:cubicBezTo>
                    <a:pt x="163" y="126"/>
                    <a:pt x="165" y="127"/>
                    <a:pt x="167" y="127"/>
                  </a:cubicBezTo>
                  <a:cubicBezTo>
                    <a:pt x="170" y="127"/>
                    <a:pt x="172" y="125"/>
                    <a:pt x="174" y="124"/>
                  </a:cubicBezTo>
                  <a:cubicBezTo>
                    <a:pt x="176" y="121"/>
                    <a:pt x="176" y="121"/>
                    <a:pt x="176" y="121"/>
                  </a:cubicBezTo>
                  <a:cubicBezTo>
                    <a:pt x="177" y="122"/>
                    <a:pt x="176" y="124"/>
                    <a:pt x="177" y="125"/>
                  </a:cubicBezTo>
                  <a:cubicBezTo>
                    <a:pt x="178" y="127"/>
                    <a:pt x="179" y="130"/>
                    <a:pt x="181" y="132"/>
                  </a:cubicBezTo>
                  <a:cubicBezTo>
                    <a:pt x="184" y="135"/>
                    <a:pt x="189" y="138"/>
                    <a:pt x="194" y="138"/>
                  </a:cubicBezTo>
                  <a:cubicBezTo>
                    <a:pt x="192" y="139"/>
                    <a:pt x="191" y="142"/>
                    <a:pt x="191" y="145"/>
                  </a:cubicBezTo>
                  <a:cubicBezTo>
                    <a:pt x="190" y="146"/>
                    <a:pt x="192" y="148"/>
                    <a:pt x="193" y="149"/>
                  </a:cubicBezTo>
                  <a:cubicBezTo>
                    <a:pt x="195" y="150"/>
                    <a:pt x="197" y="150"/>
                    <a:pt x="199" y="149"/>
                  </a:cubicBezTo>
                  <a:cubicBezTo>
                    <a:pt x="200" y="149"/>
                    <a:pt x="201" y="147"/>
                    <a:pt x="202" y="148"/>
                  </a:cubicBezTo>
                  <a:cubicBezTo>
                    <a:pt x="204" y="149"/>
                    <a:pt x="204" y="152"/>
                    <a:pt x="207" y="151"/>
                  </a:cubicBezTo>
                  <a:cubicBezTo>
                    <a:pt x="208" y="151"/>
                    <a:pt x="209" y="151"/>
                    <a:pt x="211" y="152"/>
                  </a:cubicBezTo>
                  <a:cubicBezTo>
                    <a:pt x="212" y="153"/>
                    <a:pt x="212" y="156"/>
                    <a:pt x="212" y="158"/>
                  </a:cubicBezTo>
                  <a:cubicBezTo>
                    <a:pt x="211" y="160"/>
                    <a:pt x="208" y="159"/>
                    <a:pt x="206" y="160"/>
                  </a:cubicBezTo>
                  <a:cubicBezTo>
                    <a:pt x="205" y="161"/>
                    <a:pt x="204" y="164"/>
                    <a:pt x="201" y="163"/>
                  </a:cubicBezTo>
                  <a:cubicBezTo>
                    <a:pt x="201" y="162"/>
                    <a:pt x="202" y="162"/>
                    <a:pt x="201" y="161"/>
                  </a:cubicBezTo>
                  <a:cubicBezTo>
                    <a:pt x="200" y="159"/>
                    <a:pt x="198" y="158"/>
                    <a:pt x="196" y="158"/>
                  </a:cubicBezTo>
                  <a:cubicBezTo>
                    <a:pt x="194" y="159"/>
                    <a:pt x="192" y="161"/>
                    <a:pt x="191" y="162"/>
                  </a:cubicBezTo>
                  <a:cubicBezTo>
                    <a:pt x="191" y="165"/>
                    <a:pt x="191" y="168"/>
                    <a:pt x="192" y="170"/>
                  </a:cubicBezTo>
                  <a:cubicBezTo>
                    <a:pt x="194" y="173"/>
                    <a:pt x="197" y="174"/>
                    <a:pt x="201" y="174"/>
                  </a:cubicBezTo>
                  <a:cubicBezTo>
                    <a:pt x="204" y="173"/>
                    <a:pt x="208" y="171"/>
                    <a:pt x="210" y="167"/>
                  </a:cubicBezTo>
                  <a:cubicBezTo>
                    <a:pt x="214" y="166"/>
                    <a:pt x="220" y="164"/>
                    <a:pt x="221" y="159"/>
                  </a:cubicBezTo>
                  <a:cubicBezTo>
                    <a:pt x="221" y="155"/>
                    <a:pt x="221" y="150"/>
                    <a:pt x="217" y="147"/>
                  </a:cubicBezTo>
                  <a:cubicBezTo>
                    <a:pt x="215" y="145"/>
                    <a:pt x="211" y="144"/>
                    <a:pt x="208" y="144"/>
                  </a:cubicBezTo>
                  <a:cubicBezTo>
                    <a:pt x="206" y="141"/>
                    <a:pt x="203" y="137"/>
                    <a:pt x="198" y="137"/>
                  </a:cubicBezTo>
                  <a:cubicBezTo>
                    <a:pt x="199" y="136"/>
                    <a:pt x="199" y="136"/>
                    <a:pt x="199" y="136"/>
                  </a:cubicBezTo>
                  <a:cubicBezTo>
                    <a:pt x="202" y="134"/>
                    <a:pt x="206" y="132"/>
                    <a:pt x="207" y="127"/>
                  </a:cubicBezTo>
                  <a:cubicBezTo>
                    <a:pt x="208" y="124"/>
                    <a:pt x="208" y="124"/>
                    <a:pt x="208" y="124"/>
                  </a:cubicBezTo>
                  <a:cubicBezTo>
                    <a:pt x="212" y="127"/>
                    <a:pt x="212" y="132"/>
                    <a:pt x="214" y="135"/>
                  </a:cubicBezTo>
                  <a:cubicBezTo>
                    <a:pt x="215" y="137"/>
                    <a:pt x="217" y="136"/>
                    <a:pt x="219" y="137"/>
                  </a:cubicBezTo>
                  <a:cubicBezTo>
                    <a:pt x="221" y="139"/>
                    <a:pt x="225" y="141"/>
                    <a:pt x="227" y="144"/>
                  </a:cubicBezTo>
                  <a:cubicBezTo>
                    <a:pt x="229" y="146"/>
                    <a:pt x="230" y="149"/>
                    <a:pt x="231" y="152"/>
                  </a:cubicBezTo>
                  <a:cubicBezTo>
                    <a:pt x="230" y="152"/>
                    <a:pt x="230" y="150"/>
                    <a:pt x="229" y="150"/>
                  </a:cubicBezTo>
                  <a:cubicBezTo>
                    <a:pt x="227" y="145"/>
                    <a:pt x="224" y="142"/>
                    <a:pt x="220" y="139"/>
                  </a:cubicBezTo>
                  <a:cubicBezTo>
                    <a:pt x="218" y="138"/>
                    <a:pt x="216" y="137"/>
                    <a:pt x="213" y="137"/>
                  </a:cubicBezTo>
                  <a:cubicBezTo>
                    <a:pt x="211" y="134"/>
                    <a:pt x="210" y="131"/>
                    <a:pt x="210" y="128"/>
                  </a:cubicBezTo>
                  <a:cubicBezTo>
                    <a:pt x="210" y="127"/>
                    <a:pt x="209" y="127"/>
                    <a:pt x="208" y="127"/>
                  </a:cubicBezTo>
                  <a:cubicBezTo>
                    <a:pt x="207" y="130"/>
                    <a:pt x="206" y="132"/>
                    <a:pt x="204" y="134"/>
                  </a:cubicBezTo>
                  <a:cubicBezTo>
                    <a:pt x="204" y="134"/>
                    <a:pt x="202" y="135"/>
                    <a:pt x="203" y="136"/>
                  </a:cubicBezTo>
                  <a:cubicBezTo>
                    <a:pt x="206" y="137"/>
                    <a:pt x="207" y="141"/>
                    <a:pt x="210" y="142"/>
                  </a:cubicBezTo>
                  <a:cubicBezTo>
                    <a:pt x="215" y="143"/>
                    <a:pt x="220" y="146"/>
                    <a:pt x="222" y="152"/>
                  </a:cubicBezTo>
                  <a:cubicBezTo>
                    <a:pt x="223" y="156"/>
                    <a:pt x="221" y="162"/>
                    <a:pt x="218" y="165"/>
                  </a:cubicBezTo>
                  <a:cubicBezTo>
                    <a:pt x="216" y="168"/>
                    <a:pt x="213" y="169"/>
                    <a:pt x="210" y="170"/>
                  </a:cubicBezTo>
                  <a:cubicBezTo>
                    <a:pt x="208" y="172"/>
                    <a:pt x="206" y="175"/>
                    <a:pt x="203" y="176"/>
                  </a:cubicBezTo>
                  <a:cubicBezTo>
                    <a:pt x="204" y="178"/>
                    <a:pt x="206" y="179"/>
                    <a:pt x="207" y="181"/>
                  </a:cubicBezTo>
                  <a:cubicBezTo>
                    <a:pt x="208" y="181"/>
                    <a:pt x="208" y="182"/>
                    <a:pt x="209" y="181"/>
                  </a:cubicBezTo>
                  <a:cubicBezTo>
                    <a:pt x="211" y="179"/>
                    <a:pt x="210" y="174"/>
                    <a:pt x="214" y="174"/>
                  </a:cubicBezTo>
                  <a:cubicBezTo>
                    <a:pt x="222" y="171"/>
                    <a:pt x="225" y="164"/>
                    <a:pt x="229" y="158"/>
                  </a:cubicBezTo>
                  <a:cubicBezTo>
                    <a:pt x="229" y="156"/>
                    <a:pt x="230" y="154"/>
                    <a:pt x="232" y="153"/>
                  </a:cubicBezTo>
                  <a:cubicBezTo>
                    <a:pt x="232" y="153"/>
                    <a:pt x="232" y="154"/>
                    <a:pt x="233" y="154"/>
                  </a:cubicBezTo>
                  <a:cubicBezTo>
                    <a:pt x="232" y="155"/>
                    <a:pt x="230" y="156"/>
                    <a:pt x="230" y="158"/>
                  </a:cubicBezTo>
                  <a:cubicBezTo>
                    <a:pt x="226" y="164"/>
                    <a:pt x="223" y="172"/>
                    <a:pt x="215" y="175"/>
                  </a:cubicBezTo>
                  <a:cubicBezTo>
                    <a:pt x="215" y="176"/>
                    <a:pt x="213" y="175"/>
                    <a:pt x="212" y="177"/>
                  </a:cubicBezTo>
                  <a:cubicBezTo>
                    <a:pt x="212" y="180"/>
                    <a:pt x="211" y="183"/>
                    <a:pt x="209" y="185"/>
                  </a:cubicBezTo>
                  <a:cubicBezTo>
                    <a:pt x="207" y="184"/>
                    <a:pt x="207" y="182"/>
                    <a:pt x="205" y="180"/>
                  </a:cubicBezTo>
                  <a:cubicBezTo>
                    <a:pt x="201" y="177"/>
                    <a:pt x="195" y="174"/>
                    <a:pt x="189" y="176"/>
                  </a:cubicBezTo>
                  <a:cubicBezTo>
                    <a:pt x="184" y="178"/>
                    <a:pt x="179" y="181"/>
                    <a:pt x="178" y="186"/>
                  </a:cubicBezTo>
                  <a:cubicBezTo>
                    <a:pt x="178" y="192"/>
                    <a:pt x="178" y="192"/>
                    <a:pt x="178" y="192"/>
                  </a:cubicBezTo>
                  <a:cubicBezTo>
                    <a:pt x="179" y="195"/>
                    <a:pt x="182" y="197"/>
                    <a:pt x="183" y="199"/>
                  </a:cubicBezTo>
                  <a:cubicBezTo>
                    <a:pt x="181" y="200"/>
                    <a:pt x="180" y="196"/>
                    <a:pt x="178" y="198"/>
                  </a:cubicBezTo>
                  <a:cubicBezTo>
                    <a:pt x="177" y="201"/>
                    <a:pt x="174" y="203"/>
                    <a:pt x="172" y="204"/>
                  </a:cubicBezTo>
                  <a:cubicBezTo>
                    <a:pt x="171" y="205"/>
                    <a:pt x="171" y="206"/>
                    <a:pt x="171" y="207"/>
                  </a:cubicBezTo>
                  <a:cubicBezTo>
                    <a:pt x="168" y="211"/>
                    <a:pt x="164" y="216"/>
                    <a:pt x="158" y="215"/>
                  </a:cubicBezTo>
                  <a:cubicBezTo>
                    <a:pt x="158" y="215"/>
                    <a:pt x="157" y="215"/>
                    <a:pt x="157" y="215"/>
                  </a:cubicBezTo>
                  <a:cubicBezTo>
                    <a:pt x="162" y="214"/>
                    <a:pt x="166" y="212"/>
                    <a:pt x="168" y="208"/>
                  </a:cubicBezTo>
                  <a:cubicBezTo>
                    <a:pt x="170" y="206"/>
                    <a:pt x="169" y="202"/>
                    <a:pt x="173" y="202"/>
                  </a:cubicBezTo>
                  <a:cubicBezTo>
                    <a:pt x="176" y="199"/>
                    <a:pt x="179" y="194"/>
                    <a:pt x="177" y="190"/>
                  </a:cubicBezTo>
                  <a:cubicBezTo>
                    <a:pt x="176" y="188"/>
                    <a:pt x="174" y="186"/>
                    <a:pt x="172" y="185"/>
                  </a:cubicBezTo>
                  <a:cubicBezTo>
                    <a:pt x="170" y="184"/>
                    <a:pt x="167" y="185"/>
                    <a:pt x="165" y="186"/>
                  </a:cubicBezTo>
                  <a:cubicBezTo>
                    <a:pt x="163" y="187"/>
                    <a:pt x="163" y="189"/>
                    <a:pt x="163" y="191"/>
                  </a:cubicBezTo>
                  <a:cubicBezTo>
                    <a:pt x="164" y="194"/>
                    <a:pt x="167" y="192"/>
                    <a:pt x="169" y="194"/>
                  </a:cubicBezTo>
                  <a:cubicBezTo>
                    <a:pt x="169" y="195"/>
                    <a:pt x="168" y="196"/>
                    <a:pt x="167" y="198"/>
                  </a:cubicBezTo>
                  <a:cubicBezTo>
                    <a:pt x="164" y="199"/>
                    <a:pt x="162" y="202"/>
                    <a:pt x="161" y="205"/>
                  </a:cubicBezTo>
                  <a:cubicBezTo>
                    <a:pt x="160" y="206"/>
                    <a:pt x="158" y="206"/>
                    <a:pt x="157" y="205"/>
                  </a:cubicBezTo>
                  <a:cubicBezTo>
                    <a:pt x="156" y="205"/>
                    <a:pt x="156" y="203"/>
                    <a:pt x="156" y="202"/>
                  </a:cubicBezTo>
                  <a:cubicBezTo>
                    <a:pt x="156" y="201"/>
                    <a:pt x="157" y="199"/>
                    <a:pt x="155" y="198"/>
                  </a:cubicBezTo>
                  <a:cubicBezTo>
                    <a:pt x="155" y="198"/>
                    <a:pt x="153" y="197"/>
                    <a:pt x="153" y="195"/>
                  </a:cubicBezTo>
                  <a:cubicBezTo>
                    <a:pt x="153" y="192"/>
                    <a:pt x="157" y="195"/>
                    <a:pt x="157" y="191"/>
                  </a:cubicBezTo>
                  <a:cubicBezTo>
                    <a:pt x="158" y="189"/>
                    <a:pt x="156" y="187"/>
                    <a:pt x="154" y="185"/>
                  </a:cubicBezTo>
                  <a:cubicBezTo>
                    <a:pt x="153" y="186"/>
                    <a:pt x="153" y="185"/>
                    <a:pt x="152" y="185"/>
                  </a:cubicBezTo>
                  <a:cubicBezTo>
                    <a:pt x="150" y="184"/>
                    <a:pt x="148" y="185"/>
                    <a:pt x="146" y="186"/>
                  </a:cubicBezTo>
                  <a:cubicBezTo>
                    <a:pt x="142" y="189"/>
                    <a:pt x="142" y="189"/>
                    <a:pt x="142" y="189"/>
                  </a:cubicBezTo>
                  <a:cubicBezTo>
                    <a:pt x="142" y="187"/>
                    <a:pt x="143" y="185"/>
                    <a:pt x="142" y="184"/>
                  </a:cubicBezTo>
                  <a:cubicBezTo>
                    <a:pt x="141" y="179"/>
                    <a:pt x="137" y="176"/>
                    <a:pt x="133" y="174"/>
                  </a:cubicBezTo>
                  <a:cubicBezTo>
                    <a:pt x="130" y="173"/>
                    <a:pt x="128" y="173"/>
                    <a:pt x="125" y="172"/>
                  </a:cubicBezTo>
                  <a:cubicBezTo>
                    <a:pt x="124" y="172"/>
                    <a:pt x="126" y="171"/>
                    <a:pt x="126" y="170"/>
                  </a:cubicBezTo>
                  <a:cubicBezTo>
                    <a:pt x="126" y="167"/>
                    <a:pt x="126" y="165"/>
                    <a:pt x="125" y="163"/>
                  </a:cubicBezTo>
                  <a:cubicBezTo>
                    <a:pt x="125" y="162"/>
                    <a:pt x="123" y="161"/>
                    <a:pt x="122" y="161"/>
                  </a:cubicBezTo>
                  <a:cubicBezTo>
                    <a:pt x="120" y="160"/>
                    <a:pt x="119" y="161"/>
                    <a:pt x="117" y="162"/>
                  </a:cubicBezTo>
                  <a:cubicBezTo>
                    <a:pt x="117" y="163"/>
                    <a:pt x="117" y="164"/>
                    <a:pt x="117" y="166"/>
                  </a:cubicBezTo>
                  <a:cubicBezTo>
                    <a:pt x="114" y="166"/>
                    <a:pt x="116" y="163"/>
                    <a:pt x="115" y="162"/>
                  </a:cubicBezTo>
                  <a:cubicBezTo>
                    <a:pt x="112" y="162"/>
                    <a:pt x="109" y="162"/>
                    <a:pt x="107" y="160"/>
                  </a:cubicBezTo>
                  <a:cubicBezTo>
                    <a:pt x="106" y="158"/>
                    <a:pt x="104" y="156"/>
                    <a:pt x="106" y="154"/>
                  </a:cubicBezTo>
                  <a:cubicBezTo>
                    <a:pt x="106" y="152"/>
                    <a:pt x="108" y="151"/>
                    <a:pt x="109" y="150"/>
                  </a:cubicBezTo>
                  <a:cubicBezTo>
                    <a:pt x="110" y="150"/>
                    <a:pt x="111" y="151"/>
                    <a:pt x="112" y="150"/>
                  </a:cubicBezTo>
                  <a:cubicBezTo>
                    <a:pt x="113" y="149"/>
                    <a:pt x="114" y="147"/>
                    <a:pt x="115" y="147"/>
                  </a:cubicBezTo>
                  <a:cubicBezTo>
                    <a:pt x="118" y="147"/>
                    <a:pt x="117" y="150"/>
                    <a:pt x="120" y="150"/>
                  </a:cubicBezTo>
                  <a:cubicBezTo>
                    <a:pt x="122" y="150"/>
                    <a:pt x="124" y="149"/>
                    <a:pt x="126" y="147"/>
                  </a:cubicBezTo>
                  <a:cubicBezTo>
                    <a:pt x="127" y="144"/>
                    <a:pt x="125" y="141"/>
                    <a:pt x="124" y="139"/>
                  </a:cubicBezTo>
                  <a:cubicBezTo>
                    <a:pt x="124" y="139"/>
                    <a:pt x="124" y="139"/>
                    <a:pt x="124" y="139"/>
                  </a:cubicBezTo>
                  <a:cubicBezTo>
                    <a:pt x="130" y="139"/>
                    <a:pt x="136" y="136"/>
                    <a:pt x="140" y="130"/>
                  </a:cubicBezTo>
                  <a:cubicBezTo>
                    <a:pt x="141" y="128"/>
                    <a:pt x="142" y="125"/>
                    <a:pt x="143" y="123"/>
                  </a:cubicBezTo>
                  <a:cubicBezTo>
                    <a:pt x="144" y="126"/>
                    <a:pt x="148" y="127"/>
                    <a:pt x="151" y="128"/>
                  </a:cubicBezTo>
                  <a:cubicBezTo>
                    <a:pt x="155" y="128"/>
                    <a:pt x="158" y="125"/>
                    <a:pt x="159" y="122"/>
                  </a:cubicBezTo>
                  <a:cubicBezTo>
                    <a:pt x="159" y="120"/>
                    <a:pt x="159" y="117"/>
                    <a:pt x="157" y="116"/>
                  </a:cubicBezTo>
                  <a:cubicBezTo>
                    <a:pt x="155" y="116"/>
                    <a:pt x="152" y="116"/>
                    <a:pt x="151" y="118"/>
                  </a:cubicBezTo>
                  <a:cubicBezTo>
                    <a:pt x="150" y="117"/>
                    <a:pt x="151" y="115"/>
                    <a:pt x="151" y="114"/>
                  </a:cubicBezTo>
                  <a:cubicBezTo>
                    <a:pt x="152" y="112"/>
                    <a:pt x="154" y="111"/>
                    <a:pt x="156" y="110"/>
                  </a:cubicBezTo>
                  <a:cubicBezTo>
                    <a:pt x="157" y="109"/>
                    <a:pt x="156" y="108"/>
                    <a:pt x="156" y="108"/>
                  </a:cubicBezTo>
                  <a:cubicBezTo>
                    <a:pt x="157" y="106"/>
                    <a:pt x="158" y="104"/>
                    <a:pt x="160" y="104"/>
                  </a:cubicBezTo>
                  <a:cubicBezTo>
                    <a:pt x="163" y="103"/>
                    <a:pt x="163" y="106"/>
                    <a:pt x="164" y="108"/>
                  </a:cubicBezTo>
                  <a:close/>
                  <a:moveTo>
                    <a:pt x="92" y="113"/>
                  </a:moveTo>
                  <a:cubicBezTo>
                    <a:pt x="91" y="114"/>
                    <a:pt x="91" y="117"/>
                    <a:pt x="89" y="117"/>
                  </a:cubicBezTo>
                  <a:cubicBezTo>
                    <a:pt x="86" y="114"/>
                    <a:pt x="84" y="111"/>
                    <a:pt x="81" y="108"/>
                  </a:cubicBezTo>
                  <a:cubicBezTo>
                    <a:pt x="81" y="107"/>
                    <a:pt x="81" y="106"/>
                    <a:pt x="82" y="106"/>
                  </a:cubicBezTo>
                  <a:cubicBezTo>
                    <a:pt x="83" y="107"/>
                    <a:pt x="85" y="109"/>
                    <a:pt x="86" y="111"/>
                  </a:cubicBezTo>
                  <a:cubicBezTo>
                    <a:pt x="87" y="112"/>
                    <a:pt x="88" y="112"/>
                    <a:pt x="89" y="112"/>
                  </a:cubicBezTo>
                  <a:cubicBezTo>
                    <a:pt x="92" y="110"/>
                    <a:pt x="92" y="107"/>
                    <a:pt x="93" y="104"/>
                  </a:cubicBezTo>
                  <a:cubicBezTo>
                    <a:pt x="94" y="106"/>
                    <a:pt x="92" y="110"/>
                    <a:pt x="92" y="113"/>
                  </a:cubicBezTo>
                  <a:close/>
                  <a:moveTo>
                    <a:pt x="137" y="112"/>
                  </a:moveTo>
                  <a:cubicBezTo>
                    <a:pt x="139" y="116"/>
                    <a:pt x="142" y="123"/>
                    <a:pt x="138" y="128"/>
                  </a:cubicBezTo>
                  <a:cubicBezTo>
                    <a:pt x="136" y="133"/>
                    <a:pt x="130" y="136"/>
                    <a:pt x="124" y="136"/>
                  </a:cubicBezTo>
                  <a:cubicBezTo>
                    <a:pt x="121" y="136"/>
                    <a:pt x="118" y="136"/>
                    <a:pt x="116" y="133"/>
                  </a:cubicBezTo>
                  <a:cubicBezTo>
                    <a:pt x="112" y="129"/>
                    <a:pt x="110" y="123"/>
                    <a:pt x="112" y="118"/>
                  </a:cubicBezTo>
                  <a:cubicBezTo>
                    <a:pt x="113" y="117"/>
                    <a:pt x="114" y="117"/>
                    <a:pt x="116" y="116"/>
                  </a:cubicBezTo>
                  <a:cubicBezTo>
                    <a:pt x="116" y="121"/>
                    <a:pt x="118" y="127"/>
                    <a:pt x="123" y="129"/>
                  </a:cubicBezTo>
                  <a:cubicBezTo>
                    <a:pt x="127" y="129"/>
                    <a:pt x="131" y="129"/>
                    <a:pt x="133" y="125"/>
                  </a:cubicBezTo>
                  <a:cubicBezTo>
                    <a:pt x="134" y="123"/>
                    <a:pt x="134" y="121"/>
                    <a:pt x="133" y="118"/>
                  </a:cubicBezTo>
                  <a:cubicBezTo>
                    <a:pt x="131" y="114"/>
                    <a:pt x="126" y="112"/>
                    <a:pt x="121" y="112"/>
                  </a:cubicBezTo>
                  <a:cubicBezTo>
                    <a:pt x="109" y="113"/>
                    <a:pt x="102" y="125"/>
                    <a:pt x="98" y="135"/>
                  </a:cubicBezTo>
                  <a:cubicBezTo>
                    <a:pt x="93" y="137"/>
                    <a:pt x="87" y="140"/>
                    <a:pt x="84" y="146"/>
                  </a:cubicBezTo>
                  <a:cubicBezTo>
                    <a:pt x="83" y="149"/>
                    <a:pt x="82" y="152"/>
                    <a:pt x="80" y="154"/>
                  </a:cubicBezTo>
                  <a:cubicBezTo>
                    <a:pt x="80" y="157"/>
                    <a:pt x="83" y="158"/>
                    <a:pt x="84" y="160"/>
                  </a:cubicBezTo>
                  <a:cubicBezTo>
                    <a:pt x="86" y="167"/>
                    <a:pt x="92" y="173"/>
                    <a:pt x="99" y="175"/>
                  </a:cubicBezTo>
                  <a:cubicBezTo>
                    <a:pt x="103" y="185"/>
                    <a:pt x="112" y="196"/>
                    <a:pt x="123" y="197"/>
                  </a:cubicBezTo>
                  <a:cubicBezTo>
                    <a:pt x="127" y="197"/>
                    <a:pt x="130" y="194"/>
                    <a:pt x="132" y="191"/>
                  </a:cubicBezTo>
                  <a:cubicBezTo>
                    <a:pt x="132" y="189"/>
                    <a:pt x="133" y="186"/>
                    <a:pt x="131" y="184"/>
                  </a:cubicBezTo>
                  <a:cubicBezTo>
                    <a:pt x="130" y="182"/>
                    <a:pt x="128" y="181"/>
                    <a:pt x="126" y="181"/>
                  </a:cubicBezTo>
                  <a:cubicBezTo>
                    <a:pt x="123" y="181"/>
                    <a:pt x="120" y="184"/>
                    <a:pt x="119" y="187"/>
                  </a:cubicBezTo>
                  <a:cubicBezTo>
                    <a:pt x="119" y="189"/>
                    <a:pt x="118" y="191"/>
                    <a:pt x="119" y="192"/>
                  </a:cubicBezTo>
                  <a:cubicBezTo>
                    <a:pt x="118" y="193"/>
                    <a:pt x="118" y="193"/>
                    <a:pt x="118" y="193"/>
                  </a:cubicBezTo>
                  <a:cubicBezTo>
                    <a:pt x="116" y="193"/>
                    <a:pt x="114" y="191"/>
                    <a:pt x="112" y="190"/>
                  </a:cubicBezTo>
                  <a:cubicBezTo>
                    <a:pt x="112" y="186"/>
                    <a:pt x="113" y="183"/>
                    <a:pt x="115" y="180"/>
                  </a:cubicBezTo>
                  <a:cubicBezTo>
                    <a:pt x="117" y="177"/>
                    <a:pt x="121" y="175"/>
                    <a:pt x="124" y="175"/>
                  </a:cubicBezTo>
                  <a:cubicBezTo>
                    <a:pt x="128" y="175"/>
                    <a:pt x="133" y="175"/>
                    <a:pt x="136" y="179"/>
                  </a:cubicBezTo>
                  <a:cubicBezTo>
                    <a:pt x="138" y="181"/>
                    <a:pt x="139" y="184"/>
                    <a:pt x="140" y="187"/>
                  </a:cubicBezTo>
                  <a:cubicBezTo>
                    <a:pt x="140" y="192"/>
                    <a:pt x="138" y="197"/>
                    <a:pt x="133" y="200"/>
                  </a:cubicBezTo>
                  <a:cubicBezTo>
                    <a:pt x="127" y="204"/>
                    <a:pt x="117" y="204"/>
                    <a:pt x="111" y="200"/>
                  </a:cubicBezTo>
                  <a:cubicBezTo>
                    <a:pt x="108" y="199"/>
                    <a:pt x="105" y="195"/>
                    <a:pt x="102" y="193"/>
                  </a:cubicBezTo>
                  <a:cubicBezTo>
                    <a:pt x="100" y="190"/>
                    <a:pt x="96" y="186"/>
                    <a:pt x="96" y="180"/>
                  </a:cubicBezTo>
                  <a:cubicBezTo>
                    <a:pt x="85" y="177"/>
                    <a:pt x="82" y="163"/>
                    <a:pt x="72" y="157"/>
                  </a:cubicBezTo>
                  <a:cubicBezTo>
                    <a:pt x="71" y="156"/>
                    <a:pt x="71" y="155"/>
                    <a:pt x="72" y="155"/>
                  </a:cubicBezTo>
                  <a:cubicBezTo>
                    <a:pt x="79" y="150"/>
                    <a:pt x="79" y="141"/>
                    <a:pt x="86" y="136"/>
                  </a:cubicBezTo>
                  <a:cubicBezTo>
                    <a:pt x="88" y="133"/>
                    <a:pt x="91" y="132"/>
                    <a:pt x="94" y="130"/>
                  </a:cubicBezTo>
                  <a:cubicBezTo>
                    <a:pt x="97" y="120"/>
                    <a:pt x="105" y="111"/>
                    <a:pt x="116" y="108"/>
                  </a:cubicBezTo>
                  <a:cubicBezTo>
                    <a:pt x="120" y="106"/>
                    <a:pt x="127" y="105"/>
                    <a:pt x="132" y="108"/>
                  </a:cubicBezTo>
                  <a:cubicBezTo>
                    <a:pt x="137" y="112"/>
                    <a:pt x="137" y="112"/>
                    <a:pt x="137" y="112"/>
                  </a:cubicBezTo>
                  <a:close/>
                  <a:moveTo>
                    <a:pt x="216" y="120"/>
                  </a:moveTo>
                  <a:cubicBezTo>
                    <a:pt x="218" y="123"/>
                    <a:pt x="220" y="126"/>
                    <a:pt x="221" y="130"/>
                  </a:cubicBezTo>
                  <a:cubicBezTo>
                    <a:pt x="224" y="132"/>
                    <a:pt x="228" y="133"/>
                    <a:pt x="230" y="137"/>
                  </a:cubicBezTo>
                  <a:cubicBezTo>
                    <a:pt x="234" y="141"/>
                    <a:pt x="236" y="146"/>
                    <a:pt x="240" y="151"/>
                  </a:cubicBezTo>
                  <a:cubicBezTo>
                    <a:pt x="239" y="153"/>
                    <a:pt x="242" y="154"/>
                    <a:pt x="242" y="156"/>
                  </a:cubicBezTo>
                  <a:cubicBezTo>
                    <a:pt x="235" y="161"/>
                    <a:pt x="233" y="169"/>
                    <a:pt x="227" y="175"/>
                  </a:cubicBezTo>
                  <a:cubicBezTo>
                    <a:pt x="224" y="177"/>
                    <a:pt x="222" y="180"/>
                    <a:pt x="219" y="182"/>
                  </a:cubicBezTo>
                  <a:cubicBezTo>
                    <a:pt x="218" y="184"/>
                    <a:pt x="217" y="186"/>
                    <a:pt x="216" y="188"/>
                  </a:cubicBezTo>
                  <a:cubicBezTo>
                    <a:pt x="212" y="194"/>
                    <a:pt x="206" y="202"/>
                    <a:pt x="198" y="202"/>
                  </a:cubicBezTo>
                  <a:cubicBezTo>
                    <a:pt x="196" y="203"/>
                    <a:pt x="194" y="201"/>
                    <a:pt x="191" y="201"/>
                  </a:cubicBezTo>
                  <a:cubicBezTo>
                    <a:pt x="187" y="200"/>
                    <a:pt x="184" y="196"/>
                    <a:pt x="181" y="193"/>
                  </a:cubicBezTo>
                  <a:cubicBezTo>
                    <a:pt x="180" y="190"/>
                    <a:pt x="181" y="185"/>
                    <a:pt x="183" y="182"/>
                  </a:cubicBezTo>
                  <a:cubicBezTo>
                    <a:pt x="186" y="179"/>
                    <a:pt x="190" y="177"/>
                    <a:pt x="194" y="178"/>
                  </a:cubicBezTo>
                  <a:cubicBezTo>
                    <a:pt x="199" y="178"/>
                    <a:pt x="204" y="182"/>
                    <a:pt x="207" y="186"/>
                  </a:cubicBezTo>
                  <a:cubicBezTo>
                    <a:pt x="208" y="189"/>
                    <a:pt x="204" y="190"/>
                    <a:pt x="203" y="192"/>
                  </a:cubicBezTo>
                  <a:cubicBezTo>
                    <a:pt x="202" y="192"/>
                    <a:pt x="201" y="193"/>
                    <a:pt x="201" y="193"/>
                  </a:cubicBezTo>
                  <a:cubicBezTo>
                    <a:pt x="200" y="190"/>
                    <a:pt x="201" y="188"/>
                    <a:pt x="199" y="186"/>
                  </a:cubicBezTo>
                  <a:cubicBezTo>
                    <a:pt x="197" y="184"/>
                    <a:pt x="194" y="183"/>
                    <a:pt x="192" y="184"/>
                  </a:cubicBezTo>
                  <a:cubicBezTo>
                    <a:pt x="190" y="184"/>
                    <a:pt x="189" y="186"/>
                    <a:pt x="188" y="187"/>
                  </a:cubicBezTo>
                  <a:cubicBezTo>
                    <a:pt x="187" y="189"/>
                    <a:pt x="189" y="191"/>
                    <a:pt x="189" y="194"/>
                  </a:cubicBezTo>
                  <a:cubicBezTo>
                    <a:pt x="191" y="196"/>
                    <a:pt x="195" y="195"/>
                    <a:pt x="198" y="196"/>
                  </a:cubicBezTo>
                  <a:cubicBezTo>
                    <a:pt x="204" y="194"/>
                    <a:pt x="210" y="190"/>
                    <a:pt x="212" y="184"/>
                  </a:cubicBezTo>
                  <a:cubicBezTo>
                    <a:pt x="214" y="181"/>
                    <a:pt x="213" y="177"/>
                    <a:pt x="217" y="176"/>
                  </a:cubicBezTo>
                  <a:cubicBezTo>
                    <a:pt x="225" y="173"/>
                    <a:pt x="229" y="164"/>
                    <a:pt x="233" y="157"/>
                  </a:cubicBezTo>
                  <a:cubicBezTo>
                    <a:pt x="234" y="156"/>
                    <a:pt x="237" y="156"/>
                    <a:pt x="236" y="154"/>
                  </a:cubicBezTo>
                  <a:cubicBezTo>
                    <a:pt x="235" y="153"/>
                    <a:pt x="234" y="152"/>
                    <a:pt x="234" y="151"/>
                  </a:cubicBezTo>
                  <a:cubicBezTo>
                    <a:pt x="231" y="148"/>
                    <a:pt x="230" y="144"/>
                    <a:pt x="228" y="141"/>
                  </a:cubicBezTo>
                  <a:cubicBezTo>
                    <a:pt x="224" y="138"/>
                    <a:pt x="220" y="135"/>
                    <a:pt x="215" y="134"/>
                  </a:cubicBezTo>
                  <a:cubicBezTo>
                    <a:pt x="213" y="126"/>
                    <a:pt x="208" y="118"/>
                    <a:pt x="199" y="115"/>
                  </a:cubicBezTo>
                  <a:cubicBezTo>
                    <a:pt x="196" y="113"/>
                    <a:pt x="190" y="113"/>
                    <a:pt x="187" y="116"/>
                  </a:cubicBezTo>
                  <a:cubicBezTo>
                    <a:pt x="185" y="118"/>
                    <a:pt x="184" y="121"/>
                    <a:pt x="185" y="125"/>
                  </a:cubicBezTo>
                  <a:cubicBezTo>
                    <a:pt x="186" y="127"/>
                    <a:pt x="189" y="129"/>
                    <a:pt x="192" y="130"/>
                  </a:cubicBezTo>
                  <a:cubicBezTo>
                    <a:pt x="195" y="130"/>
                    <a:pt x="197" y="128"/>
                    <a:pt x="199" y="127"/>
                  </a:cubicBezTo>
                  <a:cubicBezTo>
                    <a:pt x="201" y="124"/>
                    <a:pt x="201" y="121"/>
                    <a:pt x="201" y="119"/>
                  </a:cubicBezTo>
                  <a:cubicBezTo>
                    <a:pt x="202" y="119"/>
                    <a:pt x="204" y="120"/>
                    <a:pt x="205" y="121"/>
                  </a:cubicBezTo>
                  <a:cubicBezTo>
                    <a:pt x="206" y="124"/>
                    <a:pt x="204" y="128"/>
                    <a:pt x="202" y="131"/>
                  </a:cubicBezTo>
                  <a:cubicBezTo>
                    <a:pt x="199" y="134"/>
                    <a:pt x="195" y="136"/>
                    <a:pt x="190" y="135"/>
                  </a:cubicBezTo>
                  <a:cubicBezTo>
                    <a:pt x="185" y="133"/>
                    <a:pt x="179" y="129"/>
                    <a:pt x="178" y="123"/>
                  </a:cubicBezTo>
                  <a:cubicBezTo>
                    <a:pt x="178" y="119"/>
                    <a:pt x="180" y="115"/>
                    <a:pt x="183" y="111"/>
                  </a:cubicBezTo>
                  <a:cubicBezTo>
                    <a:pt x="190" y="107"/>
                    <a:pt x="198" y="109"/>
                    <a:pt x="204" y="111"/>
                  </a:cubicBezTo>
                  <a:cubicBezTo>
                    <a:pt x="208" y="114"/>
                    <a:pt x="212" y="116"/>
                    <a:pt x="216" y="120"/>
                  </a:cubicBezTo>
                  <a:close/>
                  <a:moveTo>
                    <a:pt x="243" y="117"/>
                  </a:moveTo>
                  <a:cubicBezTo>
                    <a:pt x="245" y="123"/>
                    <a:pt x="247" y="131"/>
                    <a:pt x="242" y="136"/>
                  </a:cubicBezTo>
                  <a:cubicBezTo>
                    <a:pt x="241" y="137"/>
                    <a:pt x="240" y="138"/>
                    <a:pt x="239" y="138"/>
                  </a:cubicBezTo>
                  <a:cubicBezTo>
                    <a:pt x="237" y="137"/>
                    <a:pt x="235" y="136"/>
                    <a:pt x="234" y="134"/>
                  </a:cubicBezTo>
                  <a:cubicBezTo>
                    <a:pt x="234" y="133"/>
                    <a:pt x="233" y="130"/>
                    <a:pt x="234" y="129"/>
                  </a:cubicBezTo>
                  <a:cubicBezTo>
                    <a:pt x="236" y="129"/>
                    <a:pt x="238" y="132"/>
                    <a:pt x="240" y="130"/>
                  </a:cubicBezTo>
                  <a:cubicBezTo>
                    <a:pt x="242" y="127"/>
                    <a:pt x="241" y="124"/>
                    <a:pt x="241" y="120"/>
                  </a:cubicBezTo>
                  <a:cubicBezTo>
                    <a:pt x="240" y="117"/>
                    <a:pt x="236" y="114"/>
                    <a:pt x="238" y="111"/>
                  </a:cubicBezTo>
                  <a:cubicBezTo>
                    <a:pt x="240" y="112"/>
                    <a:pt x="242" y="115"/>
                    <a:pt x="243" y="117"/>
                  </a:cubicBezTo>
                  <a:close/>
                  <a:moveTo>
                    <a:pt x="77" y="119"/>
                  </a:moveTo>
                  <a:cubicBezTo>
                    <a:pt x="76" y="122"/>
                    <a:pt x="74" y="126"/>
                    <a:pt x="76" y="129"/>
                  </a:cubicBezTo>
                  <a:cubicBezTo>
                    <a:pt x="77" y="130"/>
                    <a:pt x="78" y="130"/>
                    <a:pt x="79" y="130"/>
                  </a:cubicBezTo>
                  <a:cubicBezTo>
                    <a:pt x="80" y="130"/>
                    <a:pt x="81" y="130"/>
                    <a:pt x="82" y="130"/>
                  </a:cubicBezTo>
                  <a:cubicBezTo>
                    <a:pt x="82" y="132"/>
                    <a:pt x="82" y="135"/>
                    <a:pt x="80" y="136"/>
                  </a:cubicBezTo>
                  <a:cubicBezTo>
                    <a:pt x="79" y="137"/>
                    <a:pt x="78" y="137"/>
                    <a:pt x="77" y="137"/>
                  </a:cubicBezTo>
                  <a:cubicBezTo>
                    <a:pt x="74" y="136"/>
                    <a:pt x="72" y="133"/>
                    <a:pt x="71" y="130"/>
                  </a:cubicBezTo>
                  <a:cubicBezTo>
                    <a:pt x="71" y="124"/>
                    <a:pt x="75" y="118"/>
                    <a:pt x="75" y="112"/>
                  </a:cubicBezTo>
                  <a:cubicBezTo>
                    <a:pt x="75" y="111"/>
                    <a:pt x="76" y="111"/>
                    <a:pt x="77" y="110"/>
                  </a:cubicBezTo>
                  <a:cubicBezTo>
                    <a:pt x="79" y="113"/>
                    <a:pt x="77" y="116"/>
                    <a:pt x="77" y="119"/>
                  </a:cubicBezTo>
                  <a:close/>
                  <a:moveTo>
                    <a:pt x="248" y="115"/>
                  </a:moveTo>
                  <a:cubicBezTo>
                    <a:pt x="247" y="117"/>
                    <a:pt x="250" y="118"/>
                    <a:pt x="250" y="120"/>
                  </a:cubicBezTo>
                  <a:cubicBezTo>
                    <a:pt x="252" y="124"/>
                    <a:pt x="253" y="129"/>
                    <a:pt x="252" y="133"/>
                  </a:cubicBezTo>
                  <a:cubicBezTo>
                    <a:pt x="250" y="137"/>
                    <a:pt x="248" y="143"/>
                    <a:pt x="251" y="146"/>
                  </a:cubicBezTo>
                  <a:cubicBezTo>
                    <a:pt x="253" y="148"/>
                    <a:pt x="255" y="148"/>
                    <a:pt x="256" y="148"/>
                  </a:cubicBezTo>
                  <a:cubicBezTo>
                    <a:pt x="259" y="146"/>
                    <a:pt x="259" y="146"/>
                    <a:pt x="259" y="146"/>
                  </a:cubicBezTo>
                  <a:cubicBezTo>
                    <a:pt x="259" y="149"/>
                    <a:pt x="256" y="152"/>
                    <a:pt x="254" y="153"/>
                  </a:cubicBezTo>
                  <a:cubicBezTo>
                    <a:pt x="252" y="154"/>
                    <a:pt x="250" y="153"/>
                    <a:pt x="248" y="152"/>
                  </a:cubicBezTo>
                  <a:cubicBezTo>
                    <a:pt x="244" y="150"/>
                    <a:pt x="244" y="145"/>
                    <a:pt x="244" y="141"/>
                  </a:cubicBezTo>
                  <a:cubicBezTo>
                    <a:pt x="245" y="136"/>
                    <a:pt x="249" y="132"/>
                    <a:pt x="247" y="127"/>
                  </a:cubicBezTo>
                  <a:cubicBezTo>
                    <a:pt x="248" y="122"/>
                    <a:pt x="245" y="119"/>
                    <a:pt x="245" y="114"/>
                  </a:cubicBezTo>
                  <a:cubicBezTo>
                    <a:pt x="246" y="114"/>
                    <a:pt x="247" y="114"/>
                    <a:pt x="248" y="115"/>
                  </a:cubicBezTo>
                  <a:close/>
                  <a:moveTo>
                    <a:pt x="72" y="114"/>
                  </a:moveTo>
                  <a:cubicBezTo>
                    <a:pt x="71" y="120"/>
                    <a:pt x="68" y="126"/>
                    <a:pt x="70" y="132"/>
                  </a:cubicBezTo>
                  <a:cubicBezTo>
                    <a:pt x="71" y="137"/>
                    <a:pt x="73" y="144"/>
                    <a:pt x="69" y="148"/>
                  </a:cubicBezTo>
                  <a:cubicBezTo>
                    <a:pt x="68" y="150"/>
                    <a:pt x="66" y="151"/>
                    <a:pt x="63" y="151"/>
                  </a:cubicBezTo>
                  <a:cubicBezTo>
                    <a:pt x="62" y="151"/>
                    <a:pt x="60" y="150"/>
                    <a:pt x="59" y="148"/>
                  </a:cubicBezTo>
                  <a:cubicBezTo>
                    <a:pt x="59" y="148"/>
                    <a:pt x="59" y="148"/>
                    <a:pt x="59" y="148"/>
                  </a:cubicBezTo>
                  <a:cubicBezTo>
                    <a:pt x="62" y="148"/>
                    <a:pt x="65" y="147"/>
                    <a:pt x="66" y="144"/>
                  </a:cubicBezTo>
                  <a:cubicBezTo>
                    <a:pt x="70" y="137"/>
                    <a:pt x="64" y="131"/>
                    <a:pt x="66" y="125"/>
                  </a:cubicBezTo>
                  <a:cubicBezTo>
                    <a:pt x="66" y="121"/>
                    <a:pt x="67" y="117"/>
                    <a:pt x="70" y="115"/>
                  </a:cubicBezTo>
                  <a:cubicBezTo>
                    <a:pt x="70" y="114"/>
                    <a:pt x="71" y="114"/>
                    <a:pt x="72" y="113"/>
                  </a:cubicBezTo>
                  <a:cubicBezTo>
                    <a:pt x="72" y="113"/>
                    <a:pt x="72" y="114"/>
                    <a:pt x="72" y="114"/>
                  </a:cubicBezTo>
                  <a:close/>
                  <a:moveTo>
                    <a:pt x="255" y="119"/>
                  </a:moveTo>
                  <a:cubicBezTo>
                    <a:pt x="258" y="124"/>
                    <a:pt x="257" y="130"/>
                    <a:pt x="255" y="134"/>
                  </a:cubicBezTo>
                  <a:cubicBezTo>
                    <a:pt x="255" y="137"/>
                    <a:pt x="253" y="141"/>
                    <a:pt x="256" y="143"/>
                  </a:cubicBezTo>
                  <a:cubicBezTo>
                    <a:pt x="256" y="144"/>
                    <a:pt x="257" y="144"/>
                    <a:pt x="257" y="145"/>
                  </a:cubicBezTo>
                  <a:cubicBezTo>
                    <a:pt x="257" y="146"/>
                    <a:pt x="255" y="146"/>
                    <a:pt x="254" y="145"/>
                  </a:cubicBezTo>
                  <a:cubicBezTo>
                    <a:pt x="249" y="140"/>
                    <a:pt x="255" y="134"/>
                    <a:pt x="254" y="128"/>
                  </a:cubicBezTo>
                  <a:cubicBezTo>
                    <a:pt x="255" y="124"/>
                    <a:pt x="253" y="120"/>
                    <a:pt x="251" y="116"/>
                  </a:cubicBezTo>
                  <a:cubicBezTo>
                    <a:pt x="253" y="115"/>
                    <a:pt x="254" y="118"/>
                    <a:pt x="255" y="119"/>
                  </a:cubicBezTo>
                  <a:close/>
                  <a:moveTo>
                    <a:pt x="130" y="118"/>
                  </a:moveTo>
                  <a:cubicBezTo>
                    <a:pt x="131" y="119"/>
                    <a:pt x="131" y="122"/>
                    <a:pt x="130" y="124"/>
                  </a:cubicBezTo>
                  <a:cubicBezTo>
                    <a:pt x="129" y="126"/>
                    <a:pt x="127" y="127"/>
                    <a:pt x="125" y="127"/>
                  </a:cubicBezTo>
                  <a:cubicBezTo>
                    <a:pt x="123" y="127"/>
                    <a:pt x="121" y="126"/>
                    <a:pt x="120" y="124"/>
                  </a:cubicBezTo>
                  <a:cubicBezTo>
                    <a:pt x="118" y="122"/>
                    <a:pt x="119" y="118"/>
                    <a:pt x="119" y="115"/>
                  </a:cubicBezTo>
                  <a:cubicBezTo>
                    <a:pt x="122" y="114"/>
                    <a:pt x="125" y="115"/>
                    <a:pt x="127" y="116"/>
                  </a:cubicBezTo>
                  <a:cubicBezTo>
                    <a:pt x="130" y="118"/>
                    <a:pt x="130" y="118"/>
                    <a:pt x="130" y="118"/>
                  </a:cubicBezTo>
                  <a:close/>
                  <a:moveTo>
                    <a:pt x="197" y="117"/>
                  </a:moveTo>
                  <a:cubicBezTo>
                    <a:pt x="197" y="119"/>
                    <a:pt x="197" y="119"/>
                    <a:pt x="197" y="119"/>
                  </a:cubicBezTo>
                  <a:cubicBezTo>
                    <a:pt x="196" y="118"/>
                    <a:pt x="194" y="116"/>
                    <a:pt x="192" y="118"/>
                  </a:cubicBezTo>
                  <a:cubicBezTo>
                    <a:pt x="190" y="118"/>
                    <a:pt x="189" y="120"/>
                    <a:pt x="189" y="121"/>
                  </a:cubicBezTo>
                  <a:cubicBezTo>
                    <a:pt x="188" y="122"/>
                    <a:pt x="189" y="123"/>
                    <a:pt x="189" y="124"/>
                  </a:cubicBezTo>
                  <a:cubicBezTo>
                    <a:pt x="190" y="126"/>
                    <a:pt x="191" y="126"/>
                    <a:pt x="193" y="126"/>
                  </a:cubicBezTo>
                  <a:cubicBezTo>
                    <a:pt x="194" y="126"/>
                    <a:pt x="196" y="126"/>
                    <a:pt x="197" y="125"/>
                  </a:cubicBezTo>
                  <a:cubicBezTo>
                    <a:pt x="198" y="123"/>
                    <a:pt x="197" y="121"/>
                    <a:pt x="198" y="120"/>
                  </a:cubicBezTo>
                  <a:cubicBezTo>
                    <a:pt x="200" y="121"/>
                    <a:pt x="199" y="123"/>
                    <a:pt x="199" y="124"/>
                  </a:cubicBezTo>
                  <a:cubicBezTo>
                    <a:pt x="197" y="125"/>
                    <a:pt x="196" y="127"/>
                    <a:pt x="194" y="127"/>
                  </a:cubicBezTo>
                  <a:cubicBezTo>
                    <a:pt x="192" y="128"/>
                    <a:pt x="189" y="127"/>
                    <a:pt x="188" y="125"/>
                  </a:cubicBezTo>
                  <a:cubicBezTo>
                    <a:pt x="187" y="124"/>
                    <a:pt x="186" y="122"/>
                    <a:pt x="187" y="121"/>
                  </a:cubicBezTo>
                  <a:cubicBezTo>
                    <a:pt x="188" y="118"/>
                    <a:pt x="190" y="116"/>
                    <a:pt x="193" y="116"/>
                  </a:cubicBezTo>
                  <a:cubicBezTo>
                    <a:pt x="194" y="116"/>
                    <a:pt x="197" y="116"/>
                    <a:pt x="197" y="117"/>
                  </a:cubicBezTo>
                  <a:close/>
                  <a:moveTo>
                    <a:pt x="130" y="120"/>
                  </a:moveTo>
                  <a:cubicBezTo>
                    <a:pt x="130" y="122"/>
                    <a:pt x="129" y="123"/>
                    <a:pt x="128" y="125"/>
                  </a:cubicBezTo>
                  <a:cubicBezTo>
                    <a:pt x="127" y="126"/>
                    <a:pt x="125" y="126"/>
                    <a:pt x="123" y="125"/>
                  </a:cubicBezTo>
                  <a:cubicBezTo>
                    <a:pt x="120" y="124"/>
                    <a:pt x="121" y="121"/>
                    <a:pt x="120" y="118"/>
                  </a:cubicBezTo>
                  <a:cubicBezTo>
                    <a:pt x="120" y="117"/>
                    <a:pt x="120" y="115"/>
                    <a:pt x="122" y="116"/>
                  </a:cubicBezTo>
                  <a:cubicBezTo>
                    <a:pt x="125" y="116"/>
                    <a:pt x="128" y="117"/>
                    <a:pt x="130" y="120"/>
                  </a:cubicBezTo>
                  <a:close/>
                  <a:moveTo>
                    <a:pt x="66" y="115"/>
                  </a:moveTo>
                  <a:cubicBezTo>
                    <a:pt x="63" y="122"/>
                    <a:pt x="62" y="131"/>
                    <a:pt x="65" y="138"/>
                  </a:cubicBezTo>
                  <a:cubicBezTo>
                    <a:pt x="65" y="140"/>
                    <a:pt x="65" y="143"/>
                    <a:pt x="63" y="144"/>
                  </a:cubicBezTo>
                  <a:cubicBezTo>
                    <a:pt x="62" y="145"/>
                    <a:pt x="62" y="146"/>
                    <a:pt x="60" y="145"/>
                  </a:cubicBezTo>
                  <a:cubicBezTo>
                    <a:pt x="61" y="143"/>
                    <a:pt x="62" y="141"/>
                    <a:pt x="62" y="138"/>
                  </a:cubicBezTo>
                  <a:cubicBezTo>
                    <a:pt x="60" y="133"/>
                    <a:pt x="62" y="128"/>
                    <a:pt x="63" y="123"/>
                  </a:cubicBezTo>
                  <a:cubicBezTo>
                    <a:pt x="64" y="120"/>
                    <a:pt x="64" y="117"/>
                    <a:pt x="66" y="115"/>
                  </a:cubicBezTo>
                  <a:close/>
                  <a:moveTo>
                    <a:pt x="239" y="127"/>
                  </a:moveTo>
                  <a:cubicBezTo>
                    <a:pt x="238" y="127"/>
                    <a:pt x="238" y="127"/>
                    <a:pt x="238" y="127"/>
                  </a:cubicBezTo>
                  <a:cubicBezTo>
                    <a:pt x="236" y="126"/>
                    <a:pt x="238" y="124"/>
                    <a:pt x="238" y="122"/>
                  </a:cubicBezTo>
                  <a:cubicBezTo>
                    <a:pt x="236" y="117"/>
                    <a:pt x="236" y="117"/>
                    <a:pt x="236" y="117"/>
                  </a:cubicBezTo>
                  <a:cubicBezTo>
                    <a:pt x="238" y="120"/>
                    <a:pt x="239" y="124"/>
                    <a:pt x="239" y="127"/>
                  </a:cubicBezTo>
                  <a:close/>
                  <a:moveTo>
                    <a:pt x="80" y="126"/>
                  </a:moveTo>
                  <a:cubicBezTo>
                    <a:pt x="80" y="127"/>
                    <a:pt x="80" y="128"/>
                    <a:pt x="79" y="128"/>
                  </a:cubicBezTo>
                  <a:cubicBezTo>
                    <a:pt x="77" y="128"/>
                    <a:pt x="77" y="127"/>
                    <a:pt x="77" y="126"/>
                  </a:cubicBezTo>
                  <a:cubicBezTo>
                    <a:pt x="77" y="124"/>
                    <a:pt x="78" y="122"/>
                    <a:pt x="79" y="121"/>
                  </a:cubicBezTo>
                  <a:cubicBezTo>
                    <a:pt x="80" y="122"/>
                    <a:pt x="79" y="125"/>
                    <a:pt x="80" y="126"/>
                  </a:cubicBezTo>
                  <a:close/>
                  <a:moveTo>
                    <a:pt x="21" y="121"/>
                  </a:moveTo>
                  <a:cubicBezTo>
                    <a:pt x="21" y="122"/>
                    <a:pt x="20" y="122"/>
                    <a:pt x="20" y="122"/>
                  </a:cubicBezTo>
                  <a:cubicBezTo>
                    <a:pt x="20" y="121"/>
                    <a:pt x="20" y="121"/>
                    <a:pt x="20" y="121"/>
                  </a:cubicBezTo>
                  <a:cubicBezTo>
                    <a:pt x="21" y="121"/>
                    <a:pt x="21" y="121"/>
                    <a:pt x="21" y="121"/>
                  </a:cubicBezTo>
                  <a:close/>
                  <a:moveTo>
                    <a:pt x="115" y="136"/>
                  </a:moveTo>
                  <a:cubicBezTo>
                    <a:pt x="112" y="137"/>
                    <a:pt x="109" y="139"/>
                    <a:pt x="106" y="141"/>
                  </a:cubicBezTo>
                  <a:cubicBezTo>
                    <a:pt x="103" y="143"/>
                    <a:pt x="98" y="145"/>
                    <a:pt x="97" y="150"/>
                  </a:cubicBezTo>
                  <a:cubicBezTo>
                    <a:pt x="95" y="156"/>
                    <a:pt x="96" y="163"/>
                    <a:pt x="102" y="167"/>
                  </a:cubicBezTo>
                  <a:cubicBezTo>
                    <a:pt x="103" y="169"/>
                    <a:pt x="106" y="169"/>
                    <a:pt x="108" y="170"/>
                  </a:cubicBezTo>
                  <a:cubicBezTo>
                    <a:pt x="110" y="173"/>
                    <a:pt x="112" y="175"/>
                    <a:pt x="116" y="175"/>
                  </a:cubicBezTo>
                  <a:cubicBezTo>
                    <a:pt x="116" y="177"/>
                    <a:pt x="114" y="177"/>
                    <a:pt x="113" y="179"/>
                  </a:cubicBezTo>
                  <a:cubicBezTo>
                    <a:pt x="112" y="181"/>
                    <a:pt x="111" y="184"/>
                    <a:pt x="110" y="187"/>
                  </a:cubicBezTo>
                  <a:cubicBezTo>
                    <a:pt x="106" y="183"/>
                    <a:pt x="102" y="179"/>
                    <a:pt x="101" y="174"/>
                  </a:cubicBezTo>
                  <a:cubicBezTo>
                    <a:pt x="100" y="172"/>
                    <a:pt x="97" y="172"/>
                    <a:pt x="96" y="171"/>
                  </a:cubicBezTo>
                  <a:cubicBezTo>
                    <a:pt x="89" y="167"/>
                    <a:pt x="87" y="161"/>
                    <a:pt x="83" y="155"/>
                  </a:cubicBezTo>
                  <a:cubicBezTo>
                    <a:pt x="86" y="150"/>
                    <a:pt x="87" y="143"/>
                    <a:pt x="93" y="139"/>
                  </a:cubicBezTo>
                  <a:cubicBezTo>
                    <a:pt x="95" y="138"/>
                    <a:pt x="98" y="137"/>
                    <a:pt x="100" y="137"/>
                  </a:cubicBezTo>
                  <a:cubicBezTo>
                    <a:pt x="102" y="131"/>
                    <a:pt x="105" y="127"/>
                    <a:pt x="108" y="122"/>
                  </a:cubicBezTo>
                  <a:cubicBezTo>
                    <a:pt x="109" y="127"/>
                    <a:pt x="111" y="133"/>
                    <a:pt x="115" y="136"/>
                  </a:cubicBezTo>
                  <a:close/>
                  <a:moveTo>
                    <a:pt x="110" y="133"/>
                  </a:moveTo>
                  <a:cubicBezTo>
                    <a:pt x="111" y="134"/>
                    <a:pt x="112" y="135"/>
                    <a:pt x="112" y="137"/>
                  </a:cubicBezTo>
                  <a:cubicBezTo>
                    <a:pt x="109" y="137"/>
                    <a:pt x="109" y="137"/>
                    <a:pt x="109" y="137"/>
                  </a:cubicBezTo>
                  <a:cubicBezTo>
                    <a:pt x="107" y="138"/>
                    <a:pt x="105" y="141"/>
                    <a:pt x="103" y="142"/>
                  </a:cubicBezTo>
                  <a:cubicBezTo>
                    <a:pt x="99" y="144"/>
                    <a:pt x="94" y="148"/>
                    <a:pt x="95" y="154"/>
                  </a:cubicBezTo>
                  <a:cubicBezTo>
                    <a:pt x="96" y="155"/>
                    <a:pt x="95" y="158"/>
                    <a:pt x="95" y="160"/>
                  </a:cubicBezTo>
                  <a:cubicBezTo>
                    <a:pt x="96" y="163"/>
                    <a:pt x="97" y="166"/>
                    <a:pt x="100" y="168"/>
                  </a:cubicBezTo>
                  <a:cubicBezTo>
                    <a:pt x="102" y="170"/>
                    <a:pt x="105" y="170"/>
                    <a:pt x="107" y="171"/>
                  </a:cubicBezTo>
                  <a:cubicBezTo>
                    <a:pt x="108" y="173"/>
                    <a:pt x="110" y="175"/>
                    <a:pt x="112" y="175"/>
                  </a:cubicBezTo>
                  <a:cubicBezTo>
                    <a:pt x="113" y="176"/>
                    <a:pt x="113" y="177"/>
                    <a:pt x="112" y="178"/>
                  </a:cubicBezTo>
                  <a:cubicBezTo>
                    <a:pt x="110" y="179"/>
                    <a:pt x="111" y="183"/>
                    <a:pt x="108" y="182"/>
                  </a:cubicBezTo>
                  <a:cubicBezTo>
                    <a:pt x="106" y="179"/>
                    <a:pt x="104" y="176"/>
                    <a:pt x="103" y="172"/>
                  </a:cubicBezTo>
                  <a:cubicBezTo>
                    <a:pt x="99" y="171"/>
                    <a:pt x="95" y="169"/>
                    <a:pt x="92" y="166"/>
                  </a:cubicBezTo>
                  <a:cubicBezTo>
                    <a:pt x="88" y="161"/>
                    <a:pt x="88" y="161"/>
                    <a:pt x="88" y="161"/>
                  </a:cubicBezTo>
                  <a:cubicBezTo>
                    <a:pt x="87" y="158"/>
                    <a:pt x="85" y="156"/>
                    <a:pt x="85" y="154"/>
                  </a:cubicBezTo>
                  <a:cubicBezTo>
                    <a:pt x="88" y="148"/>
                    <a:pt x="90" y="142"/>
                    <a:pt x="96" y="140"/>
                  </a:cubicBezTo>
                  <a:cubicBezTo>
                    <a:pt x="98" y="138"/>
                    <a:pt x="102" y="139"/>
                    <a:pt x="102" y="136"/>
                  </a:cubicBezTo>
                  <a:cubicBezTo>
                    <a:pt x="104" y="133"/>
                    <a:pt x="104" y="129"/>
                    <a:pt x="107" y="127"/>
                  </a:cubicBezTo>
                  <a:cubicBezTo>
                    <a:pt x="109" y="128"/>
                    <a:pt x="109" y="131"/>
                    <a:pt x="110" y="133"/>
                  </a:cubicBezTo>
                  <a:close/>
                  <a:moveTo>
                    <a:pt x="208" y="146"/>
                  </a:moveTo>
                  <a:cubicBezTo>
                    <a:pt x="212" y="146"/>
                    <a:pt x="216" y="148"/>
                    <a:pt x="217" y="151"/>
                  </a:cubicBezTo>
                  <a:cubicBezTo>
                    <a:pt x="219" y="155"/>
                    <a:pt x="219" y="159"/>
                    <a:pt x="217" y="162"/>
                  </a:cubicBezTo>
                  <a:cubicBezTo>
                    <a:pt x="214" y="164"/>
                    <a:pt x="212" y="165"/>
                    <a:pt x="209" y="165"/>
                  </a:cubicBezTo>
                  <a:cubicBezTo>
                    <a:pt x="207" y="168"/>
                    <a:pt x="206" y="171"/>
                    <a:pt x="203" y="172"/>
                  </a:cubicBezTo>
                  <a:cubicBezTo>
                    <a:pt x="199" y="173"/>
                    <a:pt x="196" y="171"/>
                    <a:pt x="194" y="169"/>
                  </a:cubicBezTo>
                  <a:cubicBezTo>
                    <a:pt x="193" y="167"/>
                    <a:pt x="193" y="163"/>
                    <a:pt x="195" y="161"/>
                  </a:cubicBezTo>
                  <a:cubicBezTo>
                    <a:pt x="195" y="160"/>
                    <a:pt x="197" y="160"/>
                    <a:pt x="198" y="161"/>
                  </a:cubicBezTo>
                  <a:cubicBezTo>
                    <a:pt x="200" y="162"/>
                    <a:pt x="197" y="164"/>
                    <a:pt x="200" y="165"/>
                  </a:cubicBezTo>
                  <a:cubicBezTo>
                    <a:pt x="204" y="166"/>
                    <a:pt x="206" y="163"/>
                    <a:pt x="209" y="162"/>
                  </a:cubicBezTo>
                  <a:cubicBezTo>
                    <a:pt x="211" y="162"/>
                    <a:pt x="212" y="160"/>
                    <a:pt x="214" y="159"/>
                  </a:cubicBezTo>
                  <a:cubicBezTo>
                    <a:pt x="215" y="157"/>
                    <a:pt x="215" y="154"/>
                    <a:pt x="214" y="152"/>
                  </a:cubicBezTo>
                  <a:cubicBezTo>
                    <a:pt x="212" y="149"/>
                    <a:pt x="209" y="149"/>
                    <a:pt x="206" y="150"/>
                  </a:cubicBezTo>
                  <a:cubicBezTo>
                    <a:pt x="205" y="148"/>
                    <a:pt x="203" y="145"/>
                    <a:pt x="200" y="145"/>
                  </a:cubicBezTo>
                  <a:cubicBezTo>
                    <a:pt x="199" y="147"/>
                    <a:pt x="197" y="149"/>
                    <a:pt x="195" y="148"/>
                  </a:cubicBezTo>
                  <a:cubicBezTo>
                    <a:pt x="193" y="147"/>
                    <a:pt x="193" y="146"/>
                    <a:pt x="193" y="144"/>
                  </a:cubicBezTo>
                  <a:cubicBezTo>
                    <a:pt x="193" y="142"/>
                    <a:pt x="194" y="140"/>
                    <a:pt x="196" y="140"/>
                  </a:cubicBezTo>
                  <a:cubicBezTo>
                    <a:pt x="198" y="139"/>
                    <a:pt x="200" y="139"/>
                    <a:pt x="202" y="139"/>
                  </a:cubicBezTo>
                  <a:cubicBezTo>
                    <a:pt x="204" y="141"/>
                    <a:pt x="205" y="144"/>
                    <a:pt x="208" y="146"/>
                  </a:cubicBezTo>
                  <a:close/>
                  <a:moveTo>
                    <a:pt x="121" y="140"/>
                  </a:moveTo>
                  <a:cubicBezTo>
                    <a:pt x="123" y="142"/>
                    <a:pt x="124" y="144"/>
                    <a:pt x="123" y="147"/>
                  </a:cubicBezTo>
                  <a:cubicBezTo>
                    <a:pt x="123" y="148"/>
                    <a:pt x="121" y="149"/>
                    <a:pt x="120" y="148"/>
                  </a:cubicBezTo>
                  <a:cubicBezTo>
                    <a:pt x="119" y="146"/>
                    <a:pt x="118" y="145"/>
                    <a:pt x="115" y="145"/>
                  </a:cubicBezTo>
                  <a:cubicBezTo>
                    <a:pt x="113" y="145"/>
                    <a:pt x="112" y="147"/>
                    <a:pt x="110" y="148"/>
                  </a:cubicBezTo>
                  <a:cubicBezTo>
                    <a:pt x="107" y="148"/>
                    <a:pt x="105" y="150"/>
                    <a:pt x="103" y="153"/>
                  </a:cubicBezTo>
                  <a:cubicBezTo>
                    <a:pt x="102" y="156"/>
                    <a:pt x="103" y="158"/>
                    <a:pt x="105" y="161"/>
                  </a:cubicBezTo>
                  <a:cubicBezTo>
                    <a:pt x="107" y="163"/>
                    <a:pt x="110" y="164"/>
                    <a:pt x="113" y="164"/>
                  </a:cubicBezTo>
                  <a:cubicBezTo>
                    <a:pt x="114" y="165"/>
                    <a:pt x="113" y="165"/>
                    <a:pt x="113" y="166"/>
                  </a:cubicBezTo>
                  <a:cubicBezTo>
                    <a:pt x="114" y="167"/>
                    <a:pt x="114" y="168"/>
                    <a:pt x="116" y="168"/>
                  </a:cubicBezTo>
                  <a:cubicBezTo>
                    <a:pt x="117" y="167"/>
                    <a:pt x="119" y="169"/>
                    <a:pt x="119" y="167"/>
                  </a:cubicBezTo>
                  <a:cubicBezTo>
                    <a:pt x="119" y="165"/>
                    <a:pt x="119" y="163"/>
                    <a:pt x="121" y="163"/>
                  </a:cubicBezTo>
                  <a:cubicBezTo>
                    <a:pt x="122" y="163"/>
                    <a:pt x="123" y="164"/>
                    <a:pt x="124" y="166"/>
                  </a:cubicBezTo>
                  <a:cubicBezTo>
                    <a:pt x="124" y="167"/>
                    <a:pt x="124" y="170"/>
                    <a:pt x="123" y="171"/>
                  </a:cubicBezTo>
                  <a:cubicBezTo>
                    <a:pt x="121" y="173"/>
                    <a:pt x="117" y="173"/>
                    <a:pt x="115" y="173"/>
                  </a:cubicBezTo>
                  <a:cubicBezTo>
                    <a:pt x="112" y="173"/>
                    <a:pt x="111" y="170"/>
                    <a:pt x="110" y="168"/>
                  </a:cubicBezTo>
                  <a:cubicBezTo>
                    <a:pt x="105" y="167"/>
                    <a:pt x="100" y="164"/>
                    <a:pt x="99" y="159"/>
                  </a:cubicBezTo>
                  <a:cubicBezTo>
                    <a:pt x="98" y="155"/>
                    <a:pt x="98" y="151"/>
                    <a:pt x="100" y="148"/>
                  </a:cubicBezTo>
                  <a:cubicBezTo>
                    <a:pt x="102" y="145"/>
                    <a:pt x="105" y="143"/>
                    <a:pt x="108" y="143"/>
                  </a:cubicBezTo>
                  <a:cubicBezTo>
                    <a:pt x="109" y="140"/>
                    <a:pt x="112" y="140"/>
                    <a:pt x="114" y="138"/>
                  </a:cubicBezTo>
                  <a:cubicBezTo>
                    <a:pt x="116" y="139"/>
                    <a:pt x="119" y="138"/>
                    <a:pt x="121" y="140"/>
                  </a:cubicBezTo>
                  <a:close/>
                  <a:moveTo>
                    <a:pt x="165" y="152"/>
                  </a:moveTo>
                  <a:cubicBezTo>
                    <a:pt x="165" y="154"/>
                    <a:pt x="166" y="157"/>
                    <a:pt x="164" y="159"/>
                  </a:cubicBezTo>
                  <a:cubicBezTo>
                    <a:pt x="163" y="161"/>
                    <a:pt x="161" y="161"/>
                    <a:pt x="159" y="161"/>
                  </a:cubicBezTo>
                  <a:cubicBezTo>
                    <a:pt x="157" y="160"/>
                    <a:pt x="154" y="160"/>
                    <a:pt x="154" y="157"/>
                  </a:cubicBezTo>
                  <a:cubicBezTo>
                    <a:pt x="153" y="156"/>
                    <a:pt x="153" y="154"/>
                    <a:pt x="154" y="153"/>
                  </a:cubicBezTo>
                  <a:cubicBezTo>
                    <a:pt x="156" y="150"/>
                    <a:pt x="159" y="148"/>
                    <a:pt x="162" y="149"/>
                  </a:cubicBezTo>
                  <a:cubicBezTo>
                    <a:pt x="163" y="150"/>
                    <a:pt x="164" y="151"/>
                    <a:pt x="165" y="152"/>
                  </a:cubicBezTo>
                  <a:close/>
                  <a:moveTo>
                    <a:pt x="162" y="152"/>
                  </a:moveTo>
                  <a:cubicBezTo>
                    <a:pt x="163" y="153"/>
                    <a:pt x="163" y="155"/>
                    <a:pt x="163" y="156"/>
                  </a:cubicBezTo>
                  <a:cubicBezTo>
                    <a:pt x="162" y="158"/>
                    <a:pt x="161" y="159"/>
                    <a:pt x="160" y="159"/>
                  </a:cubicBezTo>
                  <a:cubicBezTo>
                    <a:pt x="158" y="159"/>
                    <a:pt x="157" y="158"/>
                    <a:pt x="156" y="157"/>
                  </a:cubicBezTo>
                  <a:cubicBezTo>
                    <a:pt x="155" y="155"/>
                    <a:pt x="156" y="154"/>
                    <a:pt x="157" y="153"/>
                  </a:cubicBezTo>
                  <a:cubicBezTo>
                    <a:pt x="158" y="151"/>
                    <a:pt x="160" y="151"/>
                    <a:pt x="162" y="152"/>
                  </a:cubicBezTo>
                  <a:close/>
                  <a:moveTo>
                    <a:pt x="258" y="160"/>
                  </a:moveTo>
                  <a:cubicBezTo>
                    <a:pt x="258" y="160"/>
                    <a:pt x="258" y="160"/>
                    <a:pt x="258" y="160"/>
                  </a:cubicBezTo>
                  <a:cubicBezTo>
                    <a:pt x="254" y="160"/>
                    <a:pt x="250" y="161"/>
                    <a:pt x="248" y="164"/>
                  </a:cubicBezTo>
                  <a:cubicBezTo>
                    <a:pt x="246" y="168"/>
                    <a:pt x="249" y="171"/>
                    <a:pt x="249" y="174"/>
                  </a:cubicBezTo>
                  <a:cubicBezTo>
                    <a:pt x="250" y="180"/>
                    <a:pt x="253" y="187"/>
                    <a:pt x="250" y="193"/>
                  </a:cubicBezTo>
                  <a:cubicBezTo>
                    <a:pt x="249" y="194"/>
                    <a:pt x="247" y="195"/>
                    <a:pt x="245" y="195"/>
                  </a:cubicBezTo>
                  <a:cubicBezTo>
                    <a:pt x="246" y="190"/>
                    <a:pt x="249" y="183"/>
                    <a:pt x="246" y="177"/>
                  </a:cubicBezTo>
                  <a:cubicBezTo>
                    <a:pt x="242" y="174"/>
                    <a:pt x="244" y="169"/>
                    <a:pt x="243" y="166"/>
                  </a:cubicBezTo>
                  <a:cubicBezTo>
                    <a:pt x="243" y="161"/>
                    <a:pt x="246" y="157"/>
                    <a:pt x="251" y="156"/>
                  </a:cubicBezTo>
                  <a:cubicBezTo>
                    <a:pt x="252" y="156"/>
                    <a:pt x="254" y="156"/>
                    <a:pt x="256" y="157"/>
                  </a:cubicBezTo>
                  <a:cubicBezTo>
                    <a:pt x="256" y="158"/>
                    <a:pt x="258" y="158"/>
                    <a:pt x="258" y="160"/>
                  </a:cubicBezTo>
                  <a:close/>
                  <a:moveTo>
                    <a:pt x="312" y="157"/>
                  </a:moveTo>
                  <a:cubicBezTo>
                    <a:pt x="314" y="159"/>
                    <a:pt x="315" y="161"/>
                    <a:pt x="315" y="164"/>
                  </a:cubicBezTo>
                  <a:cubicBezTo>
                    <a:pt x="312" y="171"/>
                    <a:pt x="309" y="179"/>
                    <a:pt x="312" y="186"/>
                  </a:cubicBezTo>
                  <a:cubicBezTo>
                    <a:pt x="316" y="193"/>
                    <a:pt x="315" y="201"/>
                    <a:pt x="312" y="207"/>
                  </a:cubicBezTo>
                  <a:cubicBezTo>
                    <a:pt x="316" y="213"/>
                    <a:pt x="316" y="220"/>
                    <a:pt x="312" y="226"/>
                  </a:cubicBezTo>
                  <a:cubicBezTo>
                    <a:pt x="310" y="229"/>
                    <a:pt x="310" y="229"/>
                    <a:pt x="310" y="229"/>
                  </a:cubicBezTo>
                  <a:cubicBezTo>
                    <a:pt x="313" y="231"/>
                    <a:pt x="315" y="235"/>
                    <a:pt x="315" y="238"/>
                  </a:cubicBezTo>
                  <a:cubicBezTo>
                    <a:pt x="315" y="245"/>
                    <a:pt x="313" y="252"/>
                    <a:pt x="308" y="256"/>
                  </a:cubicBezTo>
                  <a:cubicBezTo>
                    <a:pt x="308" y="257"/>
                    <a:pt x="310" y="257"/>
                    <a:pt x="310" y="258"/>
                  </a:cubicBezTo>
                  <a:cubicBezTo>
                    <a:pt x="316" y="263"/>
                    <a:pt x="316" y="271"/>
                    <a:pt x="313" y="277"/>
                  </a:cubicBezTo>
                  <a:cubicBezTo>
                    <a:pt x="310" y="282"/>
                    <a:pt x="310" y="282"/>
                    <a:pt x="310" y="282"/>
                  </a:cubicBezTo>
                  <a:cubicBezTo>
                    <a:pt x="311" y="286"/>
                    <a:pt x="313" y="290"/>
                    <a:pt x="311" y="295"/>
                  </a:cubicBezTo>
                  <a:cubicBezTo>
                    <a:pt x="311" y="298"/>
                    <a:pt x="308" y="300"/>
                    <a:pt x="305" y="302"/>
                  </a:cubicBezTo>
                  <a:cubicBezTo>
                    <a:pt x="301" y="304"/>
                    <a:pt x="294" y="304"/>
                    <a:pt x="290" y="300"/>
                  </a:cubicBezTo>
                  <a:cubicBezTo>
                    <a:pt x="289" y="299"/>
                    <a:pt x="289" y="299"/>
                    <a:pt x="289" y="299"/>
                  </a:cubicBezTo>
                  <a:cubicBezTo>
                    <a:pt x="284" y="304"/>
                    <a:pt x="275" y="306"/>
                    <a:pt x="269" y="303"/>
                  </a:cubicBezTo>
                  <a:cubicBezTo>
                    <a:pt x="267" y="302"/>
                    <a:pt x="265" y="300"/>
                    <a:pt x="264" y="298"/>
                  </a:cubicBezTo>
                  <a:cubicBezTo>
                    <a:pt x="263" y="298"/>
                    <a:pt x="262" y="301"/>
                    <a:pt x="260" y="301"/>
                  </a:cubicBezTo>
                  <a:cubicBezTo>
                    <a:pt x="254" y="304"/>
                    <a:pt x="246" y="306"/>
                    <a:pt x="241" y="302"/>
                  </a:cubicBezTo>
                  <a:cubicBezTo>
                    <a:pt x="241" y="301"/>
                    <a:pt x="240" y="301"/>
                    <a:pt x="239" y="301"/>
                  </a:cubicBezTo>
                  <a:cubicBezTo>
                    <a:pt x="236" y="306"/>
                    <a:pt x="230" y="307"/>
                    <a:pt x="224" y="307"/>
                  </a:cubicBezTo>
                  <a:cubicBezTo>
                    <a:pt x="220" y="307"/>
                    <a:pt x="217" y="303"/>
                    <a:pt x="212" y="304"/>
                  </a:cubicBezTo>
                  <a:cubicBezTo>
                    <a:pt x="208" y="307"/>
                    <a:pt x="203" y="308"/>
                    <a:pt x="199" y="307"/>
                  </a:cubicBezTo>
                  <a:cubicBezTo>
                    <a:pt x="197" y="307"/>
                    <a:pt x="195" y="306"/>
                    <a:pt x="193" y="305"/>
                  </a:cubicBezTo>
                  <a:cubicBezTo>
                    <a:pt x="187" y="304"/>
                    <a:pt x="180" y="303"/>
                    <a:pt x="175" y="307"/>
                  </a:cubicBezTo>
                  <a:cubicBezTo>
                    <a:pt x="172" y="309"/>
                    <a:pt x="167" y="307"/>
                    <a:pt x="164" y="306"/>
                  </a:cubicBezTo>
                  <a:cubicBezTo>
                    <a:pt x="163" y="305"/>
                    <a:pt x="163" y="305"/>
                    <a:pt x="163" y="305"/>
                  </a:cubicBezTo>
                  <a:cubicBezTo>
                    <a:pt x="164" y="304"/>
                    <a:pt x="166" y="305"/>
                    <a:pt x="167" y="304"/>
                  </a:cubicBezTo>
                  <a:cubicBezTo>
                    <a:pt x="171" y="301"/>
                    <a:pt x="170" y="294"/>
                    <a:pt x="175" y="292"/>
                  </a:cubicBezTo>
                  <a:cubicBezTo>
                    <a:pt x="182" y="287"/>
                    <a:pt x="190" y="293"/>
                    <a:pt x="197" y="290"/>
                  </a:cubicBezTo>
                  <a:cubicBezTo>
                    <a:pt x="203" y="285"/>
                    <a:pt x="210" y="280"/>
                    <a:pt x="218" y="284"/>
                  </a:cubicBezTo>
                  <a:cubicBezTo>
                    <a:pt x="220" y="281"/>
                    <a:pt x="221" y="278"/>
                    <a:pt x="225" y="276"/>
                  </a:cubicBezTo>
                  <a:cubicBezTo>
                    <a:pt x="227" y="275"/>
                    <a:pt x="229" y="274"/>
                    <a:pt x="232" y="273"/>
                  </a:cubicBezTo>
                  <a:cubicBezTo>
                    <a:pt x="232" y="270"/>
                    <a:pt x="233" y="267"/>
                    <a:pt x="235" y="265"/>
                  </a:cubicBezTo>
                  <a:cubicBezTo>
                    <a:pt x="238" y="263"/>
                    <a:pt x="240" y="262"/>
                    <a:pt x="242" y="262"/>
                  </a:cubicBezTo>
                  <a:cubicBezTo>
                    <a:pt x="244" y="262"/>
                    <a:pt x="246" y="263"/>
                    <a:pt x="247" y="261"/>
                  </a:cubicBezTo>
                  <a:cubicBezTo>
                    <a:pt x="248" y="258"/>
                    <a:pt x="251" y="256"/>
                    <a:pt x="253" y="255"/>
                  </a:cubicBezTo>
                  <a:cubicBezTo>
                    <a:pt x="254" y="250"/>
                    <a:pt x="256" y="245"/>
                    <a:pt x="261" y="244"/>
                  </a:cubicBezTo>
                  <a:cubicBezTo>
                    <a:pt x="264" y="243"/>
                    <a:pt x="269" y="244"/>
                    <a:pt x="270" y="240"/>
                  </a:cubicBezTo>
                  <a:cubicBezTo>
                    <a:pt x="270" y="233"/>
                    <a:pt x="274" y="227"/>
                    <a:pt x="281" y="224"/>
                  </a:cubicBezTo>
                  <a:cubicBezTo>
                    <a:pt x="281" y="224"/>
                    <a:pt x="283" y="224"/>
                    <a:pt x="283" y="223"/>
                  </a:cubicBezTo>
                  <a:cubicBezTo>
                    <a:pt x="282" y="220"/>
                    <a:pt x="284" y="217"/>
                    <a:pt x="286" y="214"/>
                  </a:cubicBezTo>
                  <a:cubicBezTo>
                    <a:pt x="288" y="212"/>
                    <a:pt x="290" y="211"/>
                    <a:pt x="292" y="210"/>
                  </a:cubicBezTo>
                  <a:cubicBezTo>
                    <a:pt x="293" y="210"/>
                    <a:pt x="293" y="210"/>
                    <a:pt x="293" y="210"/>
                  </a:cubicBezTo>
                  <a:cubicBezTo>
                    <a:pt x="291" y="205"/>
                    <a:pt x="291" y="199"/>
                    <a:pt x="293" y="194"/>
                  </a:cubicBezTo>
                  <a:cubicBezTo>
                    <a:pt x="296" y="190"/>
                    <a:pt x="299" y="187"/>
                    <a:pt x="299" y="183"/>
                  </a:cubicBezTo>
                  <a:cubicBezTo>
                    <a:pt x="297" y="177"/>
                    <a:pt x="298" y="171"/>
                    <a:pt x="302" y="166"/>
                  </a:cubicBezTo>
                  <a:cubicBezTo>
                    <a:pt x="304" y="162"/>
                    <a:pt x="313" y="164"/>
                    <a:pt x="310" y="157"/>
                  </a:cubicBezTo>
                  <a:cubicBezTo>
                    <a:pt x="310" y="157"/>
                    <a:pt x="311" y="157"/>
                    <a:pt x="312" y="157"/>
                  </a:cubicBezTo>
                  <a:close/>
                  <a:moveTo>
                    <a:pt x="71" y="164"/>
                  </a:moveTo>
                  <a:cubicBezTo>
                    <a:pt x="73" y="168"/>
                    <a:pt x="73" y="173"/>
                    <a:pt x="70" y="176"/>
                  </a:cubicBezTo>
                  <a:cubicBezTo>
                    <a:pt x="65" y="183"/>
                    <a:pt x="69" y="191"/>
                    <a:pt x="72" y="197"/>
                  </a:cubicBezTo>
                  <a:cubicBezTo>
                    <a:pt x="70" y="197"/>
                    <a:pt x="69" y="197"/>
                    <a:pt x="68" y="196"/>
                  </a:cubicBezTo>
                  <a:cubicBezTo>
                    <a:pt x="66" y="192"/>
                    <a:pt x="65" y="189"/>
                    <a:pt x="65" y="185"/>
                  </a:cubicBezTo>
                  <a:cubicBezTo>
                    <a:pt x="65" y="178"/>
                    <a:pt x="65" y="178"/>
                    <a:pt x="65" y="178"/>
                  </a:cubicBezTo>
                  <a:cubicBezTo>
                    <a:pt x="66" y="174"/>
                    <a:pt x="68" y="170"/>
                    <a:pt x="66" y="167"/>
                  </a:cubicBezTo>
                  <a:cubicBezTo>
                    <a:pt x="64" y="165"/>
                    <a:pt x="62" y="164"/>
                    <a:pt x="60" y="164"/>
                  </a:cubicBezTo>
                  <a:cubicBezTo>
                    <a:pt x="59" y="164"/>
                    <a:pt x="58" y="165"/>
                    <a:pt x="58" y="165"/>
                  </a:cubicBezTo>
                  <a:cubicBezTo>
                    <a:pt x="57" y="163"/>
                    <a:pt x="58" y="161"/>
                    <a:pt x="60" y="160"/>
                  </a:cubicBezTo>
                  <a:cubicBezTo>
                    <a:pt x="62" y="158"/>
                    <a:pt x="65" y="158"/>
                    <a:pt x="68" y="159"/>
                  </a:cubicBezTo>
                  <a:cubicBezTo>
                    <a:pt x="69" y="161"/>
                    <a:pt x="71" y="163"/>
                    <a:pt x="71" y="164"/>
                  </a:cubicBezTo>
                  <a:close/>
                  <a:moveTo>
                    <a:pt x="256" y="162"/>
                  </a:moveTo>
                  <a:cubicBezTo>
                    <a:pt x="254" y="163"/>
                    <a:pt x="252" y="166"/>
                    <a:pt x="252" y="168"/>
                  </a:cubicBezTo>
                  <a:cubicBezTo>
                    <a:pt x="254" y="176"/>
                    <a:pt x="256" y="184"/>
                    <a:pt x="254" y="192"/>
                  </a:cubicBezTo>
                  <a:cubicBezTo>
                    <a:pt x="253" y="193"/>
                    <a:pt x="253" y="194"/>
                    <a:pt x="252" y="194"/>
                  </a:cubicBezTo>
                  <a:cubicBezTo>
                    <a:pt x="251" y="194"/>
                    <a:pt x="251" y="193"/>
                    <a:pt x="251" y="193"/>
                  </a:cubicBezTo>
                  <a:cubicBezTo>
                    <a:pt x="255" y="187"/>
                    <a:pt x="252" y="179"/>
                    <a:pt x="251" y="172"/>
                  </a:cubicBezTo>
                  <a:cubicBezTo>
                    <a:pt x="250" y="169"/>
                    <a:pt x="249" y="166"/>
                    <a:pt x="252" y="163"/>
                  </a:cubicBezTo>
                  <a:cubicBezTo>
                    <a:pt x="253" y="163"/>
                    <a:pt x="255" y="162"/>
                    <a:pt x="256" y="162"/>
                  </a:cubicBezTo>
                  <a:close/>
                  <a:moveTo>
                    <a:pt x="9" y="164"/>
                  </a:moveTo>
                  <a:cubicBezTo>
                    <a:pt x="13" y="165"/>
                    <a:pt x="18" y="168"/>
                    <a:pt x="19" y="173"/>
                  </a:cubicBezTo>
                  <a:cubicBezTo>
                    <a:pt x="21" y="178"/>
                    <a:pt x="20" y="184"/>
                    <a:pt x="20" y="189"/>
                  </a:cubicBezTo>
                  <a:cubicBezTo>
                    <a:pt x="18" y="192"/>
                    <a:pt x="23" y="194"/>
                    <a:pt x="23" y="196"/>
                  </a:cubicBezTo>
                  <a:cubicBezTo>
                    <a:pt x="27" y="201"/>
                    <a:pt x="25" y="207"/>
                    <a:pt x="25" y="212"/>
                  </a:cubicBezTo>
                  <a:cubicBezTo>
                    <a:pt x="27" y="214"/>
                    <a:pt x="31" y="215"/>
                    <a:pt x="32" y="219"/>
                  </a:cubicBezTo>
                  <a:cubicBezTo>
                    <a:pt x="33" y="221"/>
                    <a:pt x="32" y="224"/>
                    <a:pt x="35" y="224"/>
                  </a:cubicBezTo>
                  <a:cubicBezTo>
                    <a:pt x="40" y="225"/>
                    <a:pt x="43" y="229"/>
                    <a:pt x="46" y="233"/>
                  </a:cubicBezTo>
                  <a:cubicBezTo>
                    <a:pt x="46" y="235"/>
                    <a:pt x="47" y="237"/>
                    <a:pt x="47" y="240"/>
                  </a:cubicBezTo>
                  <a:cubicBezTo>
                    <a:pt x="49" y="242"/>
                    <a:pt x="51" y="243"/>
                    <a:pt x="53" y="245"/>
                  </a:cubicBezTo>
                  <a:cubicBezTo>
                    <a:pt x="58" y="245"/>
                    <a:pt x="62" y="248"/>
                    <a:pt x="64" y="252"/>
                  </a:cubicBezTo>
                  <a:cubicBezTo>
                    <a:pt x="65" y="255"/>
                    <a:pt x="66" y="258"/>
                    <a:pt x="65" y="261"/>
                  </a:cubicBezTo>
                  <a:cubicBezTo>
                    <a:pt x="68" y="264"/>
                    <a:pt x="68" y="264"/>
                    <a:pt x="68" y="264"/>
                  </a:cubicBezTo>
                  <a:cubicBezTo>
                    <a:pt x="74" y="263"/>
                    <a:pt x="78" y="266"/>
                    <a:pt x="83" y="269"/>
                  </a:cubicBezTo>
                  <a:cubicBezTo>
                    <a:pt x="85" y="271"/>
                    <a:pt x="84" y="274"/>
                    <a:pt x="86" y="276"/>
                  </a:cubicBezTo>
                  <a:cubicBezTo>
                    <a:pt x="91" y="276"/>
                    <a:pt x="95" y="279"/>
                    <a:pt x="97" y="282"/>
                  </a:cubicBezTo>
                  <a:cubicBezTo>
                    <a:pt x="99" y="283"/>
                    <a:pt x="98" y="286"/>
                    <a:pt x="100" y="285"/>
                  </a:cubicBezTo>
                  <a:cubicBezTo>
                    <a:pt x="108" y="282"/>
                    <a:pt x="114" y="289"/>
                    <a:pt x="121" y="291"/>
                  </a:cubicBezTo>
                  <a:cubicBezTo>
                    <a:pt x="125" y="290"/>
                    <a:pt x="130" y="288"/>
                    <a:pt x="134" y="289"/>
                  </a:cubicBezTo>
                  <a:cubicBezTo>
                    <a:pt x="140" y="290"/>
                    <a:pt x="145" y="295"/>
                    <a:pt x="147" y="300"/>
                  </a:cubicBezTo>
                  <a:cubicBezTo>
                    <a:pt x="149" y="302"/>
                    <a:pt x="151" y="302"/>
                    <a:pt x="153" y="302"/>
                  </a:cubicBezTo>
                  <a:cubicBezTo>
                    <a:pt x="154" y="302"/>
                    <a:pt x="154" y="302"/>
                    <a:pt x="154" y="303"/>
                  </a:cubicBezTo>
                  <a:cubicBezTo>
                    <a:pt x="154" y="304"/>
                    <a:pt x="152" y="304"/>
                    <a:pt x="152" y="304"/>
                  </a:cubicBezTo>
                  <a:cubicBezTo>
                    <a:pt x="151" y="306"/>
                    <a:pt x="149" y="308"/>
                    <a:pt x="146" y="308"/>
                  </a:cubicBezTo>
                  <a:cubicBezTo>
                    <a:pt x="141" y="308"/>
                    <a:pt x="137" y="305"/>
                    <a:pt x="133" y="304"/>
                  </a:cubicBezTo>
                  <a:cubicBezTo>
                    <a:pt x="129" y="303"/>
                    <a:pt x="124" y="305"/>
                    <a:pt x="121" y="307"/>
                  </a:cubicBezTo>
                  <a:cubicBezTo>
                    <a:pt x="115" y="310"/>
                    <a:pt x="108" y="307"/>
                    <a:pt x="102" y="304"/>
                  </a:cubicBezTo>
                  <a:cubicBezTo>
                    <a:pt x="99" y="303"/>
                    <a:pt x="96" y="306"/>
                    <a:pt x="94" y="306"/>
                  </a:cubicBezTo>
                  <a:cubicBezTo>
                    <a:pt x="88" y="306"/>
                    <a:pt x="82" y="306"/>
                    <a:pt x="77" y="302"/>
                  </a:cubicBezTo>
                  <a:cubicBezTo>
                    <a:pt x="73" y="305"/>
                    <a:pt x="73" y="305"/>
                    <a:pt x="73" y="305"/>
                  </a:cubicBezTo>
                  <a:cubicBezTo>
                    <a:pt x="70" y="305"/>
                    <a:pt x="67" y="306"/>
                    <a:pt x="64" y="306"/>
                  </a:cubicBezTo>
                  <a:cubicBezTo>
                    <a:pt x="59" y="305"/>
                    <a:pt x="55" y="303"/>
                    <a:pt x="52" y="300"/>
                  </a:cubicBezTo>
                  <a:cubicBezTo>
                    <a:pt x="50" y="300"/>
                    <a:pt x="49" y="302"/>
                    <a:pt x="47" y="303"/>
                  </a:cubicBezTo>
                  <a:cubicBezTo>
                    <a:pt x="43" y="306"/>
                    <a:pt x="37" y="307"/>
                    <a:pt x="32" y="305"/>
                  </a:cubicBezTo>
                  <a:cubicBezTo>
                    <a:pt x="30" y="305"/>
                    <a:pt x="28" y="304"/>
                    <a:pt x="26" y="303"/>
                  </a:cubicBezTo>
                  <a:cubicBezTo>
                    <a:pt x="24" y="303"/>
                    <a:pt x="23" y="305"/>
                    <a:pt x="21" y="305"/>
                  </a:cubicBezTo>
                  <a:cubicBezTo>
                    <a:pt x="16" y="307"/>
                    <a:pt x="11" y="306"/>
                    <a:pt x="7" y="303"/>
                  </a:cubicBezTo>
                  <a:cubicBezTo>
                    <a:pt x="4" y="300"/>
                    <a:pt x="3" y="294"/>
                    <a:pt x="4" y="290"/>
                  </a:cubicBezTo>
                  <a:cubicBezTo>
                    <a:pt x="4" y="287"/>
                    <a:pt x="7" y="285"/>
                    <a:pt x="7" y="283"/>
                  </a:cubicBezTo>
                  <a:cubicBezTo>
                    <a:pt x="5" y="280"/>
                    <a:pt x="3" y="276"/>
                    <a:pt x="3" y="272"/>
                  </a:cubicBezTo>
                  <a:cubicBezTo>
                    <a:pt x="3" y="268"/>
                    <a:pt x="5" y="264"/>
                    <a:pt x="7" y="261"/>
                  </a:cubicBezTo>
                  <a:cubicBezTo>
                    <a:pt x="8" y="260"/>
                    <a:pt x="9" y="260"/>
                    <a:pt x="9" y="259"/>
                  </a:cubicBezTo>
                  <a:cubicBezTo>
                    <a:pt x="9" y="258"/>
                    <a:pt x="7" y="257"/>
                    <a:pt x="7" y="256"/>
                  </a:cubicBezTo>
                  <a:cubicBezTo>
                    <a:pt x="5" y="253"/>
                    <a:pt x="3" y="251"/>
                    <a:pt x="2" y="248"/>
                  </a:cubicBezTo>
                  <a:cubicBezTo>
                    <a:pt x="2" y="244"/>
                    <a:pt x="2" y="239"/>
                    <a:pt x="4" y="236"/>
                  </a:cubicBezTo>
                  <a:cubicBezTo>
                    <a:pt x="5" y="235"/>
                    <a:pt x="7" y="235"/>
                    <a:pt x="7" y="233"/>
                  </a:cubicBezTo>
                  <a:cubicBezTo>
                    <a:pt x="3" y="231"/>
                    <a:pt x="2" y="226"/>
                    <a:pt x="1" y="222"/>
                  </a:cubicBezTo>
                  <a:cubicBezTo>
                    <a:pt x="2" y="217"/>
                    <a:pt x="2" y="213"/>
                    <a:pt x="4" y="209"/>
                  </a:cubicBezTo>
                  <a:cubicBezTo>
                    <a:pt x="4" y="207"/>
                    <a:pt x="3" y="205"/>
                    <a:pt x="2" y="204"/>
                  </a:cubicBezTo>
                  <a:cubicBezTo>
                    <a:pt x="1" y="200"/>
                    <a:pt x="1" y="196"/>
                    <a:pt x="2" y="192"/>
                  </a:cubicBezTo>
                  <a:cubicBezTo>
                    <a:pt x="4" y="185"/>
                    <a:pt x="8" y="176"/>
                    <a:pt x="3" y="169"/>
                  </a:cubicBezTo>
                  <a:cubicBezTo>
                    <a:pt x="2" y="166"/>
                    <a:pt x="1" y="164"/>
                    <a:pt x="2" y="161"/>
                  </a:cubicBezTo>
                  <a:cubicBezTo>
                    <a:pt x="3" y="160"/>
                    <a:pt x="4" y="159"/>
                    <a:pt x="5" y="160"/>
                  </a:cubicBezTo>
                  <a:cubicBezTo>
                    <a:pt x="6" y="162"/>
                    <a:pt x="7" y="163"/>
                    <a:pt x="9" y="164"/>
                  </a:cubicBezTo>
                  <a:close/>
                  <a:moveTo>
                    <a:pt x="312" y="164"/>
                  </a:moveTo>
                  <a:cubicBezTo>
                    <a:pt x="312" y="167"/>
                    <a:pt x="310" y="171"/>
                    <a:pt x="309" y="174"/>
                  </a:cubicBezTo>
                  <a:cubicBezTo>
                    <a:pt x="308" y="180"/>
                    <a:pt x="309" y="186"/>
                    <a:pt x="312" y="191"/>
                  </a:cubicBezTo>
                  <a:cubicBezTo>
                    <a:pt x="314" y="196"/>
                    <a:pt x="312" y="203"/>
                    <a:pt x="308" y="207"/>
                  </a:cubicBezTo>
                  <a:cubicBezTo>
                    <a:pt x="308" y="208"/>
                    <a:pt x="309" y="208"/>
                    <a:pt x="310" y="209"/>
                  </a:cubicBezTo>
                  <a:cubicBezTo>
                    <a:pt x="313" y="213"/>
                    <a:pt x="313" y="220"/>
                    <a:pt x="311" y="224"/>
                  </a:cubicBezTo>
                  <a:cubicBezTo>
                    <a:pt x="310" y="226"/>
                    <a:pt x="307" y="226"/>
                    <a:pt x="307" y="228"/>
                  </a:cubicBezTo>
                  <a:cubicBezTo>
                    <a:pt x="301" y="229"/>
                    <a:pt x="294" y="231"/>
                    <a:pt x="293" y="237"/>
                  </a:cubicBezTo>
                  <a:cubicBezTo>
                    <a:pt x="293" y="241"/>
                    <a:pt x="294" y="244"/>
                    <a:pt x="297" y="246"/>
                  </a:cubicBezTo>
                  <a:cubicBezTo>
                    <a:pt x="298" y="247"/>
                    <a:pt x="299" y="246"/>
                    <a:pt x="300" y="245"/>
                  </a:cubicBezTo>
                  <a:cubicBezTo>
                    <a:pt x="301" y="245"/>
                    <a:pt x="300" y="244"/>
                    <a:pt x="300" y="243"/>
                  </a:cubicBezTo>
                  <a:cubicBezTo>
                    <a:pt x="299" y="242"/>
                    <a:pt x="298" y="243"/>
                    <a:pt x="297" y="243"/>
                  </a:cubicBezTo>
                  <a:cubicBezTo>
                    <a:pt x="296" y="241"/>
                    <a:pt x="295" y="239"/>
                    <a:pt x="296" y="237"/>
                  </a:cubicBezTo>
                  <a:cubicBezTo>
                    <a:pt x="297" y="233"/>
                    <a:pt x="301" y="231"/>
                    <a:pt x="304" y="230"/>
                  </a:cubicBezTo>
                  <a:cubicBezTo>
                    <a:pt x="307" y="230"/>
                    <a:pt x="311" y="231"/>
                    <a:pt x="312" y="234"/>
                  </a:cubicBezTo>
                  <a:cubicBezTo>
                    <a:pt x="314" y="240"/>
                    <a:pt x="313" y="247"/>
                    <a:pt x="309" y="252"/>
                  </a:cubicBezTo>
                  <a:cubicBezTo>
                    <a:pt x="306" y="256"/>
                    <a:pt x="302" y="254"/>
                    <a:pt x="299" y="256"/>
                  </a:cubicBezTo>
                  <a:cubicBezTo>
                    <a:pt x="296" y="257"/>
                    <a:pt x="293" y="260"/>
                    <a:pt x="291" y="262"/>
                  </a:cubicBezTo>
                  <a:cubicBezTo>
                    <a:pt x="289" y="266"/>
                    <a:pt x="290" y="271"/>
                    <a:pt x="292" y="275"/>
                  </a:cubicBezTo>
                  <a:cubicBezTo>
                    <a:pt x="294" y="275"/>
                    <a:pt x="297" y="277"/>
                    <a:pt x="299" y="276"/>
                  </a:cubicBezTo>
                  <a:cubicBezTo>
                    <a:pt x="300" y="276"/>
                    <a:pt x="300" y="274"/>
                    <a:pt x="301" y="273"/>
                  </a:cubicBezTo>
                  <a:cubicBezTo>
                    <a:pt x="301" y="273"/>
                    <a:pt x="300" y="272"/>
                    <a:pt x="300" y="272"/>
                  </a:cubicBezTo>
                  <a:cubicBezTo>
                    <a:pt x="298" y="272"/>
                    <a:pt x="296" y="276"/>
                    <a:pt x="294" y="273"/>
                  </a:cubicBezTo>
                  <a:cubicBezTo>
                    <a:pt x="292" y="270"/>
                    <a:pt x="292" y="267"/>
                    <a:pt x="293" y="264"/>
                  </a:cubicBezTo>
                  <a:cubicBezTo>
                    <a:pt x="295" y="260"/>
                    <a:pt x="299" y="257"/>
                    <a:pt x="303" y="257"/>
                  </a:cubicBezTo>
                  <a:cubicBezTo>
                    <a:pt x="307" y="257"/>
                    <a:pt x="310" y="259"/>
                    <a:pt x="311" y="263"/>
                  </a:cubicBezTo>
                  <a:cubicBezTo>
                    <a:pt x="314" y="268"/>
                    <a:pt x="313" y="275"/>
                    <a:pt x="310" y="279"/>
                  </a:cubicBezTo>
                  <a:cubicBezTo>
                    <a:pt x="309" y="280"/>
                    <a:pt x="307" y="281"/>
                    <a:pt x="306" y="282"/>
                  </a:cubicBezTo>
                  <a:cubicBezTo>
                    <a:pt x="309" y="285"/>
                    <a:pt x="309" y="288"/>
                    <a:pt x="310" y="291"/>
                  </a:cubicBezTo>
                  <a:cubicBezTo>
                    <a:pt x="310" y="295"/>
                    <a:pt x="308" y="299"/>
                    <a:pt x="304" y="301"/>
                  </a:cubicBezTo>
                  <a:cubicBezTo>
                    <a:pt x="300" y="302"/>
                    <a:pt x="294" y="301"/>
                    <a:pt x="291" y="298"/>
                  </a:cubicBezTo>
                  <a:cubicBezTo>
                    <a:pt x="288" y="298"/>
                    <a:pt x="288" y="298"/>
                    <a:pt x="288" y="298"/>
                  </a:cubicBezTo>
                  <a:cubicBezTo>
                    <a:pt x="285" y="302"/>
                    <a:pt x="280" y="303"/>
                    <a:pt x="275" y="303"/>
                  </a:cubicBezTo>
                  <a:cubicBezTo>
                    <a:pt x="272" y="302"/>
                    <a:pt x="269" y="301"/>
                    <a:pt x="267" y="299"/>
                  </a:cubicBezTo>
                  <a:cubicBezTo>
                    <a:pt x="265" y="295"/>
                    <a:pt x="264" y="290"/>
                    <a:pt x="266" y="285"/>
                  </a:cubicBezTo>
                  <a:cubicBezTo>
                    <a:pt x="268" y="283"/>
                    <a:pt x="270" y="281"/>
                    <a:pt x="273" y="281"/>
                  </a:cubicBezTo>
                  <a:cubicBezTo>
                    <a:pt x="275" y="281"/>
                    <a:pt x="278" y="281"/>
                    <a:pt x="280" y="284"/>
                  </a:cubicBezTo>
                  <a:cubicBezTo>
                    <a:pt x="281" y="286"/>
                    <a:pt x="277" y="287"/>
                    <a:pt x="279" y="289"/>
                  </a:cubicBezTo>
                  <a:cubicBezTo>
                    <a:pt x="279" y="290"/>
                    <a:pt x="280" y="291"/>
                    <a:pt x="281" y="290"/>
                  </a:cubicBezTo>
                  <a:cubicBezTo>
                    <a:pt x="283" y="288"/>
                    <a:pt x="282" y="285"/>
                    <a:pt x="282" y="283"/>
                  </a:cubicBezTo>
                  <a:cubicBezTo>
                    <a:pt x="280" y="280"/>
                    <a:pt x="276" y="279"/>
                    <a:pt x="273" y="279"/>
                  </a:cubicBezTo>
                  <a:cubicBezTo>
                    <a:pt x="269" y="280"/>
                    <a:pt x="265" y="283"/>
                    <a:pt x="263" y="288"/>
                  </a:cubicBezTo>
                  <a:cubicBezTo>
                    <a:pt x="263" y="290"/>
                    <a:pt x="262" y="294"/>
                    <a:pt x="263" y="296"/>
                  </a:cubicBezTo>
                  <a:cubicBezTo>
                    <a:pt x="261" y="299"/>
                    <a:pt x="258" y="302"/>
                    <a:pt x="254" y="302"/>
                  </a:cubicBezTo>
                  <a:cubicBezTo>
                    <a:pt x="249" y="302"/>
                    <a:pt x="244" y="304"/>
                    <a:pt x="241" y="299"/>
                  </a:cubicBezTo>
                  <a:cubicBezTo>
                    <a:pt x="239" y="295"/>
                    <a:pt x="241" y="291"/>
                    <a:pt x="243" y="288"/>
                  </a:cubicBezTo>
                  <a:cubicBezTo>
                    <a:pt x="244" y="287"/>
                    <a:pt x="246" y="285"/>
                    <a:pt x="248" y="286"/>
                  </a:cubicBezTo>
                  <a:cubicBezTo>
                    <a:pt x="248" y="286"/>
                    <a:pt x="249" y="287"/>
                    <a:pt x="249" y="287"/>
                  </a:cubicBezTo>
                  <a:cubicBezTo>
                    <a:pt x="249" y="288"/>
                    <a:pt x="247" y="289"/>
                    <a:pt x="249" y="290"/>
                  </a:cubicBezTo>
                  <a:cubicBezTo>
                    <a:pt x="249" y="290"/>
                    <a:pt x="250" y="290"/>
                    <a:pt x="250" y="290"/>
                  </a:cubicBezTo>
                  <a:cubicBezTo>
                    <a:pt x="251" y="289"/>
                    <a:pt x="252" y="287"/>
                    <a:pt x="251" y="286"/>
                  </a:cubicBezTo>
                  <a:cubicBezTo>
                    <a:pt x="250" y="285"/>
                    <a:pt x="249" y="284"/>
                    <a:pt x="248" y="284"/>
                  </a:cubicBezTo>
                  <a:cubicBezTo>
                    <a:pt x="244" y="284"/>
                    <a:pt x="241" y="288"/>
                    <a:pt x="239" y="291"/>
                  </a:cubicBezTo>
                  <a:cubicBezTo>
                    <a:pt x="238" y="293"/>
                    <a:pt x="238" y="296"/>
                    <a:pt x="238" y="299"/>
                  </a:cubicBezTo>
                  <a:cubicBezTo>
                    <a:pt x="235" y="304"/>
                    <a:pt x="229" y="305"/>
                    <a:pt x="224" y="306"/>
                  </a:cubicBezTo>
                  <a:cubicBezTo>
                    <a:pt x="219" y="306"/>
                    <a:pt x="216" y="302"/>
                    <a:pt x="211" y="302"/>
                  </a:cubicBezTo>
                  <a:cubicBezTo>
                    <a:pt x="207" y="305"/>
                    <a:pt x="203" y="307"/>
                    <a:pt x="198" y="305"/>
                  </a:cubicBezTo>
                  <a:cubicBezTo>
                    <a:pt x="192" y="303"/>
                    <a:pt x="185" y="301"/>
                    <a:pt x="179" y="303"/>
                  </a:cubicBezTo>
                  <a:cubicBezTo>
                    <a:pt x="175" y="304"/>
                    <a:pt x="172" y="307"/>
                    <a:pt x="168" y="305"/>
                  </a:cubicBezTo>
                  <a:cubicBezTo>
                    <a:pt x="168" y="305"/>
                    <a:pt x="170" y="304"/>
                    <a:pt x="170" y="303"/>
                  </a:cubicBezTo>
                  <a:cubicBezTo>
                    <a:pt x="173" y="300"/>
                    <a:pt x="172" y="293"/>
                    <a:pt x="178" y="292"/>
                  </a:cubicBezTo>
                  <a:cubicBezTo>
                    <a:pt x="185" y="290"/>
                    <a:pt x="193" y="295"/>
                    <a:pt x="199" y="291"/>
                  </a:cubicBezTo>
                  <a:cubicBezTo>
                    <a:pt x="203" y="288"/>
                    <a:pt x="208" y="283"/>
                    <a:pt x="214" y="285"/>
                  </a:cubicBezTo>
                  <a:cubicBezTo>
                    <a:pt x="216" y="285"/>
                    <a:pt x="218" y="285"/>
                    <a:pt x="218" y="287"/>
                  </a:cubicBezTo>
                  <a:cubicBezTo>
                    <a:pt x="218" y="289"/>
                    <a:pt x="219" y="292"/>
                    <a:pt x="222" y="293"/>
                  </a:cubicBezTo>
                  <a:cubicBezTo>
                    <a:pt x="224" y="293"/>
                    <a:pt x="226" y="294"/>
                    <a:pt x="228" y="293"/>
                  </a:cubicBezTo>
                  <a:cubicBezTo>
                    <a:pt x="228" y="292"/>
                    <a:pt x="229" y="291"/>
                    <a:pt x="229" y="289"/>
                  </a:cubicBezTo>
                  <a:cubicBezTo>
                    <a:pt x="228" y="289"/>
                    <a:pt x="227" y="288"/>
                    <a:pt x="226" y="289"/>
                  </a:cubicBezTo>
                  <a:cubicBezTo>
                    <a:pt x="225" y="289"/>
                    <a:pt x="225" y="291"/>
                    <a:pt x="224" y="291"/>
                  </a:cubicBezTo>
                  <a:cubicBezTo>
                    <a:pt x="222" y="291"/>
                    <a:pt x="221" y="290"/>
                    <a:pt x="221" y="288"/>
                  </a:cubicBezTo>
                  <a:cubicBezTo>
                    <a:pt x="221" y="284"/>
                    <a:pt x="222" y="281"/>
                    <a:pt x="225" y="278"/>
                  </a:cubicBezTo>
                  <a:cubicBezTo>
                    <a:pt x="227" y="276"/>
                    <a:pt x="231" y="276"/>
                    <a:pt x="234" y="276"/>
                  </a:cubicBezTo>
                  <a:cubicBezTo>
                    <a:pt x="235" y="275"/>
                    <a:pt x="235" y="274"/>
                    <a:pt x="235" y="274"/>
                  </a:cubicBezTo>
                  <a:cubicBezTo>
                    <a:pt x="234" y="273"/>
                    <a:pt x="234" y="272"/>
                    <a:pt x="234" y="271"/>
                  </a:cubicBezTo>
                  <a:cubicBezTo>
                    <a:pt x="235" y="268"/>
                    <a:pt x="237" y="267"/>
                    <a:pt x="239" y="265"/>
                  </a:cubicBezTo>
                  <a:cubicBezTo>
                    <a:pt x="241" y="264"/>
                    <a:pt x="245" y="264"/>
                    <a:pt x="247" y="265"/>
                  </a:cubicBezTo>
                  <a:cubicBezTo>
                    <a:pt x="249" y="265"/>
                    <a:pt x="248" y="262"/>
                    <a:pt x="249" y="261"/>
                  </a:cubicBezTo>
                  <a:cubicBezTo>
                    <a:pt x="250" y="258"/>
                    <a:pt x="253" y="258"/>
                    <a:pt x="256" y="256"/>
                  </a:cubicBezTo>
                  <a:cubicBezTo>
                    <a:pt x="258" y="256"/>
                    <a:pt x="261" y="256"/>
                    <a:pt x="263" y="257"/>
                  </a:cubicBezTo>
                  <a:cubicBezTo>
                    <a:pt x="265" y="261"/>
                    <a:pt x="271" y="265"/>
                    <a:pt x="269" y="270"/>
                  </a:cubicBezTo>
                  <a:cubicBezTo>
                    <a:pt x="268" y="272"/>
                    <a:pt x="267" y="275"/>
                    <a:pt x="264" y="276"/>
                  </a:cubicBezTo>
                  <a:cubicBezTo>
                    <a:pt x="263" y="277"/>
                    <a:pt x="261" y="277"/>
                    <a:pt x="259" y="276"/>
                  </a:cubicBezTo>
                  <a:cubicBezTo>
                    <a:pt x="258" y="275"/>
                    <a:pt x="259" y="272"/>
                    <a:pt x="257" y="271"/>
                  </a:cubicBezTo>
                  <a:cubicBezTo>
                    <a:pt x="256" y="271"/>
                    <a:pt x="256" y="272"/>
                    <a:pt x="255" y="272"/>
                  </a:cubicBezTo>
                  <a:cubicBezTo>
                    <a:pt x="254" y="274"/>
                    <a:pt x="255" y="275"/>
                    <a:pt x="255" y="277"/>
                  </a:cubicBezTo>
                  <a:cubicBezTo>
                    <a:pt x="257" y="279"/>
                    <a:pt x="260" y="280"/>
                    <a:pt x="263" y="279"/>
                  </a:cubicBezTo>
                  <a:cubicBezTo>
                    <a:pt x="266" y="278"/>
                    <a:pt x="269" y="276"/>
                    <a:pt x="271" y="273"/>
                  </a:cubicBezTo>
                  <a:cubicBezTo>
                    <a:pt x="272" y="271"/>
                    <a:pt x="272" y="267"/>
                    <a:pt x="272" y="264"/>
                  </a:cubicBezTo>
                  <a:cubicBezTo>
                    <a:pt x="273" y="263"/>
                    <a:pt x="275" y="264"/>
                    <a:pt x="276" y="264"/>
                  </a:cubicBezTo>
                  <a:cubicBezTo>
                    <a:pt x="280" y="264"/>
                    <a:pt x="283" y="264"/>
                    <a:pt x="286" y="261"/>
                  </a:cubicBezTo>
                  <a:cubicBezTo>
                    <a:pt x="289" y="258"/>
                    <a:pt x="290" y="254"/>
                    <a:pt x="289" y="250"/>
                  </a:cubicBezTo>
                  <a:cubicBezTo>
                    <a:pt x="288" y="247"/>
                    <a:pt x="285" y="246"/>
                    <a:pt x="282" y="245"/>
                  </a:cubicBezTo>
                  <a:cubicBezTo>
                    <a:pt x="280" y="246"/>
                    <a:pt x="278" y="248"/>
                    <a:pt x="277" y="250"/>
                  </a:cubicBezTo>
                  <a:cubicBezTo>
                    <a:pt x="277" y="251"/>
                    <a:pt x="278" y="252"/>
                    <a:pt x="279" y="252"/>
                  </a:cubicBezTo>
                  <a:cubicBezTo>
                    <a:pt x="280" y="253"/>
                    <a:pt x="282" y="252"/>
                    <a:pt x="282" y="251"/>
                  </a:cubicBezTo>
                  <a:cubicBezTo>
                    <a:pt x="283" y="250"/>
                    <a:pt x="281" y="248"/>
                    <a:pt x="282" y="248"/>
                  </a:cubicBezTo>
                  <a:cubicBezTo>
                    <a:pt x="284" y="248"/>
                    <a:pt x="286" y="249"/>
                    <a:pt x="287" y="251"/>
                  </a:cubicBezTo>
                  <a:cubicBezTo>
                    <a:pt x="287" y="254"/>
                    <a:pt x="287" y="257"/>
                    <a:pt x="285" y="260"/>
                  </a:cubicBezTo>
                  <a:cubicBezTo>
                    <a:pt x="282" y="263"/>
                    <a:pt x="276" y="263"/>
                    <a:pt x="272" y="261"/>
                  </a:cubicBezTo>
                  <a:cubicBezTo>
                    <a:pt x="270" y="259"/>
                    <a:pt x="266" y="257"/>
                    <a:pt x="266" y="254"/>
                  </a:cubicBezTo>
                  <a:cubicBezTo>
                    <a:pt x="266" y="251"/>
                    <a:pt x="267" y="249"/>
                    <a:pt x="267" y="246"/>
                  </a:cubicBezTo>
                  <a:cubicBezTo>
                    <a:pt x="269" y="244"/>
                    <a:pt x="270" y="243"/>
                    <a:pt x="272" y="241"/>
                  </a:cubicBezTo>
                  <a:cubicBezTo>
                    <a:pt x="272" y="235"/>
                    <a:pt x="275" y="229"/>
                    <a:pt x="281" y="226"/>
                  </a:cubicBezTo>
                  <a:cubicBezTo>
                    <a:pt x="282" y="226"/>
                    <a:pt x="285" y="226"/>
                    <a:pt x="286" y="225"/>
                  </a:cubicBezTo>
                  <a:cubicBezTo>
                    <a:pt x="283" y="221"/>
                    <a:pt x="286" y="218"/>
                    <a:pt x="288" y="215"/>
                  </a:cubicBezTo>
                  <a:cubicBezTo>
                    <a:pt x="290" y="213"/>
                    <a:pt x="294" y="211"/>
                    <a:pt x="297" y="213"/>
                  </a:cubicBezTo>
                  <a:cubicBezTo>
                    <a:pt x="299" y="214"/>
                    <a:pt x="299" y="216"/>
                    <a:pt x="300" y="217"/>
                  </a:cubicBezTo>
                  <a:cubicBezTo>
                    <a:pt x="299" y="219"/>
                    <a:pt x="299" y="220"/>
                    <a:pt x="299" y="221"/>
                  </a:cubicBezTo>
                  <a:cubicBezTo>
                    <a:pt x="297" y="221"/>
                    <a:pt x="297" y="219"/>
                    <a:pt x="296" y="219"/>
                  </a:cubicBezTo>
                  <a:cubicBezTo>
                    <a:pt x="295" y="220"/>
                    <a:pt x="293" y="220"/>
                    <a:pt x="293" y="221"/>
                  </a:cubicBezTo>
                  <a:cubicBezTo>
                    <a:pt x="293" y="222"/>
                    <a:pt x="293" y="223"/>
                    <a:pt x="294" y="224"/>
                  </a:cubicBezTo>
                  <a:cubicBezTo>
                    <a:pt x="295" y="225"/>
                    <a:pt x="297" y="225"/>
                    <a:pt x="298" y="224"/>
                  </a:cubicBezTo>
                  <a:cubicBezTo>
                    <a:pt x="301" y="222"/>
                    <a:pt x="302" y="219"/>
                    <a:pt x="302" y="215"/>
                  </a:cubicBezTo>
                  <a:cubicBezTo>
                    <a:pt x="301" y="211"/>
                    <a:pt x="297" y="211"/>
                    <a:pt x="294" y="210"/>
                  </a:cubicBezTo>
                  <a:cubicBezTo>
                    <a:pt x="294" y="206"/>
                    <a:pt x="293" y="201"/>
                    <a:pt x="295" y="197"/>
                  </a:cubicBezTo>
                  <a:cubicBezTo>
                    <a:pt x="296" y="192"/>
                    <a:pt x="302" y="188"/>
                    <a:pt x="301" y="181"/>
                  </a:cubicBezTo>
                  <a:cubicBezTo>
                    <a:pt x="300" y="176"/>
                    <a:pt x="301" y="171"/>
                    <a:pt x="304" y="167"/>
                  </a:cubicBezTo>
                  <a:cubicBezTo>
                    <a:pt x="307" y="166"/>
                    <a:pt x="309" y="165"/>
                    <a:pt x="312" y="164"/>
                  </a:cubicBezTo>
                  <a:close/>
                  <a:moveTo>
                    <a:pt x="17" y="173"/>
                  </a:moveTo>
                  <a:cubicBezTo>
                    <a:pt x="19" y="179"/>
                    <a:pt x="19" y="186"/>
                    <a:pt x="17" y="192"/>
                  </a:cubicBezTo>
                  <a:cubicBezTo>
                    <a:pt x="22" y="196"/>
                    <a:pt x="25" y="203"/>
                    <a:pt x="23" y="209"/>
                  </a:cubicBezTo>
                  <a:cubicBezTo>
                    <a:pt x="23" y="210"/>
                    <a:pt x="22" y="212"/>
                    <a:pt x="23" y="213"/>
                  </a:cubicBezTo>
                  <a:cubicBezTo>
                    <a:pt x="27" y="215"/>
                    <a:pt x="32" y="219"/>
                    <a:pt x="31" y="224"/>
                  </a:cubicBezTo>
                  <a:cubicBezTo>
                    <a:pt x="34" y="227"/>
                    <a:pt x="37" y="226"/>
                    <a:pt x="39" y="228"/>
                  </a:cubicBezTo>
                  <a:cubicBezTo>
                    <a:pt x="44" y="230"/>
                    <a:pt x="46" y="235"/>
                    <a:pt x="45" y="240"/>
                  </a:cubicBezTo>
                  <a:cubicBezTo>
                    <a:pt x="49" y="243"/>
                    <a:pt x="53" y="247"/>
                    <a:pt x="52" y="251"/>
                  </a:cubicBezTo>
                  <a:cubicBezTo>
                    <a:pt x="53" y="255"/>
                    <a:pt x="49" y="257"/>
                    <a:pt x="48" y="260"/>
                  </a:cubicBezTo>
                  <a:cubicBezTo>
                    <a:pt x="46" y="263"/>
                    <a:pt x="41" y="263"/>
                    <a:pt x="37" y="262"/>
                  </a:cubicBezTo>
                  <a:cubicBezTo>
                    <a:pt x="35" y="261"/>
                    <a:pt x="32" y="260"/>
                    <a:pt x="30" y="258"/>
                  </a:cubicBezTo>
                  <a:cubicBezTo>
                    <a:pt x="29" y="254"/>
                    <a:pt x="30" y="250"/>
                    <a:pt x="31" y="248"/>
                  </a:cubicBezTo>
                  <a:cubicBezTo>
                    <a:pt x="32" y="247"/>
                    <a:pt x="33" y="247"/>
                    <a:pt x="34" y="247"/>
                  </a:cubicBezTo>
                  <a:cubicBezTo>
                    <a:pt x="35" y="249"/>
                    <a:pt x="36" y="249"/>
                    <a:pt x="38" y="249"/>
                  </a:cubicBezTo>
                  <a:cubicBezTo>
                    <a:pt x="38" y="249"/>
                    <a:pt x="39" y="249"/>
                    <a:pt x="39" y="248"/>
                  </a:cubicBezTo>
                  <a:cubicBezTo>
                    <a:pt x="39" y="246"/>
                    <a:pt x="38" y="245"/>
                    <a:pt x="36" y="245"/>
                  </a:cubicBezTo>
                  <a:cubicBezTo>
                    <a:pt x="34" y="244"/>
                    <a:pt x="32" y="246"/>
                    <a:pt x="30" y="246"/>
                  </a:cubicBezTo>
                  <a:cubicBezTo>
                    <a:pt x="28" y="249"/>
                    <a:pt x="27" y="253"/>
                    <a:pt x="28" y="256"/>
                  </a:cubicBezTo>
                  <a:cubicBezTo>
                    <a:pt x="29" y="262"/>
                    <a:pt x="35" y="264"/>
                    <a:pt x="40" y="265"/>
                  </a:cubicBezTo>
                  <a:cubicBezTo>
                    <a:pt x="42" y="265"/>
                    <a:pt x="43" y="264"/>
                    <a:pt x="44" y="265"/>
                  </a:cubicBezTo>
                  <a:cubicBezTo>
                    <a:pt x="42" y="268"/>
                    <a:pt x="44" y="272"/>
                    <a:pt x="44" y="274"/>
                  </a:cubicBezTo>
                  <a:cubicBezTo>
                    <a:pt x="44" y="278"/>
                    <a:pt x="48" y="280"/>
                    <a:pt x="50" y="282"/>
                  </a:cubicBezTo>
                  <a:cubicBezTo>
                    <a:pt x="52" y="282"/>
                    <a:pt x="55" y="283"/>
                    <a:pt x="58" y="282"/>
                  </a:cubicBezTo>
                  <a:cubicBezTo>
                    <a:pt x="60" y="281"/>
                    <a:pt x="63" y="279"/>
                    <a:pt x="63" y="276"/>
                  </a:cubicBezTo>
                  <a:cubicBezTo>
                    <a:pt x="63" y="275"/>
                    <a:pt x="61" y="274"/>
                    <a:pt x="61" y="274"/>
                  </a:cubicBezTo>
                  <a:cubicBezTo>
                    <a:pt x="60" y="273"/>
                    <a:pt x="59" y="273"/>
                    <a:pt x="58" y="274"/>
                  </a:cubicBezTo>
                  <a:cubicBezTo>
                    <a:pt x="58" y="274"/>
                    <a:pt x="57" y="275"/>
                    <a:pt x="58" y="276"/>
                  </a:cubicBezTo>
                  <a:cubicBezTo>
                    <a:pt x="59" y="276"/>
                    <a:pt x="59" y="277"/>
                    <a:pt x="60" y="278"/>
                  </a:cubicBezTo>
                  <a:cubicBezTo>
                    <a:pt x="59" y="280"/>
                    <a:pt x="57" y="280"/>
                    <a:pt x="56" y="281"/>
                  </a:cubicBezTo>
                  <a:cubicBezTo>
                    <a:pt x="52" y="281"/>
                    <a:pt x="49" y="280"/>
                    <a:pt x="47" y="277"/>
                  </a:cubicBezTo>
                  <a:cubicBezTo>
                    <a:pt x="46" y="273"/>
                    <a:pt x="44" y="268"/>
                    <a:pt x="48" y="265"/>
                  </a:cubicBezTo>
                  <a:cubicBezTo>
                    <a:pt x="51" y="262"/>
                    <a:pt x="55" y="260"/>
                    <a:pt x="59" y="261"/>
                  </a:cubicBezTo>
                  <a:cubicBezTo>
                    <a:pt x="60" y="261"/>
                    <a:pt x="61" y="261"/>
                    <a:pt x="62" y="261"/>
                  </a:cubicBezTo>
                  <a:cubicBezTo>
                    <a:pt x="64" y="262"/>
                    <a:pt x="66" y="263"/>
                    <a:pt x="67" y="266"/>
                  </a:cubicBezTo>
                  <a:cubicBezTo>
                    <a:pt x="68" y="266"/>
                    <a:pt x="69" y="265"/>
                    <a:pt x="71" y="265"/>
                  </a:cubicBezTo>
                  <a:cubicBezTo>
                    <a:pt x="76" y="266"/>
                    <a:pt x="80" y="269"/>
                    <a:pt x="83" y="273"/>
                  </a:cubicBezTo>
                  <a:cubicBezTo>
                    <a:pt x="84" y="275"/>
                    <a:pt x="83" y="277"/>
                    <a:pt x="83" y="279"/>
                  </a:cubicBezTo>
                  <a:cubicBezTo>
                    <a:pt x="83" y="279"/>
                    <a:pt x="84" y="280"/>
                    <a:pt x="85" y="279"/>
                  </a:cubicBezTo>
                  <a:cubicBezTo>
                    <a:pt x="87" y="277"/>
                    <a:pt x="90" y="279"/>
                    <a:pt x="92" y="279"/>
                  </a:cubicBezTo>
                  <a:cubicBezTo>
                    <a:pt x="95" y="281"/>
                    <a:pt x="96" y="283"/>
                    <a:pt x="97" y="286"/>
                  </a:cubicBezTo>
                  <a:cubicBezTo>
                    <a:pt x="98" y="289"/>
                    <a:pt x="95" y="291"/>
                    <a:pt x="93" y="292"/>
                  </a:cubicBezTo>
                  <a:cubicBezTo>
                    <a:pt x="91" y="293"/>
                    <a:pt x="90" y="293"/>
                    <a:pt x="89" y="293"/>
                  </a:cubicBezTo>
                  <a:cubicBezTo>
                    <a:pt x="88" y="291"/>
                    <a:pt x="88" y="290"/>
                    <a:pt x="87" y="289"/>
                  </a:cubicBezTo>
                  <a:cubicBezTo>
                    <a:pt x="86" y="289"/>
                    <a:pt x="85" y="290"/>
                    <a:pt x="85" y="291"/>
                  </a:cubicBezTo>
                  <a:cubicBezTo>
                    <a:pt x="86" y="293"/>
                    <a:pt x="88" y="294"/>
                    <a:pt x="91" y="295"/>
                  </a:cubicBezTo>
                  <a:cubicBezTo>
                    <a:pt x="95" y="294"/>
                    <a:pt x="98" y="290"/>
                    <a:pt x="100" y="287"/>
                  </a:cubicBezTo>
                  <a:cubicBezTo>
                    <a:pt x="110" y="283"/>
                    <a:pt x="117" y="296"/>
                    <a:pt x="127" y="291"/>
                  </a:cubicBezTo>
                  <a:cubicBezTo>
                    <a:pt x="130" y="290"/>
                    <a:pt x="134" y="291"/>
                    <a:pt x="137" y="292"/>
                  </a:cubicBezTo>
                  <a:cubicBezTo>
                    <a:pt x="143" y="294"/>
                    <a:pt x="144" y="301"/>
                    <a:pt x="149" y="304"/>
                  </a:cubicBezTo>
                  <a:cubicBezTo>
                    <a:pt x="150" y="304"/>
                    <a:pt x="149" y="304"/>
                    <a:pt x="149" y="305"/>
                  </a:cubicBezTo>
                  <a:cubicBezTo>
                    <a:pt x="144" y="308"/>
                    <a:pt x="139" y="304"/>
                    <a:pt x="134" y="303"/>
                  </a:cubicBezTo>
                  <a:cubicBezTo>
                    <a:pt x="126" y="300"/>
                    <a:pt x="121" y="307"/>
                    <a:pt x="114" y="306"/>
                  </a:cubicBezTo>
                  <a:cubicBezTo>
                    <a:pt x="109" y="306"/>
                    <a:pt x="104" y="302"/>
                    <a:pt x="99" y="302"/>
                  </a:cubicBezTo>
                  <a:cubicBezTo>
                    <a:pt x="94" y="305"/>
                    <a:pt x="87" y="304"/>
                    <a:pt x="82" y="303"/>
                  </a:cubicBezTo>
                  <a:cubicBezTo>
                    <a:pt x="81" y="302"/>
                    <a:pt x="79" y="302"/>
                    <a:pt x="79" y="300"/>
                  </a:cubicBezTo>
                  <a:cubicBezTo>
                    <a:pt x="80" y="296"/>
                    <a:pt x="79" y="292"/>
                    <a:pt x="76" y="289"/>
                  </a:cubicBezTo>
                  <a:cubicBezTo>
                    <a:pt x="74" y="288"/>
                    <a:pt x="72" y="287"/>
                    <a:pt x="70" y="287"/>
                  </a:cubicBezTo>
                  <a:cubicBezTo>
                    <a:pt x="67" y="287"/>
                    <a:pt x="67" y="290"/>
                    <a:pt x="65" y="291"/>
                  </a:cubicBezTo>
                  <a:cubicBezTo>
                    <a:pt x="64" y="292"/>
                    <a:pt x="65" y="293"/>
                    <a:pt x="65" y="293"/>
                  </a:cubicBezTo>
                  <a:cubicBezTo>
                    <a:pt x="66" y="294"/>
                    <a:pt x="67" y="294"/>
                    <a:pt x="67" y="294"/>
                  </a:cubicBezTo>
                  <a:cubicBezTo>
                    <a:pt x="70" y="293"/>
                    <a:pt x="67" y="291"/>
                    <a:pt x="69" y="290"/>
                  </a:cubicBezTo>
                  <a:cubicBezTo>
                    <a:pt x="71" y="289"/>
                    <a:pt x="73" y="290"/>
                    <a:pt x="74" y="290"/>
                  </a:cubicBezTo>
                  <a:cubicBezTo>
                    <a:pt x="76" y="292"/>
                    <a:pt x="77" y="294"/>
                    <a:pt x="77" y="297"/>
                  </a:cubicBezTo>
                  <a:cubicBezTo>
                    <a:pt x="76" y="299"/>
                    <a:pt x="76" y="302"/>
                    <a:pt x="73" y="302"/>
                  </a:cubicBezTo>
                  <a:cubicBezTo>
                    <a:pt x="67" y="305"/>
                    <a:pt x="59" y="305"/>
                    <a:pt x="54" y="300"/>
                  </a:cubicBezTo>
                  <a:cubicBezTo>
                    <a:pt x="52" y="298"/>
                    <a:pt x="53" y="297"/>
                    <a:pt x="53" y="294"/>
                  </a:cubicBezTo>
                  <a:cubicBezTo>
                    <a:pt x="53" y="291"/>
                    <a:pt x="52" y="288"/>
                    <a:pt x="50" y="286"/>
                  </a:cubicBezTo>
                  <a:cubicBezTo>
                    <a:pt x="47" y="282"/>
                    <a:pt x="42" y="279"/>
                    <a:pt x="37" y="281"/>
                  </a:cubicBezTo>
                  <a:cubicBezTo>
                    <a:pt x="35" y="282"/>
                    <a:pt x="33" y="283"/>
                    <a:pt x="32" y="285"/>
                  </a:cubicBezTo>
                  <a:cubicBezTo>
                    <a:pt x="31" y="287"/>
                    <a:pt x="32" y="289"/>
                    <a:pt x="33" y="291"/>
                  </a:cubicBezTo>
                  <a:cubicBezTo>
                    <a:pt x="34" y="291"/>
                    <a:pt x="35" y="292"/>
                    <a:pt x="36" y="291"/>
                  </a:cubicBezTo>
                  <a:cubicBezTo>
                    <a:pt x="37" y="291"/>
                    <a:pt x="36" y="290"/>
                    <a:pt x="36" y="289"/>
                  </a:cubicBezTo>
                  <a:cubicBezTo>
                    <a:pt x="35" y="288"/>
                    <a:pt x="34" y="288"/>
                    <a:pt x="34" y="287"/>
                  </a:cubicBezTo>
                  <a:cubicBezTo>
                    <a:pt x="34" y="285"/>
                    <a:pt x="35" y="284"/>
                    <a:pt x="37" y="283"/>
                  </a:cubicBezTo>
                  <a:cubicBezTo>
                    <a:pt x="40" y="283"/>
                    <a:pt x="44" y="283"/>
                    <a:pt x="47" y="285"/>
                  </a:cubicBezTo>
                  <a:cubicBezTo>
                    <a:pt x="51" y="288"/>
                    <a:pt x="52" y="292"/>
                    <a:pt x="50" y="297"/>
                  </a:cubicBezTo>
                  <a:cubicBezTo>
                    <a:pt x="47" y="303"/>
                    <a:pt x="38" y="305"/>
                    <a:pt x="31" y="304"/>
                  </a:cubicBezTo>
                  <a:cubicBezTo>
                    <a:pt x="29" y="303"/>
                    <a:pt x="27" y="303"/>
                    <a:pt x="26" y="301"/>
                  </a:cubicBezTo>
                  <a:cubicBezTo>
                    <a:pt x="24" y="301"/>
                    <a:pt x="24" y="303"/>
                    <a:pt x="22" y="303"/>
                  </a:cubicBezTo>
                  <a:cubicBezTo>
                    <a:pt x="17" y="305"/>
                    <a:pt x="11" y="305"/>
                    <a:pt x="7" y="301"/>
                  </a:cubicBezTo>
                  <a:cubicBezTo>
                    <a:pt x="4" y="298"/>
                    <a:pt x="5" y="293"/>
                    <a:pt x="5" y="290"/>
                  </a:cubicBezTo>
                  <a:cubicBezTo>
                    <a:pt x="6" y="287"/>
                    <a:pt x="8" y="286"/>
                    <a:pt x="10" y="283"/>
                  </a:cubicBezTo>
                  <a:cubicBezTo>
                    <a:pt x="10" y="282"/>
                    <a:pt x="7" y="281"/>
                    <a:pt x="7" y="280"/>
                  </a:cubicBezTo>
                  <a:cubicBezTo>
                    <a:pt x="3" y="276"/>
                    <a:pt x="4" y="269"/>
                    <a:pt x="6" y="265"/>
                  </a:cubicBezTo>
                  <a:cubicBezTo>
                    <a:pt x="8" y="261"/>
                    <a:pt x="12" y="260"/>
                    <a:pt x="15" y="259"/>
                  </a:cubicBezTo>
                  <a:cubicBezTo>
                    <a:pt x="18" y="260"/>
                    <a:pt x="21" y="260"/>
                    <a:pt x="24" y="262"/>
                  </a:cubicBezTo>
                  <a:cubicBezTo>
                    <a:pt x="27" y="263"/>
                    <a:pt x="28" y="266"/>
                    <a:pt x="28" y="269"/>
                  </a:cubicBezTo>
                  <a:cubicBezTo>
                    <a:pt x="28" y="271"/>
                    <a:pt x="27" y="273"/>
                    <a:pt x="25" y="273"/>
                  </a:cubicBezTo>
                  <a:cubicBezTo>
                    <a:pt x="22" y="274"/>
                    <a:pt x="22" y="274"/>
                    <a:pt x="22" y="274"/>
                  </a:cubicBezTo>
                  <a:cubicBezTo>
                    <a:pt x="21" y="273"/>
                    <a:pt x="21" y="271"/>
                    <a:pt x="20" y="270"/>
                  </a:cubicBezTo>
                  <a:cubicBezTo>
                    <a:pt x="18" y="270"/>
                    <a:pt x="18" y="271"/>
                    <a:pt x="18" y="272"/>
                  </a:cubicBezTo>
                  <a:cubicBezTo>
                    <a:pt x="18" y="274"/>
                    <a:pt x="19" y="274"/>
                    <a:pt x="20" y="275"/>
                  </a:cubicBezTo>
                  <a:cubicBezTo>
                    <a:pt x="23" y="276"/>
                    <a:pt x="25" y="276"/>
                    <a:pt x="27" y="274"/>
                  </a:cubicBezTo>
                  <a:cubicBezTo>
                    <a:pt x="29" y="273"/>
                    <a:pt x="30" y="271"/>
                    <a:pt x="30" y="269"/>
                  </a:cubicBezTo>
                  <a:cubicBezTo>
                    <a:pt x="31" y="265"/>
                    <a:pt x="27" y="262"/>
                    <a:pt x="24" y="260"/>
                  </a:cubicBezTo>
                  <a:cubicBezTo>
                    <a:pt x="21" y="258"/>
                    <a:pt x="17" y="257"/>
                    <a:pt x="13" y="258"/>
                  </a:cubicBezTo>
                  <a:cubicBezTo>
                    <a:pt x="9" y="255"/>
                    <a:pt x="4" y="251"/>
                    <a:pt x="4" y="246"/>
                  </a:cubicBezTo>
                  <a:cubicBezTo>
                    <a:pt x="4" y="242"/>
                    <a:pt x="4" y="237"/>
                    <a:pt x="8" y="235"/>
                  </a:cubicBezTo>
                  <a:cubicBezTo>
                    <a:pt x="11" y="233"/>
                    <a:pt x="15" y="233"/>
                    <a:pt x="18" y="234"/>
                  </a:cubicBezTo>
                  <a:cubicBezTo>
                    <a:pt x="20" y="236"/>
                    <a:pt x="21" y="239"/>
                    <a:pt x="20" y="242"/>
                  </a:cubicBezTo>
                  <a:cubicBezTo>
                    <a:pt x="20" y="245"/>
                    <a:pt x="14" y="243"/>
                    <a:pt x="17" y="247"/>
                  </a:cubicBezTo>
                  <a:cubicBezTo>
                    <a:pt x="18" y="248"/>
                    <a:pt x="19" y="247"/>
                    <a:pt x="20" y="247"/>
                  </a:cubicBezTo>
                  <a:cubicBezTo>
                    <a:pt x="23" y="243"/>
                    <a:pt x="23" y="238"/>
                    <a:pt x="21" y="235"/>
                  </a:cubicBezTo>
                  <a:cubicBezTo>
                    <a:pt x="19" y="232"/>
                    <a:pt x="16" y="231"/>
                    <a:pt x="13" y="231"/>
                  </a:cubicBezTo>
                  <a:cubicBezTo>
                    <a:pt x="12" y="231"/>
                    <a:pt x="13" y="230"/>
                    <a:pt x="13" y="229"/>
                  </a:cubicBezTo>
                  <a:cubicBezTo>
                    <a:pt x="10" y="226"/>
                    <a:pt x="9" y="223"/>
                    <a:pt x="9" y="219"/>
                  </a:cubicBezTo>
                  <a:cubicBezTo>
                    <a:pt x="9" y="215"/>
                    <a:pt x="11" y="211"/>
                    <a:pt x="14" y="208"/>
                  </a:cubicBezTo>
                  <a:cubicBezTo>
                    <a:pt x="12" y="203"/>
                    <a:pt x="9" y="200"/>
                    <a:pt x="8" y="195"/>
                  </a:cubicBezTo>
                  <a:cubicBezTo>
                    <a:pt x="8" y="189"/>
                    <a:pt x="11" y="184"/>
                    <a:pt x="13" y="178"/>
                  </a:cubicBezTo>
                  <a:cubicBezTo>
                    <a:pt x="13" y="178"/>
                    <a:pt x="13" y="178"/>
                    <a:pt x="13" y="178"/>
                  </a:cubicBezTo>
                  <a:cubicBezTo>
                    <a:pt x="15" y="183"/>
                    <a:pt x="15" y="187"/>
                    <a:pt x="13" y="191"/>
                  </a:cubicBezTo>
                  <a:cubicBezTo>
                    <a:pt x="13" y="194"/>
                    <a:pt x="14" y="196"/>
                    <a:pt x="16" y="197"/>
                  </a:cubicBezTo>
                  <a:cubicBezTo>
                    <a:pt x="21" y="200"/>
                    <a:pt x="20" y="208"/>
                    <a:pt x="19" y="213"/>
                  </a:cubicBezTo>
                  <a:cubicBezTo>
                    <a:pt x="19" y="215"/>
                    <a:pt x="16" y="217"/>
                    <a:pt x="19" y="219"/>
                  </a:cubicBezTo>
                  <a:cubicBezTo>
                    <a:pt x="22" y="221"/>
                    <a:pt x="28" y="222"/>
                    <a:pt x="29" y="227"/>
                  </a:cubicBezTo>
                  <a:cubicBezTo>
                    <a:pt x="27" y="231"/>
                    <a:pt x="32" y="230"/>
                    <a:pt x="33" y="231"/>
                  </a:cubicBezTo>
                  <a:cubicBezTo>
                    <a:pt x="36" y="232"/>
                    <a:pt x="40" y="234"/>
                    <a:pt x="40" y="238"/>
                  </a:cubicBezTo>
                  <a:cubicBezTo>
                    <a:pt x="40" y="239"/>
                    <a:pt x="40" y="240"/>
                    <a:pt x="39" y="241"/>
                  </a:cubicBezTo>
                  <a:cubicBezTo>
                    <a:pt x="41" y="242"/>
                    <a:pt x="42" y="243"/>
                    <a:pt x="44" y="243"/>
                  </a:cubicBezTo>
                  <a:cubicBezTo>
                    <a:pt x="44" y="242"/>
                    <a:pt x="43" y="241"/>
                    <a:pt x="42" y="240"/>
                  </a:cubicBezTo>
                  <a:cubicBezTo>
                    <a:pt x="43" y="237"/>
                    <a:pt x="42" y="235"/>
                    <a:pt x="40" y="233"/>
                  </a:cubicBezTo>
                  <a:cubicBezTo>
                    <a:pt x="37" y="230"/>
                    <a:pt x="34" y="230"/>
                    <a:pt x="31" y="228"/>
                  </a:cubicBezTo>
                  <a:cubicBezTo>
                    <a:pt x="30" y="227"/>
                    <a:pt x="31" y="225"/>
                    <a:pt x="30" y="224"/>
                  </a:cubicBezTo>
                  <a:cubicBezTo>
                    <a:pt x="28" y="220"/>
                    <a:pt x="24" y="219"/>
                    <a:pt x="20" y="217"/>
                  </a:cubicBezTo>
                  <a:cubicBezTo>
                    <a:pt x="20" y="217"/>
                    <a:pt x="20" y="217"/>
                    <a:pt x="20" y="217"/>
                  </a:cubicBezTo>
                  <a:cubicBezTo>
                    <a:pt x="22" y="211"/>
                    <a:pt x="23" y="204"/>
                    <a:pt x="20" y="199"/>
                  </a:cubicBezTo>
                  <a:cubicBezTo>
                    <a:pt x="18" y="196"/>
                    <a:pt x="13" y="194"/>
                    <a:pt x="15" y="191"/>
                  </a:cubicBezTo>
                  <a:cubicBezTo>
                    <a:pt x="17" y="184"/>
                    <a:pt x="16" y="176"/>
                    <a:pt x="11" y="171"/>
                  </a:cubicBezTo>
                  <a:cubicBezTo>
                    <a:pt x="8" y="172"/>
                    <a:pt x="12" y="174"/>
                    <a:pt x="11" y="176"/>
                  </a:cubicBezTo>
                  <a:cubicBezTo>
                    <a:pt x="11" y="184"/>
                    <a:pt x="3" y="192"/>
                    <a:pt x="8" y="201"/>
                  </a:cubicBezTo>
                  <a:cubicBezTo>
                    <a:pt x="11" y="207"/>
                    <a:pt x="11" y="207"/>
                    <a:pt x="11" y="207"/>
                  </a:cubicBezTo>
                  <a:cubicBezTo>
                    <a:pt x="9" y="212"/>
                    <a:pt x="5" y="218"/>
                    <a:pt x="7" y="224"/>
                  </a:cubicBezTo>
                  <a:cubicBezTo>
                    <a:pt x="8" y="227"/>
                    <a:pt x="9" y="229"/>
                    <a:pt x="11" y="231"/>
                  </a:cubicBezTo>
                  <a:cubicBezTo>
                    <a:pt x="11" y="232"/>
                    <a:pt x="10" y="232"/>
                    <a:pt x="10" y="232"/>
                  </a:cubicBezTo>
                  <a:cubicBezTo>
                    <a:pt x="7" y="232"/>
                    <a:pt x="6" y="229"/>
                    <a:pt x="5" y="227"/>
                  </a:cubicBezTo>
                  <a:cubicBezTo>
                    <a:pt x="3" y="222"/>
                    <a:pt x="3" y="216"/>
                    <a:pt x="5" y="211"/>
                  </a:cubicBezTo>
                  <a:cubicBezTo>
                    <a:pt x="7" y="208"/>
                    <a:pt x="7" y="208"/>
                    <a:pt x="7" y="208"/>
                  </a:cubicBezTo>
                  <a:cubicBezTo>
                    <a:pt x="4" y="203"/>
                    <a:pt x="2" y="196"/>
                    <a:pt x="4" y="190"/>
                  </a:cubicBezTo>
                  <a:cubicBezTo>
                    <a:pt x="7" y="184"/>
                    <a:pt x="9" y="176"/>
                    <a:pt x="6" y="169"/>
                  </a:cubicBezTo>
                  <a:cubicBezTo>
                    <a:pt x="4" y="168"/>
                    <a:pt x="3" y="165"/>
                    <a:pt x="4" y="163"/>
                  </a:cubicBezTo>
                  <a:cubicBezTo>
                    <a:pt x="8" y="167"/>
                    <a:pt x="14" y="168"/>
                    <a:pt x="17" y="173"/>
                  </a:cubicBezTo>
                  <a:close/>
                  <a:moveTo>
                    <a:pt x="309" y="168"/>
                  </a:moveTo>
                  <a:cubicBezTo>
                    <a:pt x="308" y="169"/>
                    <a:pt x="307" y="170"/>
                    <a:pt x="307" y="171"/>
                  </a:cubicBezTo>
                  <a:cubicBezTo>
                    <a:pt x="305" y="177"/>
                    <a:pt x="305" y="183"/>
                    <a:pt x="309" y="188"/>
                  </a:cubicBezTo>
                  <a:cubicBezTo>
                    <a:pt x="312" y="194"/>
                    <a:pt x="309" y="201"/>
                    <a:pt x="306" y="206"/>
                  </a:cubicBezTo>
                  <a:cubicBezTo>
                    <a:pt x="306" y="208"/>
                    <a:pt x="308" y="210"/>
                    <a:pt x="309" y="212"/>
                  </a:cubicBezTo>
                  <a:cubicBezTo>
                    <a:pt x="310" y="216"/>
                    <a:pt x="309" y="221"/>
                    <a:pt x="306" y="224"/>
                  </a:cubicBezTo>
                  <a:cubicBezTo>
                    <a:pt x="306" y="224"/>
                    <a:pt x="305" y="224"/>
                    <a:pt x="305" y="224"/>
                  </a:cubicBezTo>
                  <a:cubicBezTo>
                    <a:pt x="305" y="221"/>
                    <a:pt x="308" y="219"/>
                    <a:pt x="307" y="216"/>
                  </a:cubicBezTo>
                  <a:cubicBezTo>
                    <a:pt x="307" y="213"/>
                    <a:pt x="306" y="210"/>
                    <a:pt x="304" y="208"/>
                  </a:cubicBezTo>
                  <a:cubicBezTo>
                    <a:pt x="305" y="204"/>
                    <a:pt x="307" y="201"/>
                    <a:pt x="308" y="198"/>
                  </a:cubicBezTo>
                  <a:cubicBezTo>
                    <a:pt x="309" y="194"/>
                    <a:pt x="308" y="190"/>
                    <a:pt x="305" y="187"/>
                  </a:cubicBezTo>
                  <a:cubicBezTo>
                    <a:pt x="305" y="187"/>
                    <a:pt x="305" y="187"/>
                    <a:pt x="305" y="187"/>
                  </a:cubicBezTo>
                  <a:cubicBezTo>
                    <a:pt x="302" y="193"/>
                    <a:pt x="297" y="198"/>
                    <a:pt x="299" y="205"/>
                  </a:cubicBezTo>
                  <a:cubicBezTo>
                    <a:pt x="299" y="206"/>
                    <a:pt x="299" y="207"/>
                    <a:pt x="298" y="207"/>
                  </a:cubicBezTo>
                  <a:cubicBezTo>
                    <a:pt x="297" y="207"/>
                    <a:pt x="297" y="206"/>
                    <a:pt x="297" y="205"/>
                  </a:cubicBezTo>
                  <a:cubicBezTo>
                    <a:pt x="295" y="196"/>
                    <a:pt x="304" y="190"/>
                    <a:pt x="303" y="181"/>
                  </a:cubicBezTo>
                  <a:cubicBezTo>
                    <a:pt x="302" y="177"/>
                    <a:pt x="302" y="172"/>
                    <a:pt x="306" y="169"/>
                  </a:cubicBezTo>
                  <a:cubicBezTo>
                    <a:pt x="307" y="168"/>
                    <a:pt x="308" y="168"/>
                    <a:pt x="309" y="168"/>
                  </a:cubicBezTo>
                  <a:close/>
                  <a:moveTo>
                    <a:pt x="64" y="168"/>
                  </a:moveTo>
                  <a:cubicBezTo>
                    <a:pt x="66" y="172"/>
                    <a:pt x="63" y="175"/>
                    <a:pt x="63" y="179"/>
                  </a:cubicBezTo>
                  <a:cubicBezTo>
                    <a:pt x="63" y="184"/>
                    <a:pt x="63" y="190"/>
                    <a:pt x="65" y="194"/>
                  </a:cubicBezTo>
                  <a:cubicBezTo>
                    <a:pt x="65" y="195"/>
                    <a:pt x="65" y="195"/>
                    <a:pt x="65" y="195"/>
                  </a:cubicBezTo>
                  <a:cubicBezTo>
                    <a:pt x="63" y="195"/>
                    <a:pt x="63" y="195"/>
                    <a:pt x="63" y="195"/>
                  </a:cubicBezTo>
                  <a:cubicBezTo>
                    <a:pt x="60" y="191"/>
                    <a:pt x="61" y="184"/>
                    <a:pt x="61" y="179"/>
                  </a:cubicBezTo>
                  <a:cubicBezTo>
                    <a:pt x="62" y="175"/>
                    <a:pt x="63" y="170"/>
                    <a:pt x="60" y="167"/>
                  </a:cubicBezTo>
                  <a:cubicBezTo>
                    <a:pt x="61" y="165"/>
                    <a:pt x="64" y="167"/>
                    <a:pt x="64" y="168"/>
                  </a:cubicBezTo>
                  <a:close/>
                  <a:moveTo>
                    <a:pt x="244" y="179"/>
                  </a:moveTo>
                  <a:cubicBezTo>
                    <a:pt x="246" y="185"/>
                    <a:pt x="244" y="190"/>
                    <a:pt x="243" y="196"/>
                  </a:cubicBezTo>
                  <a:cubicBezTo>
                    <a:pt x="241" y="197"/>
                    <a:pt x="240" y="199"/>
                    <a:pt x="239" y="199"/>
                  </a:cubicBezTo>
                  <a:cubicBezTo>
                    <a:pt x="238" y="198"/>
                    <a:pt x="238" y="198"/>
                    <a:pt x="238" y="198"/>
                  </a:cubicBezTo>
                  <a:cubicBezTo>
                    <a:pt x="239" y="193"/>
                    <a:pt x="240" y="187"/>
                    <a:pt x="239" y="182"/>
                  </a:cubicBezTo>
                  <a:cubicBezTo>
                    <a:pt x="238" y="181"/>
                    <a:pt x="237" y="180"/>
                    <a:pt x="235" y="181"/>
                  </a:cubicBezTo>
                  <a:cubicBezTo>
                    <a:pt x="233" y="180"/>
                    <a:pt x="232" y="182"/>
                    <a:pt x="231" y="183"/>
                  </a:cubicBezTo>
                  <a:cubicBezTo>
                    <a:pt x="230" y="180"/>
                    <a:pt x="230" y="177"/>
                    <a:pt x="232" y="175"/>
                  </a:cubicBezTo>
                  <a:cubicBezTo>
                    <a:pt x="234" y="173"/>
                    <a:pt x="237" y="172"/>
                    <a:pt x="239" y="173"/>
                  </a:cubicBezTo>
                  <a:cubicBezTo>
                    <a:pt x="242" y="174"/>
                    <a:pt x="243" y="177"/>
                    <a:pt x="244" y="179"/>
                  </a:cubicBezTo>
                  <a:close/>
                  <a:moveTo>
                    <a:pt x="83" y="175"/>
                  </a:moveTo>
                  <a:cubicBezTo>
                    <a:pt x="84" y="176"/>
                    <a:pt x="84" y="178"/>
                    <a:pt x="84" y="179"/>
                  </a:cubicBezTo>
                  <a:cubicBezTo>
                    <a:pt x="82" y="179"/>
                    <a:pt x="79" y="179"/>
                    <a:pt x="78" y="180"/>
                  </a:cubicBezTo>
                  <a:cubicBezTo>
                    <a:pt x="76" y="182"/>
                    <a:pt x="75" y="185"/>
                    <a:pt x="74" y="187"/>
                  </a:cubicBezTo>
                  <a:cubicBezTo>
                    <a:pt x="74" y="192"/>
                    <a:pt x="77" y="197"/>
                    <a:pt x="81" y="200"/>
                  </a:cubicBezTo>
                  <a:cubicBezTo>
                    <a:pt x="81" y="201"/>
                    <a:pt x="80" y="202"/>
                    <a:pt x="80" y="203"/>
                  </a:cubicBezTo>
                  <a:cubicBezTo>
                    <a:pt x="78" y="202"/>
                    <a:pt x="77" y="201"/>
                    <a:pt x="76" y="200"/>
                  </a:cubicBezTo>
                  <a:cubicBezTo>
                    <a:pt x="74" y="196"/>
                    <a:pt x="72" y="193"/>
                    <a:pt x="71" y="190"/>
                  </a:cubicBezTo>
                  <a:cubicBezTo>
                    <a:pt x="69" y="186"/>
                    <a:pt x="70" y="181"/>
                    <a:pt x="71" y="177"/>
                  </a:cubicBezTo>
                  <a:cubicBezTo>
                    <a:pt x="73" y="174"/>
                    <a:pt x="76" y="173"/>
                    <a:pt x="79" y="172"/>
                  </a:cubicBezTo>
                  <a:cubicBezTo>
                    <a:pt x="80" y="172"/>
                    <a:pt x="82" y="173"/>
                    <a:pt x="83" y="175"/>
                  </a:cubicBezTo>
                  <a:close/>
                  <a:moveTo>
                    <a:pt x="238" y="186"/>
                  </a:moveTo>
                  <a:cubicBezTo>
                    <a:pt x="238" y="190"/>
                    <a:pt x="237" y="194"/>
                    <a:pt x="236" y="198"/>
                  </a:cubicBezTo>
                  <a:cubicBezTo>
                    <a:pt x="233" y="197"/>
                    <a:pt x="236" y="194"/>
                    <a:pt x="236" y="191"/>
                  </a:cubicBezTo>
                  <a:cubicBezTo>
                    <a:pt x="236" y="189"/>
                    <a:pt x="237" y="188"/>
                    <a:pt x="236" y="185"/>
                  </a:cubicBezTo>
                  <a:cubicBezTo>
                    <a:pt x="236" y="184"/>
                    <a:pt x="233" y="185"/>
                    <a:pt x="235" y="183"/>
                  </a:cubicBezTo>
                  <a:cubicBezTo>
                    <a:pt x="237" y="182"/>
                    <a:pt x="237" y="185"/>
                    <a:pt x="238" y="186"/>
                  </a:cubicBezTo>
                  <a:close/>
                  <a:moveTo>
                    <a:pt x="81" y="182"/>
                  </a:moveTo>
                  <a:cubicBezTo>
                    <a:pt x="79" y="184"/>
                    <a:pt x="79" y="187"/>
                    <a:pt x="78" y="189"/>
                  </a:cubicBezTo>
                  <a:cubicBezTo>
                    <a:pt x="79" y="193"/>
                    <a:pt x="81" y="195"/>
                    <a:pt x="82" y="198"/>
                  </a:cubicBezTo>
                  <a:cubicBezTo>
                    <a:pt x="80" y="197"/>
                    <a:pt x="79" y="195"/>
                    <a:pt x="78" y="194"/>
                  </a:cubicBezTo>
                  <a:cubicBezTo>
                    <a:pt x="76" y="191"/>
                    <a:pt x="75" y="186"/>
                    <a:pt x="78" y="183"/>
                  </a:cubicBezTo>
                  <a:cubicBezTo>
                    <a:pt x="79" y="182"/>
                    <a:pt x="80" y="181"/>
                    <a:pt x="81" y="182"/>
                  </a:cubicBezTo>
                  <a:close/>
                  <a:moveTo>
                    <a:pt x="129" y="185"/>
                  </a:moveTo>
                  <a:cubicBezTo>
                    <a:pt x="130" y="188"/>
                    <a:pt x="129" y="192"/>
                    <a:pt x="127" y="194"/>
                  </a:cubicBezTo>
                  <a:cubicBezTo>
                    <a:pt x="126" y="195"/>
                    <a:pt x="124" y="195"/>
                    <a:pt x="122" y="194"/>
                  </a:cubicBezTo>
                  <a:cubicBezTo>
                    <a:pt x="120" y="192"/>
                    <a:pt x="120" y="189"/>
                    <a:pt x="121" y="187"/>
                  </a:cubicBezTo>
                  <a:cubicBezTo>
                    <a:pt x="122" y="185"/>
                    <a:pt x="123" y="184"/>
                    <a:pt x="125" y="183"/>
                  </a:cubicBezTo>
                  <a:cubicBezTo>
                    <a:pt x="127" y="183"/>
                    <a:pt x="128" y="184"/>
                    <a:pt x="129" y="185"/>
                  </a:cubicBezTo>
                  <a:close/>
                  <a:moveTo>
                    <a:pt x="129" y="187"/>
                  </a:moveTo>
                  <a:cubicBezTo>
                    <a:pt x="128" y="189"/>
                    <a:pt x="129" y="191"/>
                    <a:pt x="126" y="192"/>
                  </a:cubicBezTo>
                  <a:cubicBezTo>
                    <a:pt x="125" y="193"/>
                    <a:pt x="124" y="193"/>
                    <a:pt x="123" y="193"/>
                  </a:cubicBezTo>
                  <a:cubicBezTo>
                    <a:pt x="122" y="192"/>
                    <a:pt x="121" y="189"/>
                    <a:pt x="122" y="188"/>
                  </a:cubicBezTo>
                  <a:cubicBezTo>
                    <a:pt x="123" y="186"/>
                    <a:pt x="125" y="186"/>
                    <a:pt x="126" y="185"/>
                  </a:cubicBezTo>
                  <a:cubicBezTo>
                    <a:pt x="128" y="184"/>
                    <a:pt x="128" y="186"/>
                    <a:pt x="129" y="187"/>
                  </a:cubicBezTo>
                  <a:close/>
                  <a:moveTo>
                    <a:pt x="198" y="189"/>
                  </a:moveTo>
                  <a:cubicBezTo>
                    <a:pt x="199" y="190"/>
                    <a:pt x="198" y="192"/>
                    <a:pt x="198" y="193"/>
                  </a:cubicBezTo>
                  <a:cubicBezTo>
                    <a:pt x="197" y="195"/>
                    <a:pt x="194" y="194"/>
                    <a:pt x="193" y="194"/>
                  </a:cubicBezTo>
                  <a:cubicBezTo>
                    <a:pt x="192" y="193"/>
                    <a:pt x="191" y="192"/>
                    <a:pt x="190" y="190"/>
                  </a:cubicBezTo>
                  <a:cubicBezTo>
                    <a:pt x="190" y="189"/>
                    <a:pt x="191" y="188"/>
                    <a:pt x="191" y="187"/>
                  </a:cubicBezTo>
                  <a:cubicBezTo>
                    <a:pt x="194" y="186"/>
                    <a:pt x="197" y="186"/>
                    <a:pt x="198" y="189"/>
                  </a:cubicBezTo>
                  <a:close/>
                  <a:moveTo>
                    <a:pt x="173" y="188"/>
                  </a:moveTo>
                  <a:cubicBezTo>
                    <a:pt x="175" y="190"/>
                    <a:pt x="175" y="192"/>
                    <a:pt x="175" y="195"/>
                  </a:cubicBezTo>
                  <a:cubicBezTo>
                    <a:pt x="175" y="198"/>
                    <a:pt x="171" y="200"/>
                    <a:pt x="168" y="201"/>
                  </a:cubicBezTo>
                  <a:cubicBezTo>
                    <a:pt x="167" y="205"/>
                    <a:pt x="166" y="209"/>
                    <a:pt x="163" y="211"/>
                  </a:cubicBezTo>
                  <a:cubicBezTo>
                    <a:pt x="160" y="212"/>
                    <a:pt x="157" y="213"/>
                    <a:pt x="154" y="211"/>
                  </a:cubicBezTo>
                  <a:cubicBezTo>
                    <a:pt x="152" y="210"/>
                    <a:pt x="151" y="209"/>
                    <a:pt x="149" y="207"/>
                  </a:cubicBezTo>
                  <a:cubicBezTo>
                    <a:pt x="149" y="205"/>
                    <a:pt x="149" y="203"/>
                    <a:pt x="149" y="201"/>
                  </a:cubicBezTo>
                  <a:cubicBezTo>
                    <a:pt x="149" y="198"/>
                    <a:pt x="145" y="200"/>
                    <a:pt x="145" y="197"/>
                  </a:cubicBezTo>
                  <a:cubicBezTo>
                    <a:pt x="144" y="196"/>
                    <a:pt x="144" y="193"/>
                    <a:pt x="144" y="191"/>
                  </a:cubicBezTo>
                  <a:cubicBezTo>
                    <a:pt x="146" y="189"/>
                    <a:pt x="148" y="187"/>
                    <a:pt x="151" y="187"/>
                  </a:cubicBezTo>
                  <a:cubicBezTo>
                    <a:pt x="152" y="187"/>
                    <a:pt x="154" y="187"/>
                    <a:pt x="154" y="188"/>
                  </a:cubicBezTo>
                  <a:cubicBezTo>
                    <a:pt x="154" y="190"/>
                    <a:pt x="156" y="190"/>
                    <a:pt x="155" y="191"/>
                  </a:cubicBezTo>
                  <a:cubicBezTo>
                    <a:pt x="154" y="192"/>
                    <a:pt x="153" y="191"/>
                    <a:pt x="151" y="192"/>
                  </a:cubicBezTo>
                  <a:cubicBezTo>
                    <a:pt x="150" y="193"/>
                    <a:pt x="150" y="195"/>
                    <a:pt x="150" y="196"/>
                  </a:cubicBezTo>
                  <a:cubicBezTo>
                    <a:pt x="150" y="198"/>
                    <a:pt x="152" y="199"/>
                    <a:pt x="153" y="200"/>
                  </a:cubicBezTo>
                  <a:cubicBezTo>
                    <a:pt x="153" y="202"/>
                    <a:pt x="153" y="204"/>
                    <a:pt x="154" y="206"/>
                  </a:cubicBezTo>
                  <a:cubicBezTo>
                    <a:pt x="156" y="208"/>
                    <a:pt x="157" y="208"/>
                    <a:pt x="159" y="209"/>
                  </a:cubicBezTo>
                  <a:cubicBezTo>
                    <a:pt x="163" y="209"/>
                    <a:pt x="164" y="204"/>
                    <a:pt x="165" y="202"/>
                  </a:cubicBezTo>
                  <a:cubicBezTo>
                    <a:pt x="168" y="199"/>
                    <a:pt x="172" y="196"/>
                    <a:pt x="171" y="192"/>
                  </a:cubicBezTo>
                  <a:cubicBezTo>
                    <a:pt x="170" y="190"/>
                    <a:pt x="164" y="193"/>
                    <a:pt x="166" y="189"/>
                  </a:cubicBezTo>
                  <a:cubicBezTo>
                    <a:pt x="166" y="188"/>
                    <a:pt x="167" y="187"/>
                    <a:pt x="168" y="187"/>
                  </a:cubicBezTo>
                  <a:cubicBezTo>
                    <a:pt x="170" y="187"/>
                    <a:pt x="172" y="187"/>
                    <a:pt x="173" y="188"/>
                  </a:cubicBezTo>
                  <a:close/>
                  <a:moveTo>
                    <a:pt x="197" y="190"/>
                  </a:moveTo>
                  <a:cubicBezTo>
                    <a:pt x="197" y="191"/>
                    <a:pt x="196" y="192"/>
                    <a:pt x="195" y="193"/>
                  </a:cubicBezTo>
                  <a:cubicBezTo>
                    <a:pt x="194" y="192"/>
                    <a:pt x="192" y="192"/>
                    <a:pt x="192" y="190"/>
                  </a:cubicBezTo>
                  <a:cubicBezTo>
                    <a:pt x="192" y="189"/>
                    <a:pt x="193" y="188"/>
                    <a:pt x="194" y="188"/>
                  </a:cubicBezTo>
                  <a:cubicBezTo>
                    <a:pt x="195" y="187"/>
                    <a:pt x="197" y="188"/>
                    <a:pt x="197" y="190"/>
                  </a:cubicBezTo>
                  <a:close/>
                  <a:moveTo>
                    <a:pt x="228" y="193"/>
                  </a:moveTo>
                  <a:cubicBezTo>
                    <a:pt x="231" y="195"/>
                    <a:pt x="235" y="198"/>
                    <a:pt x="235" y="203"/>
                  </a:cubicBezTo>
                  <a:cubicBezTo>
                    <a:pt x="235" y="203"/>
                    <a:pt x="235" y="203"/>
                    <a:pt x="235" y="203"/>
                  </a:cubicBezTo>
                  <a:cubicBezTo>
                    <a:pt x="232" y="200"/>
                    <a:pt x="230" y="197"/>
                    <a:pt x="227" y="197"/>
                  </a:cubicBezTo>
                  <a:cubicBezTo>
                    <a:pt x="225" y="199"/>
                    <a:pt x="225" y="204"/>
                    <a:pt x="226" y="207"/>
                  </a:cubicBezTo>
                  <a:cubicBezTo>
                    <a:pt x="225" y="207"/>
                    <a:pt x="224" y="206"/>
                    <a:pt x="224" y="206"/>
                  </a:cubicBezTo>
                  <a:cubicBezTo>
                    <a:pt x="223" y="201"/>
                    <a:pt x="224" y="196"/>
                    <a:pt x="226" y="193"/>
                  </a:cubicBezTo>
                  <a:cubicBezTo>
                    <a:pt x="227" y="192"/>
                    <a:pt x="227" y="192"/>
                    <a:pt x="228" y="193"/>
                  </a:cubicBezTo>
                  <a:close/>
                  <a:moveTo>
                    <a:pt x="147" y="201"/>
                  </a:moveTo>
                  <a:cubicBezTo>
                    <a:pt x="147" y="206"/>
                    <a:pt x="147" y="206"/>
                    <a:pt x="147" y="206"/>
                  </a:cubicBezTo>
                  <a:cubicBezTo>
                    <a:pt x="148" y="210"/>
                    <a:pt x="151" y="213"/>
                    <a:pt x="155" y="214"/>
                  </a:cubicBezTo>
                  <a:cubicBezTo>
                    <a:pt x="155" y="215"/>
                    <a:pt x="153" y="214"/>
                    <a:pt x="152" y="214"/>
                  </a:cubicBezTo>
                  <a:cubicBezTo>
                    <a:pt x="148" y="213"/>
                    <a:pt x="147" y="209"/>
                    <a:pt x="145" y="206"/>
                  </a:cubicBezTo>
                  <a:cubicBezTo>
                    <a:pt x="145" y="203"/>
                    <a:pt x="143" y="201"/>
                    <a:pt x="141" y="199"/>
                  </a:cubicBezTo>
                  <a:cubicBezTo>
                    <a:pt x="139" y="199"/>
                    <a:pt x="140" y="201"/>
                    <a:pt x="138" y="202"/>
                  </a:cubicBezTo>
                  <a:cubicBezTo>
                    <a:pt x="136" y="204"/>
                    <a:pt x="133" y="204"/>
                    <a:pt x="130" y="206"/>
                  </a:cubicBezTo>
                  <a:cubicBezTo>
                    <a:pt x="130" y="207"/>
                    <a:pt x="131" y="207"/>
                    <a:pt x="132" y="207"/>
                  </a:cubicBezTo>
                  <a:cubicBezTo>
                    <a:pt x="134" y="208"/>
                    <a:pt x="137" y="207"/>
                    <a:pt x="138" y="208"/>
                  </a:cubicBezTo>
                  <a:cubicBezTo>
                    <a:pt x="140" y="216"/>
                    <a:pt x="148" y="222"/>
                    <a:pt x="155" y="224"/>
                  </a:cubicBezTo>
                  <a:cubicBezTo>
                    <a:pt x="158" y="228"/>
                    <a:pt x="159" y="222"/>
                    <a:pt x="162" y="223"/>
                  </a:cubicBezTo>
                  <a:cubicBezTo>
                    <a:pt x="165" y="221"/>
                    <a:pt x="169" y="220"/>
                    <a:pt x="172" y="217"/>
                  </a:cubicBezTo>
                  <a:cubicBezTo>
                    <a:pt x="174" y="215"/>
                    <a:pt x="174" y="213"/>
                    <a:pt x="175" y="211"/>
                  </a:cubicBezTo>
                  <a:cubicBezTo>
                    <a:pt x="180" y="210"/>
                    <a:pt x="184" y="208"/>
                    <a:pt x="187" y="205"/>
                  </a:cubicBezTo>
                  <a:cubicBezTo>
                    <a:pt x="188" y="205"/>
                    <a:pt x="189" y="205"/>
                    <a:pt x="189" y="204"/>
                  </a:cubicBezTo>
                  <a:cubicBezTo>
                    <a:pt x="189" y="203"/>
                    <a:pt x="189" y="203"/>
                    <a:pt x="189" y="203"/>
                  </a:cubicBezTo>
                  <a:cubicBezTo>
                    <a:pt x="190" y="203"/>
                    <a:pt x="190" y="203"/>
                    <a:pt x="190" y="204"/>
                  </a:cubicBezTo>
                  <a:cubicBezTo>
                    <a:pt x="189" y="207"/>
                    <a:pt x="186" y="209"/>
                    <a:pt x="184" y="210"/>
                  </a:cubicBezTo>
                  <a:cubicBezTo>
                    <a:pt x="182" y="212"/>
                    <a:pt x="179" y="212"/>
                    <a:pt x="175" y="213"/>
                  </a:cubicBezTo>
                  <a:cubicBezTo>
                    <a:pt x="174" y="219"/>
                    <a:pt x="168" y="223"/>
                    <a:pt x="162" y="225"/>
                  </a:cubicBezTo>
                  <a:cubicBezTo>
                    <a:pt x="160" y="225"/>
                    <a:pt x="159" y="229"/>
                    <a:pt x="156" y="227"/>
                  </a:cubicBezTo>
                  <a:cubicBezTo>
                    <a:pt x="151" y="224"/>
                    <a:pt x="144" y="222"/>
                    <a:pt x="140" y="216"/>
                  </a:cubicBezTo>
                  <a:cubicBezTo>
                    <a:pt x="139" y="214"/>
                    <a:pt x="137" y="212"/>
                    <a:pt x="137" y="210"/>
                  </a:cubicBezTo>
                  <a:cubicBezTo>
                    <a:pt x="136" y="208"/>
                    <a:pt x="133" y="209"/>
                    <a:pt x="131" y="208"/>
                  </a:cubicBezTo>
                  <a:cubicBezTo>
                    <a:pt x="130" y="208"/>
                    <a:pt x="128" y="206"/>
                    <a:pt x="128" y="204"/>
                  </a:cubicBezTo>
                  <a:cubicBezTo>
                    <a:pt x="132" y="203"/>
                    <a:pt x="137" y="202"/>
                    <a:pt x="139" y="198"/>
                  </a:cubicBezTo>
                  <a:cubicBezTo>
                    <a:pt x="141" y="194"/>
                    <a:pt x="141" y="194"/>
                    <a:pt x="141" y="194"/>
                  </a:cubicBezTo>
                  <a:cubicBezTo>
                    <a:pt x="142" y="197"/>
                    <a:pt x="143" y="201"/>
                    <a:pt x="147" y="201"/>
                  </a:cubicBezTo>
                  <a:close/>
                  <a:moveTo>
                    <a:pt x="91" y="195"/>
                  </a:moveTo>
                  <a:cubicBezTo>
                    <a:pt x="93" y="199"/>
                    <a:pt x="97" y="203"/>
                    <a:pt x="94" y="208"/>
                  </a:cubicBezTo>
                  <a:cubicBezTo>
                    <a:pt x="94" y="209"/>
                    <a:pt x="94" y="209"/>
                    <a:pt x="93" y="209"/>
                  </a:cubicBezTo>
                  <a:cubicBezTo>
                    <a:pt x="92" y="205"/>
                    <a:pt x="93" y="200"/>
                    <a:pt x="89" y="197"/>
                  </a:cubicBezTo>
                  <a:cubicBezTo>
                    <a:pt x="87" y="197"/>
                    <a:pt x="87" y="200"/>
                    <a:pt x="86" y="201"/>
                  </a:cubicBezTo>
                  <a:cubicBezTo>
                    <a:pt x="85" y="202"/>
                    <a:pt x="84" y="204"/>
                    <a:pt x="82" y="206"/>
                  </a:cubicBezTo>
                  <a:cubicBezTo>
                    <a:pt x="81" y="202"/>
                    <a:pt x="84" y="199"/>
                    <a:pt x="86" y="196"/>
                  </a:cubicBezTo>
                  <a:cubicBezTo>
                    <a:pt x="87" y="195"/>
                    <a:pt x="89" y="192"/>
                    <a:pt x="91" y="195"/>
                  </a:cubicBezTo>
                  <a:close/>
                  <a:moveTo>
                    <a:pt x="256" y="197"/>
                  </a:moveTo>
                  <a:cubicBezTo>
                    <a:pt x="256" y="198"/>
                    <a:pt x="256" y="199"/>
                    <a:pt x="255" y="198"/>
                  </a:cubicBezTo>
                  <a:cubicBezTo>
                    <a:pt x="246" y="198"/>
                    <a:pt x="238" y="204"/>
                    <a:pt x="233" y="211"/>
                  </a:cubicBezTo>
                  <a:cubicBezTo>
                    <a:pt x="233" y="212"/>
                    <a:pt x="233" y="213"/>
                    <a:pt x="232" y="214"/>
                  </a:cubicBezTo>
                  <a:cubicBezTo>
                    <a:pt x="232" y="207"/>
                    <a:pt x="237" y="202"/>
                    <a:pt x="243" y="199"/>
                  </a:cubicBezTo>
                  <a:cubicBezTo>
                    <a:pt x="247" y="197"/>
                    <a:pt x="251" y="195"/>
                    <a:pt x="256" y="197"/>
                  </a:cubicBezTo>
                  <a:cubicBezTo>
                    <a:pt x="256" y="197"/>
                    <a:pt x="256" y="197"/>
                    <a:pt x="256" y="197"/>
                  </a:cubicBezTo>
                  <a:close/>
                  <a:moveTo>
                    <a:pt x="74" y="201"/>
                  </a:moveTo>
                  <a:cubicBezTo>
                    <a:pt x="80" y="206"/>
                    <a:pt x="84" y="212"/>
                    <a:pt x="84" y="219"/>
                  </a:cubicBezTo>
                  <a:cubicBezTo>
                    <a:pt x="84" y="221"/>
                    <a:pt x="84" y="221"/>
                    <a:pt x="84" y="221"/>
                  </a:cubicBezTo>
                  <a:cubicBezTo>
                    <a:pt x="83" y="218"/>
                    <a:pt x="82" y="214"/>
                    <a:pt x="80" y="211"/>
                  </a:cubicBezTo>
                  <a:cubicBezTo>
                    <a:pt x="77" y="206"/>
                    <a:pt x="72" y="203"/>
                    <a:pt x="66" y="202"/>
                  </a:cubicBezTo>
                  <a:cubicBezTo>
                    <a:pt x="64" y="201"/>
                    <a:pt x="62" y="201"/>
                    <a:pt x="59" y="202"/>
                  </a:cubicBezTo>
                  <a:cubicBezTo>
                    <a:pt x="59" y="201"/>
                    <a:pt x="58" y="199"/>
                    <a:pt x="58" y="198"/>
                  </a:cubicBezTo>
                  <a:cubicBezTo>
                    <a:pt x="64" y="197"/>
                    <a:pt x="69" y="199"/>
                    <a:pt x="74" y="201"/>
                  </a:cubicBezTo>
                  <a:close/>
                  <a:moveTo>
                    <a:pt x="232" y="205"/>
                  </a:moveTo>
                  <a:cubicBezTo>
                    <a:pt x="233" y="207"/>
                    <a:pt x="231" y="208"/>
                    <a:pt x="231" y="210"/>
                  </a:cubicBezTo>
                  <a:cubicBezTo>
                    <a:pt x="229" y="209"/>
                    <a:pt x="229" y="207"/>
                    <a:pt x="228" y="205"/>
                  </a:cubicBezTo>
                  <a:cubicBezTo>
                    <a:pt x="228" y="204"/>
                    <a:pt x="227" y="201"/>
                    <a:pt x="228" y="200"/>
                  </a:cubicBezTo>
                  <a:cubicBezTo>
                    <a:pt x="230" y="201"/>
                    <a:pt x="232" y="203"/>
                    <a:pt x="232" y="205"/>
                  </a:cubicBezTo>
                  <a:close/>
                  <a:moveTo>
                    <a:pt x="253" y="201"/>
                  </a:moveTo>
                  <a:cubicBezTo>
                    <a:pt x="253" y="204"/>
                    <a:pt x="251" y="205"/>
                    <a:pt x="249" y="207"/>
                  </a:cubicBezTo>
                  <a:cubicBezTo>
                    <a:pt x="245" y="211"/>
                    <a:pt x="240" y="214"/>
                    <a:pt x="235" y="215"/>
                  </a:cubicBezTo>
                  <a:cubicBezTo>
                    <a:pt x="235" y="217"/>
                    <a:pt x="236" y="218"/>
                    <a:pt x="235" y="219"/>
                  </a:cubicBezTo>
                  <a:cubicBezTo>
                    <a:pt x="235" y="220"/>
                    <a:pt x="235" y="221"/>
                    <a:pt x="234" y="221"/>
                  </a:cubicBezTo>
                  <a:cubicBezTo>
                    <a:pt x="232" y="220"/>
                    <a:pt x="234" y="218"/>
                    <a:pt x="234" y="216"/>
                  </a:cubicBezTo>
                  <a:cubicBezTo>
                    <a:pt x="236" y="209"/>
                    <a:pt x="242" y="204"/>
                    <a:pt x="249" y="202"/>
                  </a:cubicBezTo>
                  <a:cubicBezTo>
                    <a:pt x="251" y="202"/>
                    <a:pt x="252" y="201"/>
                    <a:pt x="253" y="201"/>
                  </a:cubicBezTo>
                  <a:close/>
                  <a:moveTo>
                    <a:pt x="90" y="205"/>
                  </a:moveTo>
                  <a:cubicBezTo>
                    <a:pt x="90" y="212"/>
                    <a:pt x="90" y="212"/>
                    <a:pt x="90" y="212"/>
                  </a:cubicBezTo>
                  <a:cubicBezTo>
                    <a:pt x="89" y="213"/>
                    <a:pt x="88" y="215"/>
                    <a:pt x="86" y="216"/>
                  </a:cubicBezTo>
                  <a:cubicBezTo>
                    <a:pt x="86" y="212"/>
                    <a:pt x="82" y="209"/>
                    <a:pt x="85" y="204"/>
                  </a:cubicBezTo>
                  <a:cubicBezTo>
                    <a:pt x="86" y="203"/>
                    <a:pt x="87" y="202"/>
                    <a:pt x="89" y="201"/>
                  </a:cubicBezTo>
                  <a:cubicBezTo>
                    <a:pt x="90" y="201"/>
                    <a:pt x="90" y="204"/>
                    <a:pt x="90" y="205"/>
                  </a:cubicBezTo>
                  <a:close/>
                  <a:moveTo>
                    <a:pt x="228" y="215"/>
                  </a:moveTo>
                  <a:cubicBezTo>
                    <a:pt x="229" y="218"/>
                    <a:pt x="229" y="218"/>
                    <a:pt x="229" y="218"/>
                  </a:cubicBezTo>
                  <a:cubicBezTo>
                    <a:pt x="226" y="213"/>
                    <a:pt x="220" y="207"/>
                    <a:pt x="213" y="206"/>
                  </a:cubicBezTo>
                  <a:cubicBezTo>
                    <a:pt x="212" y="206"/>
                    <a:pt x="212" y="208"/>
                    <a:pt x="213" y="209"/>
                  </a:cubicBezTo>
                  <a:cubicBezTo>
                    <a:pt x="212" y="213"/>
                    <a:pt x="214" y="217"/>
                    <a:pt x="218" y="219"/>
                  </a:cubicBezTo>
                  <a:cubicBezTo>
                    <a:pt x="220" y="222"/>
                    <a:pt x="223" y="222"/>
                    <a:pt x="226" y="224"/>
                  </a:cubicBezTo>
                  <a:cubicBezTo>
                    <a:pt x="226" y="224"/>
                    <a:pt x="226" y="224"/>
                    <a:pt x="226" y="224"/>
                  </a:cubicBezTo>
                  <a:cubicBezTo>
                    <a:pt x="221" y="225"/>
                    <a:pt x="217" y="221"/>
                    <a:pt x="214" y="218"/>
                  </a:cubicBezTo>
                  <a:cubicBezTo>
                    <a:pt x="211" y="214"/>
                    <a:pt x="209" y="209"/>
                    <a:pt x="210" y="204"/>
                  </a:cubicBezTo>
                  <a:cubicBezTo>
                    <a:pt x="215" y="202"/>
                    <a:pt x="220" y="205"/>
                    <a:pt x="224" y="208"/>
                  </a:cubicBezTo>
                  <a:cubicBezTo>
                    <a:pt x="225" y="210"/>
                    <a:pt x="227" y="213"/>
                    <a:pt x="228" y="215"/>
                  </a:cubicBezTo>
                  <a:close/>
                  <a:moveTo>
                    <a:pt x="199" y="204"/>
                  </a:moveTo>
                  <a:cubicBezTo>
                    <a:pt x="199" y="206"/>
                    <a:pt x="198" y="207"/>
                    <a:pt x="197" y="209"/>
                  </a:cubicBezTo>
                  <a:cubicBezTo>
                    <a:pt x="192" y="214"/>
                    <a:pt x="187" y="217"/>
                    <a:pt x="180" y="218"/>
                  </a:cubicBezTo>
                  <a:cubicBezTo>
                    <a:pt x="178" y="221"/>
                    <a:pt x="177" y="225"/>
                    <a:pt x="174" y="227"/>
                  </a:cubicBezTo>
                  <a:cubicBezTo>
                    <a:pt x="171" y="230"/>
                    <a:pt x="166" y="231"/>
                    <a:pt x="163" y="234"/>
                  </a:cubicBezTo>
                  <a:cubicBezTo>
                    <a:pt x="161" y="235"/>
                    <a:pt x="161" y="237"/>
                    <a:pt x="159" y="238"/>
                  </a:cubicBezTo>
                  <a:cubicBezTo>
                    <a:pt x="152" y="231"/>
                    <a:pt x="143" y="230"/>
                    <a:pt x="137" y="223"/>
                  </a:cubicBezTo>
                  <a:cubicBezTo>
                    <a:pt x="135" y="220"/>
                    <a:pt x="132" y="218"/>
                    <a:pt x="131" y="214"/>
                  </a:cubicBezTo>
                  <a:cubicBezTo>
                    <a:pt x="131" y="213"/>
                    <a:pt x="130" y="215"/>
                    <a:pt x="129" y="214"/>
                  </a:cubicBezTo>
                  <a:cubicBezTo>
                    <a:pt x="124" y="213"/>
                    <a:pt x="121" y="210"/>
                    <a:pt x="118" y="206"/>
                  </a:cubicBezTo>
                  <a:cubicBezTo>
                    <a:pt x="118" y="205"/>
                    <a:pt x="118" y="205"/>
                    <a:pt x="118" y="205"/>
                  </a:cubicBezTo>
                  <a:cubicBezTo>
                    <a:pt x="121" y="205"/>
                    <a:pt x="125" y="204"/>
                    <a:pt x="126" y="207"/>
                  </a:cubicBezTo>
                  <a:cubicBezTo>
                    <a:pt x="128" y="210"/>
                    <a:pt x="132" y="211"/>
                    <a:pt x="135" y="211"/>
                  </a:cubicBezTo>
                  <a:cubicBezTo>
                    <a:pt x="137" y="218"/>
                    <a:pt x="143" y="224"/>
                    <a:pt x="150" y="227"/>
                  </a:cubicBezTo>
                  <a:cubicBezTo>
                    <a:pt x="153" y="228"/>
                    <a:pt x="156" y="229"/>
                    <a:pt x="158" y="231"/>
                  </a:cubicBezTo>
                  <a:cubicBezTo>
                    <a:pt x="162" y="231"/>
                    <a:pt x="162" y="225"/>
                    <a:pt x="166" y="225"/>
                  </a:cubicBezTo>
                  <a:cubicBezTo>
                    <a:pt x="171" y="224"/>
                    <a:pt x="175" y="219"/>
                    <a:pt x="178" y="214"/>
                  </a:cubicBezTo>
                  <a:cubicBezTo>
                    <a:pt x="184" y="214"/>
                    <a:pt x="190" y="210"/>
                    <a:pt x="193" y="205"/>
                  </a:cubicBezTo>
                  <a:cubicBezTo>
                    <a:pt x="195" y="204"/>
                    <a:pt x="198" y="204"/>
                    <a:pt x="199" y="204"/>
                  </a:cubicBezTo>
                  <a:close/>
                  <a:moveTo>
                    <a:pt x="79" y="213"/>
                  </a:moveTo>
                  <a:cubicBezTo>
                    <a:pt x="81" y="216"/>
                    <a:pt x="83" y="220"/>
                    <a:pt x="82" y="224"/>
                  </a:cubicBezTo>
                  <a:cubicBezTo>
                    <a:pt x="80" y="224"/>
                    <a:pt x="80" y="221"/>
                    <a:pt x="80" y="219"/>
                  </a:cubicBezTo>
                  <a:cubicBezTo>
                    <a:pt x="79" y="217"/>
                    <a:pt x="79" y="217"/>
                    <a:pt x="79" y="217"/>
                  </a:cubicBezTo>
                  <a:cubicBezTo>
                    <a:pt x="72" y="216"/>
                    <a:pt x="64" y="212"/>
                    <a:pt x="61" y="204"/>
                  </a:cubicBezTo>
                  <a:cubicBezTo>
                    <a:pt x="62" y="202"/>
                    <a:pt x="65" y="204"/>
                    <a:pt x="67" y="204"/>
                  </a:cubicBezTo>
                  <a:cubicBezTo>
                    <a:pt x="72" y="206"/>
                    <a:pt x="77" y="208"/>
                    <a:pt x="79" y="213"/>
                  </a:cubicBezTo>
                  <a:close/>
                  <a:moveTo>
                    <a:pt x="108" y="209"/>
                  </a:moveTo>
                  <a:cubicBezTo>
                    <a:pt x="108" y="214"/>
                    <a:pt x="105" y="217"/>
                    <a:pt x="102" y="220"/>
                  </a:cubicBezTo>
                  <a:cubicBezTo>
                    <a:pt x="99" y="223"/>
                    <a:pt x="96" y="225"/>
                    <a:pt x="92" y="226"/>
                  </a:cubicBezTo>
                  <a:cubicBezTo>
                    <a:pt x="95" y="224"/>
                    <a:pt x="100" y="221"/>
                    <a:pt x="103" y="216"/>
                  </a:cubicBezTo>
                  <a:cubicBezTo>
                    <a:pt x="105" y="211"/>
                    <a:pt x="105" y="211"/>
                    <a:pt x="105" y="211"/>
                  </a:cubicBezTo>
                  <a:cubicBezTo>
                    <a:pt x="104" y="209"/>
                    <a:pt x="102" y="210"/>
                    <a:pt x="101" y="210"/>
                  </a:cubicBezTo>
                  <a:cubicBezTo>
                    <a:pt x="101" y="210"/>
                    <a:pt x="101" y="210"/>
                    <a:pt x="101" y="210"/>
                  </a:cubicBezTo>
                  <a:cubicBezTo>
                    <a:pt x="97" y="212"/>
                    <a:pt x="92" y="215"/>
                    <a:pt x="89" y="219"/>
                  </a:cubicBezTo>
                  <a:cubicBezTo>
                    <a:pt x="91" y="212"/>
                    <a:pt x="99" y="207"/>
                    <a:pt x="106" y="207"/>
                  </a:cubicBezTo>
                  <a:cubicBezTo>
                    <a:pt x="108" y="207"/>
                    <a:pt x="108" y="208"/>
                    <a:pt x="108" y="209"/>
                  </a:cubicBezTo>
                  <a:close/>
                  <a:moveTo>
                    <a:pt x="228" y="221"/>
                  </a:moveTo>
                  <a:cubicBezTo>
                    <a:pt x="228" y="222"/>
                    <a:pt x="228" y="222"/>
                    <a:pt x="228" y="222"/>
                  </a:cubicBezTo>
                  <a:cubicBezTo>
                    <a:pt x="223" y="220"/>
                    <a:pt x="215" y="217"/>
                    <a:pt x="215" y="211"/>
                  </a:cubicBezTo>
                  <a:cubicBezTo>
                    <a:pt x="215" y="210"/>
                    <a:pt x="215" y="209"/>
                    <a:pt x="215" y="209"/>
                  </a:cubicBezTo>
                  <a:cubicBezTo>
                    <a:pt x="217" y="209"/>
                    <a:pt x="218" y="210"/>
                    <a:pt x="219" y="210"/>
                  </a:cubicBezTo>
                  <a:cubicBezTo>
                    <a:pt x="223" y="213"/>
                    <a:pt x="225" y="217"/>
                    <a:pt x="228" y="221"/>
                  </a:cubicBezTo>
                  <a:close/>
                  <a:moveTo>
                    <a:pt x="102" y="212"/>
                  </a:moveTo>
                  <a:cubicBezTo>
                    <a:pt x="100" y="218"/>
                    <a:pt x="94" y="223"/>
                    <a:pt x="88" y="225"/>
                  </a:cubicBezTo>
                  <a:cubicBezTo>
                    <a:pt x="88" y="223"/>
                    <a:pt x="90" y="221"/>
                    <a:pt x="91" y="219"/>
                  </a:cubicBezTo>
                  <a:cubicBezTo>
                    <a:pt x="94" y="216"/>
                    <a:pt x="98" y="214"/>
                    <a:pt x="101" y="212"/>
                  </a:cubicBezTo>
                  <a:cubicBezTo>
                    <a:pt x="102" y="212"/>
                    <a:pt x="102" y="212"/>
                    <a:pt x="102" y="212"/>
                  </a:cubicBezTo>
                  <a:close/>
                  <a:moveTo>
                    <a:pt x="297" y="216"/>
                  </a:moveTo>
                  <a:cubicBezTo>
                    <a:pt x="296" y="219"/>
                    <a:pt x="293" y="215"/>
                    <a:pt x="292" y="217"/>
                  </a:cubicBezTo>
                  <a:cubicBezTo>
                    <a:pt x="288" y="220"/>
                    <a:pt x="289" y="224"/>
                    <a:pt x="290" y="228"/>
                  </a:cubicBezTo>
                  <a:cubicBezTo>
                    <a:pt x="289" y="228"/>
                    <a:pt x="289" y="228"/>
                    <a:pt x="289" y="228"/>
                  </a:cubicBezTo>
                  <a:cubicBezTo>
                    <a:pt x="285" y="229"/>
                    <a:pt x="280" y="230"/>
                    <a:pt x="278" y="235"/>
                  </a:cubicBezTo>
                  <a:cubicBezTo>
                    <a:pt x="277" y="238"/>
                    <a:pt x="276" y="241"/>
                    <a:pt x="277" y="244"/>
                  </a:cubicBezTo>
                  <a:cubicBezTo>
                    <a:pt x="275" y="245"/>
                    <a:pt x="272" y="247"/>
                    <a:pt x="272" y="249"/>
                  </a:cubicBezTo>
                  <a:cubicBezTo>
                    <a:pt x="271" y="252"/>
                    <a:pt x="272" y="254"/>
                    <a:pt x="274" y="256"/>
                  </a:cubicBezTo>
                  <a:cubicBezTo>
                    <a:pt x="277" y="258"/>
                    <a:pt x="279" y="257"/>
                    <a:pt x="282" y="256"/>
                  </a:cubicBezTo>
                  <a:cubicBezTo>
                    <a:pt x="284" y="255"/>
                    <a:pt x="283" y="251"/>
                    <a:pt x="286" y="252"/>
                  </a:cubicBezTo>
                  <a:cubicBezTo>
                    <a:pt x="286" y="255"/>
                    <a:pt x="283" y="256"/>
                    <a:pt x="282" y="258"/>
                  </a:cubicBezTo>
                  <a:cubicBezTo>
                    <a:pt x="279" y="259"/>
                    <a:pt x="276" y="259"/>
                    <a:pt x="274" y="258"/>
                  </a:cubicBezTo>
                  <a:cubicBezTo>
                    <a:pt x="271" y="256"/>
                    <a:pt x="269" y="253"/>
                    <a:pt x="270" y="249"/>
                  </a:cubicBezTo>
                  <a:cubicBezTo>
                    <a:pt x="270" y="247"/>
                    <a:pt x="272" y="245"/>
                    <a:pt x="274" y="243"/>
                  </a:cubicBezTo>
                  <a:cubicBezTo>
                    <a:pt x="275" y="238"/>
                    <a:pt x="276" y="232"/>
                    <a:pt x="281" y="229"/>
                  </a:cubicBezTo>
                  <a:cubicBezTo>
                    <a:pt x="283" y="227"/>
                    <a:pt x="286" y="228"/>
                    <a:pt x="287" y="226"/>
                  </a:cubicBezTo>
                  <a:cubicBezTo>
                    <a:pt x="287" y="223"/>
                    <a:pt x="287" y="220"/>
                    <a:pt x="289" y="217"/>
                  </a:cubicBezTo>
                  <a:cubicBezTo>
                    <a:pt x="290" y="215"/>
                    <a:pt x="293" y="215"/>
                    <a:pt x="296" y="215"/>
                  </a:cubicBezTo>
                  <a:cubicBezTo>
                    <a:pt x="297" y="216"/>
                    <a:pt x="297" y="216"/>
                    <a:pt x="297" y="216"/>
                  </a:cubicBezTo>
                  <a:close/>
                  <a:moveTo>
                    <a:pt x="214" y="223"/>
                  </a:moveTo>
                  <a:cubicBezTo>
                    <a:pt x="210" y="223"/>
                    <a:pt x="203" y="221"/>
                    <a:pt x="200" y="226"/>
                  </a:cubicBezTo>
                  <a:cubicBezTo>
                    <a:pt x="200" y="228"/>
                    <a:pt x="200" y="228"/>
                    <a:pt x="200" y="228"/>
                  </a:cubicBezTo>
                  <a:cubicBezTo>
                    <a:pt x="202" y="230"/>
                    <a:pt x="204" y="231"/>
                    <a:pt x="207" y="233"/>
                  </a:cubicBezTo>
                  <a:cubicBezTo>
                    <a:pt x="206" y="234"/>
                    <a:pt x="204" y="233"/>
                    <a:pt x="202" y="233"/>
                  </a:cubicBezTo>
                  <a:cubicBezTo>
                    <a:pt x="200" y="231"/>
                    <a:pt x="198" y="229"/>
                    <a:pt x="197" y="227"/>
                  </a:cubicBezTo>
                  <a:cubicBezTo>
                    <a:pt x="197" y="224"/>
                    <a:pt x="200" y="224"/>
                    <a:pt x="201" y="222"/>
                  </a:cubicBezTo>
                  <a:cubicBezTo>
                    <a:pt x="205" y="221"/>
                    <a:pt x="211" y="219"/>
                    <a:pt x="214" y="223"/>
                  </a:cubicBezTo>
                  <a:close/>
                  <a:moveTo>
                    <a:pt x="120" y="228"/>
                  </a:moveTo>
                  <a:cubicBezTo>
                    <a:pt x="121" y="228"/>
                    <a:pt x="120" y="229"/>
                    <a:pt x="120" y="230"/>
                  </a:cubicBezTo>
                  <a:cubicBezTo>
                    <a:pt x="116" y="232"/>
                    <a:pt x="113" y="234"/>
                    <a:pt x="109" y="235"/>
                  </a:cubicBezTo>
                  <a:cubicBezTo>
                    <a:pt x="109" y="234"/>
                    <a:pt x="109" y="234"/>
                    <a:pt x="109" y="234"/>
                  </a:cubicBezTo>
                  <a:cubicBezTo>
                    <a:pt x="112" y="233"/>
                    <a:pt x="115" y="231"/>
                    <a:pt x="116" y="229"/>
                  </a:cubicBezTo>
                  <a:cubicBezTo>
                    <a:pt x="113" y="225"/>
                    <a:pt x="107" y="225"/>
                    <a:pt x="101" y="224"/>
                  </a:cubicBezTo>
                  <a:cubicBezTo>
                    <a:pt x="101" y="223"/>
                    <a:pt x="102" y="223"/>
                    <a:pt x="103" y="223"/>
                  </a:cubicBezTo>
                  <a:cubicBezTo>
                    <a:pt x="109" y="222"/>
                    <a:pt x="113" y="225"/>
                    <a:pt x="118" y="227"/>
                  </a:cubicBezTo>
                  <a:cubicBezTo>
                    <a:pt x="120" y="228"/>
                    <a:pt x="120" y="228"/>
                    <a:pt x="120" y="228"/>
                  </a:cubicBezTo>
                  <a:close/>
                  <a:moveTo>
                    <a:pt x="218" y="226"/>
                  </a:moveTo>
                  <a:cubicBezTo>
                    <a:pt x="217" y="228"/>
                    <a:pt x="214" y="229"/>
                    <a:pt x="212" y="230"/>
                  </a:cubicBezTo>
                  <a:cubicBezTo>
                    <a:pt x="210" y="232"/>
                    <a:pt x="209" y="231"/>
                    <a:pt x="208" y="231"/>
                  </a:cubicBezTo>
                  <a:cubicBezTo>
                    <a:pt x="206" y="229"/>
                    <a:pt x="204" y="229"/>
                    <a:pt x="203" y="227"/>
                  </a:cubicBezTo>
                  <a:cubicBezTo>
                    <a:pt x="203" y="226"/>
                    <a:pt x="204" y="226"/>
                    <a:pt x="205" y="225"/>
                  </a:cubicBezTo>
                  <a:cubicBezTo>
                    <a:pt x="209" y="225"/>
                    <a:pt x="214" y="224"/>
                    <a:pt x="218" y="226"/>
                  </a:cubicBezTo>
                  <a:close/>
                  <a:moveTo>
                    <a:pt x="297" y="228"/>
                  </a:moveTo>
                  <a:cubicBezTo>
                    <a:pt x="293" y="231"/>
                    <a:pt x="290" y="235"/>
                    <a:pt x="291" y="240"/>
                  </a:cubicBezTo>
                  <a:cubicBezTo>
                    <a:pt x="291" y="244"/>
                    <a:pt x="292" y="247"/>
                    <a:pt x="295" y="248"/>
                  </a:cubicBezTo>
                  <a:cubicBezTo>
                    <a:pt x="296" y="248"/>
                    <a:pt x="298" y="248"/>
                    <a:pt x="298" y="249"/>
                  </a:cubicBezTo>
                  <a:cubicBezTo>
                    <a:pt x="298" y="250"/>
                    <a:pt x="297" y="250"/>
                    <a:pt x="297" y="250"/>
                  </a:cubicBezTo>
                  <a:cubicBezTo>
                    <a:pt x="294" y="250"/>
                    <a:pt x="291" y="248"/>
                    <a:pt x="290" y="245"/>
                  </a:cubicBezTo>
                  <a:cubicBezTo>
                    <a:pt x="288" y="241"/>
                    <a:pt x="288" y="235"/>
                    <a:pt x="291" y="231"/>
                  </a:cubicBezTo>
                  <a:cubicBezTo>
                    <a:pt x="296" y="227"/>
                    <a:pt x="296" y="227"/>
                    <a:pt x="296" y="227"/>
                  </a:cubicBezTo>
                  <a:cubicBezTo>
                    <a:pt x="297" y="227"/>
                    <a:pt x="297" y="228"/>
                    <a:pt x="297" y="228"/>
                  </a:cubicBezTo>
                  <a:close/>
                  <a:moveTo>
                    <a:pt x="113" y="229"/>
                  </a:moveTo>
                  <a:cubicBezTo>
                    <a:pt x="113" y="230"/>
                    <a:pt x="110" y="231"/>
                    <a:pt x="109" y="232"/>
                  </a:cubicBezTo>
                  <a:cubicBezTo>
                    <a:pt x="106" y="234"/>
                    <a:pt x="103" y="230"/>
                    <a:pt x="100" y="230"/>
                  </a:cubicBezTo>
                  <a:cubicBezTo>
                    <a:pt x="94" y="229"/>
                    <a:pt x="94" y="229"/>
                    <a:pt x="94" y="229"/>
                  </a:cubicBezTo>
                  <a:cubicBezTo>
                    <a:pt x="94" y="228"/>
                    <a:pt x="95" y="228"/>
                    <a:pt x="96" y="227"/>
                  </a:cubicBezTo>
                  <a:cubicBezTo>
                    <a:pt x="98" y="226"/>
                    <a:pt x="99" y="226"/>
                    <a:pt x="101" y="226"/>
                  </a:cubicBezTo>
                  <a:cubicBezTo>
                    <a:pt x="105" y="226"/>
                    <a:pt x="110" y="226"/>
                    <a:pt x="113" y="229"/>
                  </a:cubicBezTo>
                  <a:close/>
                  <a:moveTo>
                    <a:pt x="227" y="228"/>
                  </a:moveTo>
                  <a:cubicBezTo>
                    <a:pt x="226" y="230"/>
                    <a:pt x="223" y="230"/>
                    <a:pt x="221" y="231"/>
                  </a:cubicBezTo>
                  <a:cubicBezTo>
                    <a:pt x="218" y="233"/>
                    <a:pt x="219" y="236"/>
                    <a:pt x="218" y="239"/>
                  </a:cubicBezTo>
                  <a:cubicBezTo>
                    <a:pt x="216" y="243"/>
                    <a:pt x="212" y="247"/>
                    <a:pt x="208" y="249"/>
                  </a:cubicBezTo>
                  <a:cubicBezTo>
                    <a:pt x="207" y="248"/>
                    <a:pt x="208" y="245"/>
                    <a:pt x="209" y="244"/>
                  </a:cubicBezTo>
                  <a:cubicBezTo>
                    <a:pt x="211" y="236"/>
                    <a:pt x="219" y="230"/>
                    <a:pt x="226" y="228"/>
                  </a:cubicBezTo>
                  <a:cubicBezTo>
                    <a:pt x="227" y="228"/>
                    <a:pt x="227" y="228"/>
                    <a:pt x="227" y="228"/>
                  </a:cubicBezTo>
                  <a:close/>
                  <a:moveTo>
                    <a:pt x="218" y="229"/>
                  </a:moveTo>
                  <a:cubicBezTo>
                    <a:pt x="211" y="235"/>
                    <a:pt x="204" y="241"/>
                    <a:pt x="205" y="251"/>
                  </a:cubicBezTo>
                  <a:cubicBezTo>
                    <a:pt x="201" y="253"/>
                    <a:pt x="201" y="253"/>
                    <a:pt x="201" y="253"/>
                  </a:cubicBezTo>
                  <a:cubicBezTo>
                    <a:pt x="200" y="247"/>
                    <a:pt x="203" y="241"/>
                    <a:pt x="207" y="237"/>
                  </a:cubicBezTo>
                  <a:cubicBezTo>
                    <a:pt x="210" y="234"/>
                    <a:pt x="213" y="231"/>
                    <a:pt x="217" y="230"/>
                  </a:cubicBezTo>
                  <a:cubicBezTo>
                    <a:pt x="217" y="229"/>
                    <a:pt x="218" y="229"/>
                    <a:pt x="218" y="229"/>
                  </a:cubicBezTo>
                  <a:close/>
                  <a:moveTo>
                    <a:pt x="26" y="233"/>
                  </a:moveTo>
                  <a:cubicBezTo>
                    <a:pt x="29" y="238"/>
                    <a:pt x="27" y="244"/>
                    <a:pt x="24" y="249"/>
                  </a:cubicBezTo>
                  <a:cubicBezTo>
                    <a:pt x="24" y="249"/>
                    <a:pt x="23" y="250"/>
                    <a:pt x="22" y="250"/>
                  </a:cubicBezTo>
                  <a:cubicBezTo>
                    <a:pt x="23" y="248"/>
                    <a:pt x="24" y="247"/>
                    <a:pt x="25" y="245"/>
                  </a:cubicBezTo>
                  <a:cubicBezTo>
                    <a:pt x="26" y="241"/>
                    <a:pt x="27" y="236"/>
                    <a:pt x="24" y="233"/>
                  </a:cubicBezTo>
                  <a:cubicBezTo>
                    <a:pt x="22" y="231"/>
                    <a:pt x="21" y="230"/>
                    <a:pt x="19" y="229"/>
                  </a:cubicBezTo>
                  <a:cubicBezTo>
                    <a:pt x="17" y="229"/>
                    <a:pt x="15" y="229"/>
                    <a:pt x="13" y="229"/>
                  </a:cubicBezTo>
                  <a:cubicBezTo>
                    <a:pt x="13" y="229"/>
                    <a:pt x="13" y="228"/>
                    <a:pt x="14" y="228"/>
                  </a:cubicBezTo>
                  <a:cubicBezTo>
                    <a:pt x="19" y="226"/>
                    <a:pt x="24" y="229"/>
                    <a:pt x="26" y="233"/>
                  </a:cubicBezTo>
                  <a:close/>
                  <a:moveTo>
                    <a:pt x="143" y="232"/>
                  </a:moveTo>
                  <a:cubicBezTo>
                    <a:pt x="144" y="234"/>
                    <a:pt x="144" y="236"/>
                    <a:pt x="143" y="237"/>
                  </a:cubicBezTo>
                  <a:cubicBezTo>
                    <a:pt x="139" y="243"/>
                    <a:pt x="132" y="243"/>
                    <a:pt x="125" y="243"/>
                  </a:cubicBezTo>
                  <a:cubicBezTo>
                    <a:pt x="122" y="241"/>
                    <a:pt x="118" y="242"/>
                    <a:pt x="115" y="239"/>
                  </a:cubicBezTo>
                  <a:cubicBezTo>
                    <a:pt x="114" y="241"/>
                    <a:pt x="113" y="239"/>
                    <a:pt x="113" y="238"/>
                  </a:cubicBezTo>
                  <a:cubicBezTo>
                    <a:pt x="112" y="237"/>
                    <a:pt x="113" y="236"/>
                    <a:pt x="114" y="236"/>
                  </a:cubicBezTo>
                  <a:cubicBezTo>
                    <a:pt x="115" y="235"/>
                    <a:pt x="116" y="236"/>
                    <a:pt x="116" y="237"/>
                  </a:cubicBezTo>
                  <a:cubicBezTo>
                    <a:pt x="122" y="238"/>
                    <a:pt x="127" y="239"/>
                    <a:pt x="133" y="238"/>
                  </a:cubicBezTo>
                  <a:cubicBezTo>
                    <a:pt x="135" y="237"/>
                    <a:pt x="137" y="236"/>
                    <a:pt x="137" y="234"/>
                  </a:cubicBezTo>
                  <a:cubicBezTo>
                    <a:pt x="138" y="232"/>
                    <a:pt x="136" y="231"/>
                    <a:pt x="135" y="230"/>
                  </a:cubicBezTo>
                  <a:cubicBezTo>
                    <a:pt x="135" y="228"/>
                    <a:pt x="136" y="229"/>
                    <a:pt x="137" y="229"/>
                  </a:cubicBezTo>
                  <a:cubicBezTo>
                    <a:pt x="139" y="229"/>
                    <a:pt x="142" y="230"/>
                    <a:pt x="143" y="232"/>
                  </a:cubicBezTo>
                  <a:close/>
                  <a:moveTo>
                    <a:pt x="178" y="232"/>
                  </a:moveTo>
                  <a:cubicBezTo>
                    <a:pt x="177" y="234"/>
                    <a:pt x="178" y="235"/>
                    <a:pt x="178" y="236"/>
                  </a:cubicBezTo>
                  <a:cubicBezTo>
                    <a:pt x="182" y="241"/>
                    <a:pt x="190" y="240"/>
                    <a:pt x="196" y="239"/>
                  </a:cubicBezTo>
                  <a:cubicBezTo>
                    <a:pt x="198" y="239"/>
                    <a:pt x="201" y="236"/>
                    <a:pt x="204" y="237"/>
                  </a:cubicBezTo>
                  <a:cubicBezTo>
                    <a:pt x="203" y="238"/>
                    <a:pt x="203" y="240"/>
                    <a:pt x="202" y="241"/>
                  </a:cubicBezTo>
                  <a:cubicBezTo>
                    <a:pt x="199" y="241"/>
                    <a:pt x="197" y="243"/>
                    <a:pt x="195" y="243"/>
                  </a:cubicBezTo>
                  <a:cubicBezTo>
                    <a:pt x="187" y="245"/>
                    <a:pt x="178" y="246"/>
                    <a:pt x="172" y="241"/>
                  </a:cubicBezTo>
                  <a:cubicBezTo>
                    <a:pt x="170" y="239"/>
                    <a:pt x="169" y="238"/>
                    <a:pt x="169" y="236"/>
                  </a:cubicBezTo>
                  <a:cubicBezTo>
                    <a:pt x="169" y="233"/>
                    <a:pt x="172" y="232"/>
                    <a:pt x="174" y="232"/>
                  </a:cubicBezTo>
                  <a:cubicBezTo>
                    <a:pt x="175" y="232"/>
                    <a:pt x="178" y="230"/>
                    <a:pt x="178" y="232"/>
                  </a:cubicBezTo>
                  <a:close/>
                  <a:moveTo>
                    <a:pt x="309" y="235"/>
                  </a:moveTo>
                  <a:cubicBezTo>
                    <a:pt x="311" y="239"/>
                    <a:pt x="310" y="244"/>
                    <a:pt x="308" y="248"/>
                  </a:cubicBezTo>
                  <a:cubicBezTo>
                    <a:pt x="304" y="252"/>
                    <a:pt x="304" y="252"/>
                    <a:pt x="304" y="252"/>
                  </a:cubicBezTo>
                  <a:cubicBezTo>
                    <a:pt x="298" y="252"/>
                    <a:pt x="292" y="256"/>
                    <a:pt x="289" y="261"/>
                  </a:cubicBezTo>
                  <a:cubicBezTo>
                    <a:pt x="288" y="265"/>
                    <a:pt x="287" y="269"/>
                    <a:pt x="289" y="273"/>
                  </a:cubicBezTo>
                  <a:cubicBezTo>
                    <a:pt x="290" y="275"/>
                    <a:pt x="292" y="277"/>
                    <a:pt x="294" y="278"/>
                  </a:cubicBezTo>
                  <a:cubicBezTo>
                    <a:pt x="295" y="279"/>
                    <a:pt x="294" y="280"/>
                    <a:pt x="293" y="280"/>
                  </a:cubicBezTo>
                  <a:cubicBezTo>
                    <a:pt x="290" y="278"/>
                    <a:pt x="287" y="275"/>
                    <a:pt x="285" y="271"/>
                  </a:cubicBezTo>
                  <a:cubicBezTo>
                    <a:pt x="285" y="270"/>
                    <a:pt x="287" y="267"/>
                    <a:pt x="284" y="267"/>
                  </a:cubicBezTo>
                  <a:cubicBezTo>
                    <a:pt x="282" y="268"/>
                    <a:pt x="280" y="269"/>
                    <a:pt x="278" y="268"/>
                  </a:cubicBezTo>
                  <a:cubicBezTo>
                    <a:pt x="275" y="269"/>
                    <a:pt x="275" y="272"/>
                    <a:pt x="274" y="275"/>
                  </a:cubicBezTo>
                  <a:cubicBezTo>
                    <a:pt x="279" y="275"/>
                    <a:pt x="283" y="277"/>
                    <a:pt x="285" y="281"/>
                  </a:cubicBezTo>
                  <a:cubicBezTo>
                    <a:pt x="285" y="283"/>
                    <a:pt x="287" y="284"/>
                    <a:pt x="286" y="285"/>
                  </a:cubicBezTo>
                  <a:cubicBezTo>
                    <a:pt x="285" y="285"/>
                    <a:pt x="284" y="285"/>
                    <a:pt x="284" y="285"/>
                  </a:cubicBezTo>
                  <a:cubicBezTo>
                    <a:pt x="284" y="281"/>
                    <a:pt x="281" y="278"/>
                    <a:pt x="277" y="277"/>
                  </a:cubicBezTo>
                  <a:cubicBezTo>
                    <a:pt x="275" y="277"/>
                    <a:pt x="273" y="277"/>
                    <a:pt x="271" y="278"/>
                  </a:cubicBezTo>
                  <a:cubicBezTo>
                    <a:pt x="270" y="277"/>
                    <a:pt x="272" y="275"/>
                    <a:pt x="272" y="274"/>
                  </a:cubicBezTo>
                  <a:cubicBezTo>
                    <a:pt x="274" y="272"/>
                    <a:pt x="275" y="269"/>
                    <a:pt x="275" y="267"/>
                  </a:cubicBezTo>
                  <a:cubicBezTo>
                    <a:pt x="276" y="266"/>
                    <a:pt x="278" y="267"/>
                    <a:pt x="280" y="266"/>
                  </a:cubicBezTo>
                  <a:cubicBezTo>
                    <a:pt x="283" y="265"/>
                    <a:pt x="286" y="266"/>
                    <a:pt x="287" y="263"/>
                  </a:cubicBezTo>
                  <a:cubicBezTo>
                    <a:pt x="288" y="258"/>
                    <a:pt x="292" y="254"/>
                    <a:pt x="296" y="252"/>
                  </a:cubicBezTo>
                  <a:cubicBezTo>
                    <a:pt x="299" y="252"/>
                    <a:pt x="301" y="251"/>
                    <a:pt x="304" y="250"/>
                  </a:cubicBezTo>
                  <a:cubicBezTo>
                    <a:pt x="307" y="247"/>
                    <a:pt x="309" y="242"/>
                    <a:pt x="308" y="237"/>
                  </a:cubicBezTo>
                  <a:cubicBezTo>
                    <a:pt x="307" y="236"/>
                    <a:pt x="306" y="234"/>
                    <a:pt x="304" y="235"/>
                  </a:cubicBezTo>
                  <a:cubicBezTo>
                    <a:pt x="303" y="234"/>
                    <a:pt x="302" y="235"/>
                    <a:pt x="301" y="236"/>
                  </a:cubicBezTo>
                  <a:cubicBezTo>
                    <a:pt x="301" y="238"/>
                    <a:pt x="301" y="239"/>
                    <a:pt x="299" y="239"/>
                  </a:cubicBezTo>
                  <a:cubicBezTo>
                    <a:pt x="298" y="238"/>
                    <a:pt x="300" y="236"/>
                    <a:pt x="300" y="235"/>
                  </a:cubicBezTo>
                  <a:cubicBezTo>
                    <a:pt x="301" y="234"/>
                    <a:pt x="303" y="233"/>
                    <a:pt x="304" y="233"/>
                  </a:cubicBezTo>
                  <a:cubicBezTo>
                    <a:pt x="306" y="233"/>
                    <a:pt x="308" y="234"/>
                    <a:pt x="309" y="235"/>
                  </a:cubicBezTo>
                  <a:close/>
                  <a:moveTo>
                    <a:pt x="135" y="233"/>
                  </a:moveTo>
                  <a:cubicBezTo>
                    <a:pt x="134" y="235"/>
                    <a:pt x="133" y="236"/>
                    <a:pt x="132" y="236"/>
                  </a:cubicBezTo>
                  <a:cubicBezTo>
                    <a:pt x="127" y="236"/>
                    <a:pt x="122" y="237"/>
                    <a:pt x="118" y="234"/>
                  </a:cubicBezTo>
                  <a:cubicBezTo>
                    <a:pt x="118" y="234"/>
                    <a:pt x="119" y="233"/>
                    <a:pt x="120" y="234"/>
                  </a:cubicBezTo>
                  <a:cubicBezTo>
                    <a:pt x="123" y="235"/>
                    <a:pt x="127" y="236"/>
                    <a:pt x="131" y="235"/>
                  </a:cubicBezTo>
                  <a:cubicBezTo>
                    <a:pt x="132" y="235"/>
                    <a:pt x="134" y="229"/>
                    <a:pt x="135" y="233"/>
                  </a:cubicBezTo>
                  <a:close/>
                  <a:moveTo>
                    <a:pt x="118" y="252"/>
                  </a:moveTo>
                  <a:cubicBezTo>
                    <a:pt x="118" y="253"/>
                    <a:pt x="118" y="254"/>
                    <a:pt x="117" y="254"/>
                  </a:cubicBezTo>
                  <a:cubicBezTo>
                    <a:pt x="115" y="254"/>
                    <a:pt x="115" y="251"/>
                    <a:pt x="115" y="250"/>
                  </a:cubicBezTo>
                  <a:cubicBezTo>
                    <a:pt x="113" y="241"/>
                    <a:pt x="105" y="237"/>
                    <a:pt x="99" y="232"/>
                  </a:cubicBezTo>
                  <a:cubicBezTo>
                    <a:pt x="109" y="234"/>
                    <a:pt x="115" y="244"/>
                    <a:pt x="118" y="252"/>
                  </a:cubicBezTo>
                  <a:close/>
                  <a:moveTo>
                    <a:pt x="194" y="235"/>
                  </a:moveTo>
                  <a:cubicBezTo>
                    <a:pt x="196" y="235"/>
                    <a:pt x="199" y="234"/>
                    <a:pt x="201" y="235"/>
                  </a:cubicBezTo>
                  <a:cubicBezTo>
                    <a:pt x="200" y="235"/>
                    <a:pt x="200" y="235"/>
                    <a:pt x="200" y="235"/>
                  </a:cubicBezTo>
                  <a:cubicBezTo>
                    <a:pt x="194" y="237"/>
                    <a:pt x="186" y="241"/>
                    <a:pt x="180" y="235"/>
                  </a:cubicBezTo>
                  <a:cubicBezTo>
                    <a:pt x="180" y="235"/>
                    <a:pt x="179" y="234"/>
                    <a:pt x="180" y="233"/>
                  </a:cubicBezTo>
                  <a:cubicBezTo>
                    <a:pt x="184" y="237"/>
                    <a:pt x="189" y="236"/>
                    <a:pt x="194" y="235"/>
                  </a:cubicBezTo>
                  <a:close/>
                  <a:moveTo>
                    <a:pt x="113" y="252"/>
                  </a:moveTo>
                  <a:cubicBezTo>
                    <a:pt x="106" y="250"/>
                    <a:pt x="99" y="243"/>
                    <a:pt x="96" y="236"/>
                  </a:cubicBezTo>
                  <a:cubicBezTo>
                    <a:pt x="96" y="235"/>
                    <a:pt x="95" y="234"/>
                    <a:pt x="96" y="234"/>
                  </a:cubicBezTo>
                  <a:cubicBezTo>
                    <a:pt x="104" y="237"/>
                    <a:pt x="113" y="243"/>
                    <a:pt x="113" y="252"/>
                  </a:cubicBezTo>
                  <a:close/>
                  <a:moveTo>
                    <a:pt x="16" y="239"/>
                  </a:moveTo>
                  <a:cubicBezTo>
                    <a:pt x="16" y="241"/>
                    <a:pt x="14" y="241"/>
                    <a:pt x="14" y="240"/>
                  </a:cubicBezTo>
                  <a:cubicBezTo>
                    <a:pt x="13" y="240"/>
                    <a:pt x="12" y="240"/>
                    <a:pt x="12" y="240"/>
                  </a:cubicBezTo>
                  <a:cubicBezTo>
                    <a:pt x="10" y="241"/>
                    <a:pt x="10" y="243"/>
                    <a:pt x="9" y="246"/>
                  </a:cubicBezTo>
                  <a:cubicBezTo>
                    <a:pt x="10" y="249"/>
                    <a:pt x="11" y="252"/>
                    <a:pt x="14" y="253"/>
                  </a:cubicBezTo>
                  <a:cubicBezTo>
                    <a:pt x="14" y="254"/>
                    <a:pt x="14" y="255"/>
                    <a:pt x="14" y="255"/>
                  </a:cubicBezTo>
                  <a:cubicBezTo>
                    <a:pt x="11" y="253"/>
                    <a:pt x="9" y="250"/>
                    <a:pt x="8" y="247"/>
                  </a:cubicBezTo>
                  <a:cubicBezTo>
                    <a:pt x="8" y="244"/>
                    <a:pt x="8" y="241"/>
                    <a:pt x="11" y="239"/>
                  </a:cubicBezTo>
                  <a:cubicBezTo>
                    <a:pt x="12" y="238"/>
                    <a:pt x="14" y="238"/>
                    <a:pt x="16" y="239"/>
                  </a:cubicBezTo>
                  <a:cubicBezTo>
                    <a:pt x="16" y="239"/>
                    <a:pt x="16" y="239"/>
                    <a:pt x="16" y="239"/>
                  </a:cubicBezTo>
                  <a:close/>
                  <a:moveTo>
                    <a:pt x="157" y="246"/>
                  </a:moveTo>
                  <a:cubicBezTo>
                    <a:pt x="157" y="248"/>
                    <a:pt x="157" y="250"/>
                    <a:pt x="155" y="251"/>
                  </a:cubicBezTo>
                  <a:cubicBezTo>
                    <a:pt x="154" y="252"/>
                    <a:pt x="153" y="253"/>
                    <a:pt x="151" y="253"/>
                  </a:cubicBezTo>
                  <a:cubicBezTo>
                    <a:pt x="151" y="251"/>
                    <a:pt x="153" y="249"/>
                    <a:pt x="151" y="248"/>
                  </a:cubicBezTo>
                  <a:cubicBezTo>
                    <a:pt x="150" y="246"/>
                    <a:pt x="148" y="246"/>
                    <a:pt x="146" y="245"/>
                  </a:cubicBezTo>
                  <a:cubicBezTo>
                    <a:pt x="137" y="247"/>
                    <a:pt x="126" y="250"/>
                    <a:pt x="117" y="244"/>
                  </a:cubicBezTo>
                  <a:cubicBezTo>
                    <a:pt x="117" y="244"/>
                    <a:pt x="117" y="244"/>
                    <a:pt x="117" y="243"/>
                  </a:cubicBezTo>
                  <a:cubicBezTo>
                    <a:pt x="120" y="244"/>
                    <a:pt x="124" y="244"/>
                    <a:pt x="128" y="245"/>
                  </a:cubicBezTo>
                  <a:cubicBezTo>
                    <a:pt x="133" y="245"/>
                    <a:pt x="139" y="245"/>
                    <a:pt x="143" y="240"/>
                  </a:cubicBezTo>
                  <a:cubicBezTo>
                    <a:pt x="148" y="239"/>
                    <a:pt x="155" y="240"/>
                    <a:pt x="157" y="246"/>
                  </a:cubicBezTo>
                  <a:close/>
                  <a:moveTo>
                    <a:pt x="200" y="244"/>
                  </a:moveTo>
                  <a:cubicBezTo>
                    <a:pt x="201" y="246"/>
                    <a:pt x="198" y="247"/>
                    <a:pt x="197" y="248"/>
                  </a:cubicBezTo>
                  <a:cubicBezTo>
                    <a:pt x="188" y="252"/>
                    <a:pt x="180" y="249"/>
                    <a:pt x="171" y="248"/>
                  </a:cubicBezTo>
                  <a:cubicBezTo>
                    <a:pt x="167" y="247"/>
                    <a:pt x="164" y="250"/>
                    <a:pt x="162" y="253"/>
                  </a:cubicBezTo>
                  <a:cubicBezTo>
                    <a:pt x="161" y="253"/>
                    <a:pt x="161" y="252"/>
                    <a:pt x="161" y="251"/>
                  </a:cubicBezTo>
                  <a:cubicBezTo>
                    <a:pt x="162" y="247"/>
                    <a:pt x="165" y="244"/>
                    <a:pt x="168" y="244"/>
                  </a:cubicBezTo>
                  <a:cubicBezTo>
                    <a:pt x="174" y="244"/>
                    <a:pt x="179" y="247"/>
                    <a:pt x="184" y="246"/>
                  </a:cubicBezTo>
                  <a:cubicBezTo>
                    <a:pt x="190" y="246"/>
                    <a:pt x="195" y="244"/>
                    <a:pt x="200" y="244"/>
                  </a:cubicBezTo>
                  <a:close/>
                  <a:moveTo>
                    <a:pt x="265" y="246"/>
                  </a:moveTo>
                  <a:cubicBezTo>
                    <a:pt x="264" y="248"/>
                    <a:pt x="264" y="248"/>
                    <a:pt x="264" y="248"/>
                  </a:cubicBezTo>
                  <a:cubicBezTo>
                    <a:pt x="264" y="248"/>
                    <a:pt x="263" y="247"/>
                    <a:pt x="262" y="248"/>
                  </a:cubicBezTo>
                  <a:cubicBezTo>
                    <a:pt x="261" y="248"/>
                    <a:pt x="259" y="249"/>
                    <a:pt x="259" y="251"/>
                  </a:cubicBezTo>
                  <a:cubicBezTo>
                    <a:pt x="259" y="251"/>
                    <a:pt x="259" y="252"/>
                    <a:pt x="260" y="252"/>
                  </a:cubicBezTo>
                  <a:cubicBezTo>
                    <a:pt x="261" y="252"/>
                    <a:pt x="261" y="251"/>
                    <a:pt x="262" y="250"/>
                  </a:cubicBezTo>
                  <a:cubicBezTo>
                    <a:pt x="264" y="249"/>
                    <a:pt x="264" y="249"/>
                    <a:pt x="264" y="249"/>
                  </a:cubicBezTo>
                  <a:cubicBezTo>
                    <a:pt x="264" y="254"/>
                    <a:pt x="264" y="254"/>
                    <a:pt x="264" y="254"/>
                  </a:cubicBezTo>
                  <a:cubicBezTo>
                    <a:pt x="262" y="254"/>
                    <a:pt x="259" y="253"/>
                    <a:pt x="257" y="254"/>
                  </a:cubicBezTo>
                  <a:cubicBezTo>
                    <a:pt x="256" y="254"/>
                    <a:pt x="256" y="253"/>
                    <a:pt x="256" y="252"/>
                  </a:cubicBezTo>
                  <a:cubicBezTo>
                    <a:pt x="257" y="250"/>
                    <a:pt x="258" y="247"/>
                    <a:pt x="260" y="246"/>
                  </a:cubicBezTo>
                  <a:cubicBezTo>
                    <a:pt x="262" y="246"/>
                    <a:pt x="264" y="244"/>
                    <a:pt x="265" y="246"/>
                  </a:cubicBezTo>
                  <a:close/>
                  <a:moveTo>
                    <a:pt x="45" y="244"/>
                  </a:moveTo>
                  <a:cubicBezTo>
                    <a:pt x="47" y="246"/>
                    <a:pt x="49" y="249"/>
                    <a:pt x="48" y="252"/>
                  </a:cubicBezTo>
                  <a:cubicBezTo>
                    <a:pt x="47" y="255"/>
                    <a:pt x="45" y="259"/>
                    <a:pt x="42" y="259"/>
                  </a:cubicBezTo>
                  <a:cubicBezTo>
                    <a:pt x="39" y="260"/>
                    <a:pt x="37" y="259"/>
                    <a:pt x="35" y="257"/>
                  </a:cubicBezTo>
                  <a:cubicBezTo>
                    <a:pt x="34" y="255"/>
                    <a:pt x="33" y="254"/>
                    <a:pt x="33" y="252"/>
                  </a:cubicBezTo>
                  <a:cubicBezTo>
                    <a:pt x="35" y="251"/>
                    <a:pt x="35" y="254"/>
                    <a:pt x="36" y="255"/>
                  </a:cubicBezTo>
                  <a:cubicBezTo>
                    <a:pt x="37" y="257"/>
                    <a:pt x="39" y="258"/>
                    <a:pt x="41" y="257"/>
                  </a:cubicBezTo>
                  <a:cubicBezTo>
                    <a:pt x="42" y="257"/>
                    <a:pt x="44" y="256"/>
                    <a:pt x="45" y="255"/>
                  </a:cubicBezTo>
                  <a:cubicBezTo>
                    <a:pt x="46" y="253"/>
                    <a:pt x="46" y="251"/>
                    <a:pt x="46" y="249"/>
                  </a:cubicBezTo>
                  <a:cubicBezTo>
                    <a:pt x="46" y="247"/>
                    <a:pt x="43" y="246"/>
                    <a:pt x="44" y="244"/>
                  </a:cubicBezTo>
                  <a:cubicBezTo>
                    <a:pt x="45" y="244"/>
                    <a:pt x="45" y="244"/>
                    <a:pt x="45" y="244"/>
                  </a:cubicBezTo>
                  <a:close/>
                  <a:moveTo>
                    <a:pt x="149" y="249"/>
                  </a:moveTo>
                  <a:cubicBezTo>
                    <a:pt x="149" y="251"/>
                    <a:pt x="149" y="251"/>
                    <a:pt x="148" y="252"/>
                  </a:cubicBezTo>
                  <a:cubicBezTo>
                    <a:pt x="148" y="251"/>
                    <a:pt x="147" y="250"/>
                    <a:pt x="146" y="250"/>
                  </a:cubicBezTo>
                  <a:cubicBezTo>
                    <a:pt x="144" y="249"/>
                    <a:pt x="142" y="249"/>
                    <a:pt x="139" y="250"/>
                  </a:cubicBezTo>
                  <a:cubicBezTo>
                    <a:pt x="133" y="251"/>
                    <a:pt x="126" y="252"/>
                    <a:pt x="120" y="250"/>
                  </a:cubicBezTo>
                  <a:cubicBezTo>
                    <a:pt x="120" y="250"/>
                    <a:pt x="120" y="249"/>
                    <a:pt x="120" y="248"/>
                  </a:cubicBezTo>
                  <a:cubicBezTo>
                    <a:pt x="124" y="248"/>
                    <a:pt x="127" y="250"/>
                    <a:pt x="131" y="250"/>
                  </a:cubicBezTo>
                  <a:cubicBezTo>
                    <a:pt x="136" y="250"/>
                    <a:pt x="141" y="248"/>
                    <a:pt x="146" y="248"/>
                  </a:cubicBezTo>
                  <a:cubicBezTo>
                    <a:pt x="147" y="248"/>
                    <a:pt x="149" y="248"/>
                    <a:pt x="149" y="249"/>
                  </a:cubicBezTo>
                  <a:close/>
                  <a:moveTo>
                    <a:pt x="62" y="251"/>
                  </a:moveTo>
                  <a:cubicBezTo>
                    <a:pt x="63" y="253"/>
                    <a:pt x="64" y="256"/>
                    <a:pt x="63" y="259"/>
                  </a:cubicBezTo>
                  <a:cubicBezTo>
                    <a:pt x="63" y="260"/>
                    <a:pt x="62" y="259"/>
                    <a:pt x="61" y="259"/>
                  </a:cubicBezTo>
                  <a:cubicBezTo>
                    <a:pt x="61" y="256"/>
                    <a:pt x="61" y="252"/>
                    <a:pt x="57" y="251"/>
                  </a:cubicBezTo>
                  <a:cubicBezTo>
                    <a:pt x="56" y="252"/>
                    <a:pt x="55" y="249"/>
                    <a:pt x="54" y="250"/>
                  </a:cubicBezTo>
                  <a:cubicBezTo>
                    <a:pt x="54" y="249"/>
                    <a:pt x="53" y="247"/>
                    <a:pt x="54" y="247"/>
                  </a:cubicBezTo>
                  <a:cubicBezTo>
                    <a:pt x="57" y="247"/>
                    <a:pt x="60" y="249"/>
                    <a:pt x="62" y="251"/>
                  </a:cubicBezTo>
                  <a:close/>
                  <a:moveTo>
                    <a:pt x="58" y="255"/>
                  </a:moveTo>
                  <a:cubicBezTo>
                    <a:pt x="59" y="256"/>
                    <a:pt x="59" y="257"/>
                    <a:pt x="59" y="259"/>
                  </a:cubicBezTo>
                  <a:cubicBezTo>
                    <a:pt x="57" y="259"/>
                    <a:pt x="54" y="259"/>
                    <a:pt x="51" y="259"/>
                  </a:cubicBezTo>
                  <a:cubicBezTo>
                    <a:pt x="52" y="258"/>
                    <a:pt x="53" y="257"/>
                    <a:pt x="53" y="255"/>
                  </a:cubicBezTo>
                  <a:cubicBezTo>
                    <a:pt x="53" y="254"/>
                    <a:pt x="54" y="253"/>
                    <a:pt x="54" y="252"/>
                  </a:cubicBezTo>
                  <a:cubicBezTo>
                    <a:pt x="56" y="252"/>
                    <a:pt x="57" y="253"/>
                    <a:pt x="58" y="255"/>
                  </a:cubicBezTo>
                  <a:close/>
                  <a:moveTo>
                    <a:pt x="265" y="264"/>
                  </a:moveTo>
                  <a:cubicBezTo>
                    <a:pt x="265" y="267"/>
                    <a:pt x="266" y="271"/>
                    <a:pt x="263" y="273"/>
                  </a:cubicBezTo>
                  <a:cubicBezTo>
                    <a:pt x="263" y="273"/>
                    <a:pt x="262" y="274"/>
                    <a:pt x="261" y="273"/>
                  </a:cubicBezTo>
                  <a:cubicBezTo>
                    <a:pt x="261" y="272"/>
                    <a:pt x="263" y="271"/>
                    <a:pt x="263" y="269"/>
                  </a:cubicBezTo>
                  <a:cubicBezTo>
                    <a:pt x="263" y="267"/>
                    <a:pt x="263" y="265"/>
                    <a:pt x="261" y="263"/>
                  </a:cubicBezTo>
                  <a:cubicBezTo>
                    <a:pt x="260" y="262"/>
                    <a:pt x="258" y="261"/>
                    <a:pt x="256" y="261"/>
                  </a:cubicBezTo>
                  <a:cubicBezTo>
                    <a:pt x="255" y="261"/>
                    <a:pt x="253" y="263"/>
                    <a:pt x="252" y="264"/>
                  </a:cubicBezTo>
                  <a:cubicBezTo>
                    <a:pt x="251" y="266"/>
                    <a:pt x="252" y="269"/>
                    <a:pt x="250" y="269"/>
                  </a:cubicBezTo>
                  <a:cubicBezTo>
                    <a:pt x="247" y="270"/>
                    <a:pt x="241" y="267"/>
                    <a:pt x="240" y="272"/>
                  </a:cubicBezTo>
                  <a:cubicBezTo>
                    <a:pt x="239" y="274"/>
                    <a:pt x="241" y="280"/>
                    <a:pt x="237" y="280"/>
                  </a:cubicBezTo>
                  <a:cubicBezTo>
                    <a:pt x="234" y="280"/>
                    <a:pt x="230" y="279"/>
                    <a:pt x="228" y="283"/>
                  </a:cubicBezTo>
                  <a:cubicBezTo>
                    <a:pt x="228" y="284"/>
                    <a:pt x="228" y="285"/>
                    <a:pt x="227" y="285"/>
                  </a:cubicBezTo>
                  <a:cubicBezTo>
                    <a:pt x="226" y="285"/>
                    <a:pt x="226" y="285"/>
                    <a:pt x="226" y="284"/>
                  </a:cubicBezTo>
                  <a:cubicBezTo>
                    <a:pt x="226" y="281"/>
                    <a:pt x="228" y="280"/>
                    <a:pt x="230" y="278"/>
                  </a:cubicBezTo>
                  <a:cubicBezTo>
                    <a:pt x="232" y="277"/>
                    <a:pt x="236" y="279"/>
                    <a:pt x="238" y="277"/>
                  </a:cubicBezTo>
                  <a:cubicBezTo>
                    <a:pt x="237" y="274"/>
                    <a:pt x="237" y="270"/>
                    <a:pt x="240" y="268"/>
                  </a:cubicBezTo>
                  <a:cubicBezTo>
                    <a:pt x="242" y="267"/>
                    <a:pt x="245" y="267"/>
                    <a:pt x="248" y="268"/>
                  </a:cubicBezTo>
                  <a:cubicBezTo>
                    <a:pt x="251" y="267"/>
                    <a:pt x="250" y="263"/>
                    <a:pt x="252" y="262"/>
                  </a:cubicBezTo>
                  <a:cubicBezTo>
                    <a:pt x="254" y="260"/>
                    <a:pt x="257" y="259"/>
                    <a:pt x="260" y="260"/>
                  </a:cubicBezTo>
                  <a:cubicBezTo>
                    <a:pt x="262" y="260"/>
                    <a:pt x="264" y="262"/>
                    <a:pt x="265" y="264"/>
                  </a:cubicBezTo>
                  <a:close/>
                  <a:moveTo>
                    <a:pt x="308" y="262"/>
                  </a:moveTo>
                  <a:cubicBezTo>
                    <a:pt x="310" y="265"/>
                    <a:pt x="310" y="268"/>
                    <a:pt x="310" y="271"/>
                  </a:cubicBezTo>
                  <a:cubicBezTo>
                    <a:pt x="309" y="275"/>
                    <a:pt x="306" y="278"/>
                    <a:pt x="303" y="281"/>
                  </a:cubicBezTo>
                  <a:cubicBezTo>
                    <a:pt x="303" y="284"/>
                    <a:pt x="305" y="285"/>
                    <a:pt x="306" y="286"/>
                  </a:cubicBezTo>
                  <a:cubicBezTo>
                    <a:pt x="307" y="289"/>
                    <a:pt x="307" y="294"/>
                    <a:pt x="305" y="296"/>
                  </a:cubicBezTo>
                  <a:cubicBezTo>
                    <a:pt x="302" y="299"/>
                    <a:pt x="299" y="298"/>
                    <a:pt x="295" y="298"/>
                  </a:cubicBezTo>
                  <a:cubicBezTo>
                    <a:pt x="293" y="298"/>
                    <a:pt x="292" y="296"/>
                    <a:pt x="290" y="294"/>
                  </a:cubicBezTo>
                  <a:cubicBezTo>
                    <a:pt x="285" y="298"/>
                    <a:pt x="278" y="302"/>
                    <a:pt x="271" y="299"/>
                  </a:cubicBezTo>
                  <a:cubicBezTo>
                    <a:pt x="270" y="297"/>
                    <a:pt x="268" y="295"/>
                    <a:pt x="268" y="292"/>
                  </a:cubicBezTo>
                  <a:cubicBezTo>
                    <a:pt x="268" y="289"/>
                    <a:pt x="269" y="286"/>
                    <a:pt x="273" y="285"/>
                  </a:cubicBezTo>
                  <a:cubicBezTo>
                    <a:pt x="274" y="284"/>
                    <a:pt x="275" y="283"/>
                    <a:pt x="276" y="285"/>
                  </a:cubicBezTo>
                  <a:cubicBezTo>
                    <a:pt x="275" y="286"/>
                    <a:pt x="273" y="286"/>
                    <a:pt x="272" y="287"/>
                  </a:cubicBezTo>
                  <a:cubicBezTo>
                    <a:pt x="270" y="289"/>
                    <a:pt x="270" y="292"/>
                    <a:pt x="271" y="295"/>
                  </a:cubicBezTo>
                  <a:cubicBezTo>
                    <a:pt x="272" y="297"/>
                    <a:pt x="274" y="298"/>
                    <a:pt x="277" y="298"/>
                  </a:cubicBezTo>
                  <a:cubicBezTo>
                    <a:pt x="282" y="298"/>
                    <a:pt x="286" y="295"/>
                    <a:pt x="290" y="291"/>
                  </a:cubicBezTo>
                  <a:cubicBezTo>
                    <a:pt x="292" y="292"/>
                    <a:pt x="292" y="294"/>
                    <a:pt x="293" y="295"/>
                  </a:cubicBezTo>
                  <a:cubicBezTo>
                    <a:pt x="296" y="297"/>
                    <a:pt x="299" y="297"/>
                    <a:pt x="302" y="296"/>
                  </a:cubicBezTo>
                  <a:cubicBezTo>
                    <a:pt x="305" y="294"/>
                    <a:pt x="305" y="290"/>
                    <a:pt x="304" y="288"/>
                  </a:cubicBezTo>
                  <a:cubicBezTo>
                    <a:pt x="303" y="286"/>
                    <a:pt x="302" y="284"/>
                    <a:pt x="301" y="283"/>
                  </a:cubicBezTo>
                  <a:cubicBezTo>
                    <a:pt x="300" y="279"/>
                    <a:pt x="305" y="279"/>
                    <a:pt x="306" y="276"/>
                  </a:cubicBezTo>
                  <a:cubicBezTo>
                    <a:pt x="308" y="272"/>
                    <a:pt x="308" y="268"/>
                    <a:pt x="307" y="265"/>
                  </a:cubicBezTo>
                  <a:cubicBezTo>
                    <a:pt x="306" y="263"/>
                    <a:pt x="304" y="263"/>
                    <a:pt x="303" y="263"/>
                  </a:cubicBezTo>
                  <a:cubicBezTo>
                    <a:pt x="301" y="263"/>
                    <a:pt x="300" y="264"/>
                    <a:pt x="298" y="265"/>
                  </a:cubicBezTo>
                  <a:cubicBezTo>
                    <a:pt x="297" y="266"/>
                    <a:pt x="298" y="268"/>
                    <a:pt x="298" y="269"/>
                  </a:cubicBezTo>
                  <a:cubicBezTo>
                    <a:pt x="296" y="270"/>
                    <a:pt x="296" y="269"/>
                    <a:pt x="296" y="268"/>
                  </a:cubicBezTo>
                  <a:cubicBezTo>
                    <a:pt x="295" y="265"/>
                    <a:pt x="297" y="263"/>
                    <a:pt x="300" y="262"/>
                  </a:cubicBezTo>
                  <a:cubicBezTo>
                    <a:pt x="302" y="261"/>
                    <a:pt x="306" y="260"/>
                    <a:pt x="308" y="262"/>
                  </a:cubicBezTo>
                  <a:close/>
                  <a:moveTo>
                    <a:pt x="93" y="261"/>
                  </a:moveTo>
                  <a:cubicBezTo>
                    <a:pt x="93" y="261"/>
                    <a:pt x="93" y="261"/>
                    <a:pt x="93" y="261"/>
                  </a:cubicBezTo>
                  <a:cubicBezTo>
                    <a:pt x="93" y="261"/>
                    <a:pt x="93" y="261"/>
                    <a:pt x="93" y="261"/>
                  </a:cubicBezTo>
                  <a:cubicBezTo>
                    <a:pt x="93" y="261"/>
                    <a:pt x="93" y="261"/>
                    <a:pt x="93" y="261"/>
                  </a:cubicBezTo>
                  <a:close/>
                  <a:moveTo>
                    <a:pt x="24" y="266"/>
                  </a:moveTo>
                  <a:cubicBezTo>
                    <a:pt x="24" y="267"/>
                    <a:pt x="24" y="268"/>
                    <a:pt x="24" y="269"/>
                  </a:cubicBezTo>
                  <a:cubicBezTo>
                    <a:pt x="24" y="270"/>
                    <a:pt x="23" y="270"/>
                    <a:pt x="23" y="270"/>
                  </a:cubicBezTo>
                  <a:cubicBezTo>
                    <a:pt x="23" y="267"/>
                    <a:pt x="21" y="265"/>
                    <a:pt x="19" y="265"/>
                  </a:cubicBezTo>
                  <a:cubicBezTo>
                    <a:pt x="17" y="264"/>
                    <a:pt x="15" y="263"/>
                    <a:pt x="13" y="265"/>
                  </a:cubicBezTo>
                  <a:cubicBezTo>
                    <a:pt x="11" y="267"/>
                    <a:pt x="11" y="269"/>
                    <a:pt x="10" y="272"/>
                  </a:cubicBezTo>
                  <a:cubicBezTo>
                    <a:pt x="10" y="276"/>
                    <a:pt x="15" y="279"/>
                    <a:pt x="17" y="282"/>
                  </a:cubicBezTo>
                  <a:cubicBezTo>
                    <a:pt x="16" y="284"/>
                    <a:pt x="19" y="284"/>
                    <a:pt x="17" y="285"/>
                  </a:cubicBezTo>
                  <a:cubicBezTo>
                    <a:pt x="15" y="286"/>
                    <a:pt x="13" y="288"/>
                    <a:pt x="12" y="290"/>
                  </a:cubicBezTo>
                  <a:cubicBezTo>
                    <a:pt x="11" y="293"/>
                    <a:pt x="12" y="295"/>
                    <a:pt x="14" y="297"/>
                  </a:cubicBezTo>
                  <a:cubicBezTo>
                    <a:pt x="17" y="299"/>
                    <a:pt x="22" y="298"/>
                    <a:pt x="24" y="296"/>
                  </a:cubicBezTo>
                  <a:cubicBezTo>
                    <a:pt x="27" y="295"/>
                    <a:pt x="28" y="298"/>
                    <a:pt x="30" y="298"/>
                  </a:cubicBezTo>
                  <a:cubicBezTo>
                    <a:pt x="35" y="299"/>
                    <a:pt x="41" y="299"/>
                    <a:pt x="44" y="295"/>
                  </a:cubicBezTo>
                  <a:cubicBezTo>
                    <a:pt x="46" y="294"/>
                    <a:pt x="46" y="292"/>
                    <a:pt x="45" y="290"/>
                  </a:cubicBezTo>
                  <a:cubicBezTo>
                    <a:pt x="44" y="289"/>
                    <a:pt x="43" y="288"/>
                    <a:pt x="41" y="287"/>
                  </a:cubicBezTo>
                  <a:cubicBezTo>
                    <a:pt x="40" y="287"/>
                    <a:pt x="38" y="288"/>
                    <a:pt x="37" y="287"/>
                  </a:cubicBezTo>
                  <a:cubicBezTo>
                    <a:pt x="38" y="285"/>
                    <a:pt x="40" y="286"/>
                    <a:pt x="41" y="286"/>
                  </a:cubicBezTo>
                  <a:cubicBezTo>
                    <a:pt x="43" y="286"/>
                    <a:pt x="44" y="286"/>
                    <a:pt x="46" y="288"/>
                  </a:cubicBezTo>
                  <a:cubicBezTo>
                    <a:pt x="46" y="290"/>
                    <a:pt x="49" y="292"/>
                    <a:pt x="47" y="295"/>
                  </a:cubicBezTo>
                  <a:cubicBezTo>
                    <a:pt x="45" y="298"/>
                    <a:pt x="42" y="300"/>
                    <a:pt x="38" y="300"/>
                  </a:cubicBezTo>
                  <a:cubicBezTo>
                    <a:pt x="35" y="300"/>
                    <a:pt x="29" y="301"/>
                    <a:pt x="26" y="298"/>
                  </a:cubicBezTo>
                  <a:cubicBezTo>
                    <a:pt x="24" y="299"/>
                    <a:pt x="21" y="299"/>
                    <a:pt x="18" y="300"/>
                  </a:cubicBezTo>
                  <a:cubicBezTo>
                    <a:pt x="14" y="300"/>
                    <a:pt x="11" y="297"/>
                    <a:pt x="10" y="294"/>
                  </a:cubicBezTo>
                  <a:cubicBezTo>
                    <a:pt x="10" y="292"/>
                    <a:pt x="10" y="289"/>
                    <a:pt x="11" y="288"/>
                  </a:cubicBezTo>
                  <a:cubicBezTo>
                    <a:pt x="13" y="286"/>
                    <a:pt x="15" y="285"/>
                    <a:pt x="16" y="284"/>
                  </a:cubicBezTo>
                  <a:cubicBezTo>
                    <a:pt x="14" y="281"/>
                    <a:pt x="12" y="279"/>
                    <a:pt x="11" y="276"/>
                  </a:cubicBezTo>
                  <a:cubicBezTo>
                    <a:pt x="9" y="274"/>
                    <a:pt x="8" y="270"/>
                    <a:pt x="9" y="267"/>
                  </a:cubicBezTo>
                  <a:cubicBezTo>
                    <a:pt x="10" y="265"/>
                    <a:pt x="11" y="264"/>
                    <a:pt x="13" y="263"/>
                  </a:cubicBezTo>
                  <a:cubicBezTo>
                    <a:pt x="17" y="262"/>
                    <a:pt x="22" y="262"/>
                    <a:pt x="24" y="266"/>
                  </a:cubicBezTo>
                  <a:close/>
                  <a:moveTo>
                    <a:pt x="66" y="269"/>
                  </a:moveTo>
                  <a:cubicBezTo>
                    <a:pt x="71" y="268"/>
                    <a:pt x="75" y="270"/>
                    <a:pt x="78" y="273"/>
                  </a:cubicBezTo>
                  <a:cubicBezTo>
                    <a:pt x="81" y="275"/>
                    <a:pt x="81" y="278"/>
                    <a:pt x="82" y="282"/>
                  </a:cubicBezTo>
                  <a:cubicBezTo>
                    <a:pt x="83" y="282"/>
                    <a:pt x="85" y="281"/>
                    <a:pt x="87" y="281"/>
                  </a:cubicBezTo>
                  <a:cubicBezTo>
                    <a:pt x="90" y="281"/>
                    <a:pt x="92" y="282"/>
                    <a:pt x="93" y="285"/>
                  </a:cubicBezTo>
                  <a:cubicBezTo>
                    <a:pt x="94" y="286"/>
                    <a:pt x="94" y="288"/>
                    <a:pt x="93" y="289"/>
                  </a:cubicBezTo>
                  <a:cubicBezTo>
                    <a:pt x="92" y="289"/>
                    <a:pt x="92" y="290"/>
                    <a:pt x="91" y="290"/>
                  </a:cubicBezTo>
                  <a:cubicBezTo>
                    <a:pt x="90" y="288"/>
                    <a:pt x="93" y="287"/>
                    <a:pt x="92" y="285"/>
                  </a:cubicBezTo>
                  <a:cubicBezTo>
                    <a:pt x="90" y="283"/>
                    <a:pt x="89" y="283"/>
                    <a:pt x="87" y="283"/>
                  </a:cubicBezTo>
                  <a:cubicBezTo>
                    <a:pt x="85" y="283"/>
                    <a:pt x="83" y="284"/>
                    <a:pt x="81" y="285"/>
                  </a:cubicBezTo>
                  <a:cubicBezTo>
                    <a:pt x="80" y="285"/>
                    <a:pt x="80" y="285"/>
                    <a:pt x="80" y="285"/>
                  </a:cubicBezTo>
                  <a:cubicBezTo>
                    <a:pt x="80" y="279"/>
                    <a:pt x="78" y="273"/>
                    <a:pt x="73" y="271"/>
                  </a:cubicBezTo>
                  <a:cubicBezTo>
                    <a:pt x="70" y="270"/>
                    <a:pt x="68" y="271"/>
                    <a:pt x="66" y="271"/>
                  </a:cubicBezTo>
                  <a:cubicBezTo>
                    <a:pt x="65" y="270"/>
                    <a:pt x="65" y="269"/>
                    <a:pt x="64" y="268"/>
                  </a:cubicBezTo>
                  <a:cubicBezTo>
                    <a:pt x="61" y="267"/>
                    <a:pt x="58" y="265"/>
                    <a:pt x="55" y="266"/>
                  </a:cubicBezTo>
                  <a:cubicBezTo>
                    <a:pt x="54" y="267"/>
                    <a:pt x="52" y="268"/>
                    <a:pt x="51" y="270"/>
                  </a:cubicBezTo>
                  <a:cubicBezTo>
                    <a:pt x="51" y="271"/>
                    <a:pt x="50" y="273"/>
                    <a:pt x="52" y="275"/>
                  </a:cubicBezTo>
                  <a:cubicBezTo>
                    <a:pt x="52" y="276"/>
                    <a:pt x="55" y="276"/>
                    <a:pt x="54" y="278"/>
                  </a:cubicBezTo>
                  <a:cubicBezTo>
                    <a:pt x="52" y="277"/>
                    <a:pt x="51" y="276"/>
                    <a:pt x="50" y="274"/>
                  </a:cubicBezTo>
                  <a:cubicBezTo>
                    <a:pt x="49" y="272"/>
                    <a:pt x="49" y="269"/>
                    <a:pt x="50" y="268"/>
                  </a:cubicBezTo>
                  <a:cubicBezTo>
                    <a:pt x="53" y="264"/>
                    <a:pt x="58" y="264"/>
                    <a:pt x="62" y="265"/>
                  </a:cubicBezTo>
                  <a:cubicBezTo>
                    <a:pt x="64" y="266"/>
                    <a:pt x="66" y="267"/>
                    <a:pt x="66" y="269"/>
                  </a:cubicBezTo>
                  <a:close/>
                  <a:moveTo>
                    <a:pt x="41" y="271"/>
                  </a:moveTo>
                  <a:cubicBezTo>
                    <a:pt x="41" y="273"/>
                    <a:pt x="41" y="276"/>
                    <a:pt x="41" y="278"/>
                  </a:cubicBezTo>
                  <a:cubicBezTo>
                    <a:pt x="40" y="278"/>
                    <a:pt x="38" y="278"/>
                    <a:pt x="37" y="278"/>
                  </a:cubicBezTo>
                  <a:cubicBezTo>
                    <a:pt x="34" y="278"/>
                    <a:pt x="31" y="281"/>
                    <a:pt x="30" y="283"/>
                  </a:cubicBezTo>
                  <a:cubicBezTo>
                    <a:pt x="30" y="284"/>
                    <a:pt x="29" y="283"/>
                    <a:pt x="29" y="283"/>
                  </a:cubicBezTo>
                  <a:cubicBezTo>
                    <a:pt x="30" y="282"/>
                    <a:pt x="31" y="281"/>
                    <a:pt x="31" y="280"/>
                  </a:cubicBezTo>
                  <a:cubicBezTo>
                    <a:pt x="32" y="277"/>
                    <a:pt x="35" y="276"/>
                    <a:pt x="39" y="276"/>
                  </a:cubicBezTo>
                  <a:cubicBezTo>
                    <a:pt x="40" y="274"/>
                    <a:pt x="39" y="272"/>
                    <a:pt x="39" y="270"/>
                  </a:cubicBezTo>
                  <a:cubicBezTo>
                    <a:pt x="38" y="269"/>
                    <a:pt x="37" y="269"/>
                    <a:pt x="35" y="268"/>
                  </a:cubicBezTo>
                  <a:cubicBezTo>
                    <a:pt x="33" y="270"/>
                    <a:pt x="34" y="273"/>
                    <a:pt x="31" y="275"/>
                  </a:cubicBezTo>
                  <a:cubicBezTo>
                    <a:pt x="30" y="277"/>
                    <a:pt x="28" y="278"/>
                    <a:pt x="26" y="278"/>
                  </a:cubicBezTo>
                  <a:cubicBezTo>
                    <a:pt x="25" y="279"/>
                    <a:pt x="24" y="278"/>
                    <a:pt x="24" y="278"/>
                  </a:cubicBezTo>
                  <a:cubicBezTo>
                    <a:pt x="23" y="278"/>
                    <a:pt x="23" y="278"/>
                    <a:pt x="23" y="277"/>
                  </a:cubicBezTo>
                  <a:cubicBezTo>
                    <a:pt x="26" y="276"/>
                    <a:pt x="30" y="275"/>
                    <a:pt x="31" y="272"/>
                  </a:cubicBezTo>
                  <a:cubicBezTo>
                    <a:pt x="33" y="266"/>
                    <a:pt x="33" y="266"/>
                    <a:pt x="33" y="266"/>
                  </a:cubicBezTo>
                  <a:cubicBezTo>
                    <a:pt x="34" y="266"/>
                    <a:pt x="34" y="266"/>
                    <a:pt x="34" y="266"/>
                  </a:cubicBezTo>
                  <a:cubicBezTo>
                    <a:pt x="36" y="267"/>
                    <a:pt x="42" y="267"/>
                    <a:pt x="41" y="271"/>
                  </a:cubicBezTo>
                  <a:close/>
                  <a:moveTo>
                    <a:pt x="68" y="278"/>
                  </a:moveTo>
                  <a:cubicBezTo>
                    <a:pt x="67" y="282"/>
                    <a:pt x="64" y="285"/>
                    <a:pt x="61" y="286"/>
                  </a:cubicBezTo>
                  <a:cubicBezTo>
                    <a:pt x="59" y="286"/>
                    <a:pt x="57" y="287"/>
                    <a:pt x="56" y="287"/>
                  </a:cubicBezTo>
                  <a:cubicBezTo>
                    <a:pt x="55" y="287"/>
                    <a:pt x="54" y="287"/>
                    <a:pt x="54" y="287"/>
                  </a:cubicBezTo>
                  <a:cubicBezTo>
                    <a:pt x="54" y="287"/>
                    <a:pt x="53" y="286"/>
                    <a:pt x="54" y="286"/>
                  </a:cubicBezTo>
                  <a:cubicBezTo>
                    <a:pt x="57" y="285"/>
                    <a:pt x="60" y="285"/>
                    <a:pt x="62" y="283"/>
                  </a:cubicBezTo>
                  <a:cubicBezTo>
                    <a:pt x="64" y="282"/>
                    <a:pt x="66" y="280"/>
                    <a:pt x="66" y="278"/>
                  </a:cubicBezTo>
                  <a:cubicBezTo>
                    <a:pt x="66" y="277"/>
                    <a:pt x="65" y="276"/>
                    <a:pt x="66" y="275"/>
                  </a:cubicBezTo>
                  <a:cubicBezTo>
                    <a:pt x="68" y="275"/>
                    <a:pt x="67" y="277"/>
                    <a:pt x="68" y="278"/>
                  </a:cubicBezTo>
                  <a:close/>
                  <a:moveTo>
                    <a:pt x="248" y="282"/>
                  </a:moveTo>
                  <a:cubicBezTo>
                    <a:pt x="248" y="282"/>
                    <a:pt x="248" y="282"/>
                    <a:pt x="248" y="282"/>
                  </a:cubicBezTo>
                  <a:cubicBezTo>
                    <a:pt x="243" y="282"/>
                    <a:pt x="239" y="284"/>
                    <a:pt x="236" y="289"/>
                  </a:cubicBezTo>
                  <a:cubicBezTo>
                    <a:pt x="235" y="291"/>
                    <a:pt x="235" y="295"/>
                    <a:pt x="235" y="298"/>
                  </a:cubicBezTo>
                  <a:cubicBezTo>
                    <a:pt x="235" y="298"/>
                    <a:pt x="233" y="298"/>
                    <a:pt x="233" y="297"/>
                  </a:cubicBezTo>
                  <a:cubicBezTo>
                    <a:pt x="233" y="293"/>
                    <a:pt x="233" y="289"/>
                    <a:pt x="236" y="286"/>
                  </a:cubicBezTo>
                  <a:cubicBezTo>
                    <a:pt x="239" y="283"/>
                    <a:pt x="243" y="282"/>
                    <a:pt x="247" y="281"/>
                  </a:cubicBezTo>
                  <a:cubicBezTo>
                    <a:pt x="247" y="281"/>
                    <a:pt x="248" y="281"/>
                    <a:pt x="248" y="282"/>
                  </a:cubicBezTo>
                  <a:close/>
                  <a:moveTo>
                    <a:pt x="261" y="285"/>
                  </a:moveTo>
                  <a:cubicBezTo>
                    <a:pt x="260" y="288"/>
                    <a:pt x="260" y="291"/>
                    <a:pt x="261" y="293"/>
                  </a:cubicBezTo>
                  <a:cubicBezTo>
                    <a:pt x="259" y="294"/>
                    <a:pt x="262" y="296"/>
                    <a:pt x="259" y="297"/>
                  </a:cubicBezTo>
                  <a:cubicBezTo>
                    <a:pt x="256" y="299"/>
                    <a:pt x="251" y="300"/>
                    <a:pt x="247" y="298"/>
                  </a:cubicBezTo>
                  <a:cubicBezTo>
                    <a:pt x="245" y="297"/>
                    <a:pt x="244" y="296"/>
                    <a:pt x="244" y="294"/>
                  </a:cubicBezTo>
                  <a:cubicBezTo>
                    <a:pt x="244" y="293"/>
                    <a:pt x="244" y="291"/>
                    <a:pt x="246" y="290"/>
                  </a:cubicBezTo>
                  <a:cubicBezTo>
                    <a:pt x="247" y="291"/>
                    <a:pt x="245" y="292"/>
                    <a:pt x="246" y="294"/>
                  </a:cubicBezTo>
                  <a:cubicBezTo>
                    <a:pt x="246" y="295"/>
                    <a:pt x="247" y="297"/>
                    <a:pt x="249" y="297"/>
                  </a:cubicBezTo>
                  <a:cubicBezTo>
                    <a:pt x="252" y="298"/>
                    <a:pt x="257" y="297"/>
                    <a:pt x="259" y="294"/>
                  </a:cubicBezTo>
                  <a:cubicBezTo>
                    <a:pt x="257" y="290"/>
                    <a:pt x="258" y="285"/>
                    <a:pt x="261" y="282"/>
                  </a:cubicBezTo>
                  <a:cubicBezTo>
                    <a:pt x="262" y="282"/>
                    <a:pt x="263" y="282"/>
                    <a:pt x="263" y="282"/>
                  </a:cubicBezTo>
                  <a:cubicBezTo>
                    <a:pt x="263" y="283"/>
                    <a:pt x="262" y="284"/>
                    <a:pt x="261" y="285"/>
                  </a:cubicBezTo>
                  <a:close/>
                  <a:moveTo>
                    <a:pt x="216" y="290"/>
                  </a:moveTo>
                  <a:cubicBezTo>
                    <a:pt x="217" y="292"/>
                    <a:pt x="218" y="294"/>
                    <a:pt x="220" y="295"/>
                  </a:cubicBezTo>
                  <a:cubicBezTo>
                    <a:pt x="223" y="296"/>
                    <a:pt x="226" y="297"/>
                    <a:pt x="229" y="295"/>
                  </a:cubicBezTo>
                  <a:cubicBezTo>
                    <a:pt x="229" y="295"/>
                    <a:pt x="230" y="296"/>
                    <a:pt x="230" y="296"/>
                  </a:cubicBezTo>
                  <a:cubicBezTo>
                    <a:pt x="230" y="297"/>
                    <a:pt x="228" y="297"/>
                    <a:pt x="227" y="298"/>
                  </a:cubicBezTo>
                  <a:cubicBezTo>
                    <a:pt x="222" y="299"/>
                    <a:pt x="217" y="295"/>
                    <a:pt x="214" y="290"/>
                  </a:cubicBezTo>
                  <a:cubicBezTo>
                    <a:pt x="213" y="290"/>
                    <a:pt x="211" y="290"/>
                    <a:pt x="210" y="290"/>
                  </a:cubicBezTo>
                  <a:cubicBezTo>
                    <a:pt x="207" y="291"/>
                    <a:pt x="206" y="294"/>
                    <a:pt x="203" y="295"/>
                  </a:cubicBezTo>
                  <a:cubicBezTo>
                    <a:pt x="197" y="299"/>
                    <a:pt x="190" y="296"/>
                    <a:pt x="183" y="296"/>
                  </a:cubicBezTo>
                  <a:cubicBezTo>
                    <a:pt x="182" y="297"/>
                    <a:pt x="181" y="297"/>
                    <a:pt x="180" y="298"/>
                  </a:cubicBezTo>
                  <a:cubicBezTo>
                    <a:pt x="180" y="299"/>
                    <a:pt x="180" y="299"/>
                    <a:pt x="180" y="299"/>
                  </a:cubicBezTo>
                  <a:cubicBezTo>
                    <a:pt x="188" y="298"/>
                    <a:pt x="188" y="298"/>
                    <a:pt x="188" y="298"/>
                  </a:cubicBezTo>
                  <a:cubicBezTo>
                    <a:pt x="194" y="298"/>
                    <a:pt x="199" y="303"/>
                    <a:pt x="205" y="300"/>
                  </a:cubicBezTo>
                  <a:cubicBezTo>
                    <a:pt x="208" y="299"/>
                    <a:pt x="211" y="297"/>
                    <a:pt x="215" y="298"/>
                  </a:cubicBezTo>
                  <a:cubicBezTo>
                    <a:pt x="219" y="300"/>
                    <a:pt x="223" y="302"/>
                    <a:pt x="228" y="301"/>
                  </a:cubicBezTo>
                  <a:cubicBezTo>
                    <a:pt x="230" y="301"/>
                    <a:pt x="231" y="299"/>
                    <a:pt x="233" y="299"/>
                  </a:cubicBezTo>
                  <a:cubicBezTo>
                    <a:pt x="234" y="300"/>
                    <a:pt x="233" y="300"/>
                    <a:pt x="233" y="301"/>
                  </a:cubicBezTo>
                  <a:cubicBezTo>
                    <a:pt x="229" y="304"/>
                    <a:pt x="223" y="304"/>
                    <a:pt x="218" y="302"/>
                  </a:cubicBezTo>
                  <a:cubicBezTo>
                    <a:pt x="217" y="301"/>
                    <a:pt x="215" y="300"/>
                    <a:pt x="212" y="300"/>
                  </a:cubicBezTo>
                  <a:cubicBezTo>
                    <a:pt x="208" y="300"/>
                    <a:pt x="205" y="304"/>
                    <a:pt x="200" y="303"/>
                  </a:cubicBezTo>
                  <a:cubicBezTo>
                    <a:pt x="194" y="302"/>
                    <a:pt x="189" y="299"/>
                    <a:pt x="183" y="300"/>
                  </a:cubicBezTo>
                  <a:cubicBezTo>
                    <a:pt x="181" y="301"/>
                    <a:pt x="178" y="300"/>
                    <a:pt x="177" y="301"/>
                  </a:cubicBezTo>
                  <a:cubicBezTo>
                    <a:pt x="176" y="301"/>
                    <a:pt x="176" y="300"/>
                    <a:pt x="176" y="300"/>
                  </a:cubicBezTo>
                  <a:cubicBezTo>
                    <a:pt x="178" y="299"/>
                    <a:pt x="178" y="296"/>
                    <a:pt x="180" y="295"/>
                  </a:cubicBezTo>
                  <a:cubicBezTo>
                    <a:pt x="186" y="293"/>
                    <a:pt x="192" y="297"/>
                    <a:pt x="199" y="295"/>
                  </a:cubicBezTo>
                  <a:cubicBezTo>
                    <a:pt x="203" y="294"/>
                    <a:pt x="206" y="291"/>
                    <a:pt x="209" y="289"/>
                  </a:cubicBezTo>
                  <a:cubicBezTo>
                    <a:pt x="211" y="288"/>
                    <a:pt x="215" y="287"/>
                    <a:pt x="216" y="290"/>
                  </a:cubicBezTo>
                  <a:close/>
                  <a:moveTo>
                    <a:pt x="117" y="294"/>
                  </a:moveTo>
                  <a:cubicBezTo>
                    <a:pt x="122" y="296"/>
                    <a:pt x="126" y="294"/>
                    <a:pt x="130" y="294"/>
                  </a:cubicBezTo>
                  <a:cubicBezTo>
                    <a:pt x="135" y="293"/>
                    <a:pt x="140" y="295"/>
                    <a:pt x="142" y="299"/>
                  </a:cubicBezTo>
                  <a:cubicBezTo>
                    <a:pt x="142" y="301"/>
                    <a:pt x="144" y="302"/>
                    <a:pt x="144" y="303"/>
                  </a:cubicBezTo>
                  <a:cubicBezTo>
                    <a:pt x="138" y="301"/>
                    <a:pt x="132" y="299"/>
                    <a:pt x="125" y="300"/>
                  </a:cubicBezTo>
                  <a:cubicBezTo>
                    <a:pt x="120" y="304"/>
                    <a:pt x="113" y="304"/>
                    <a:pt x="107" y="301"/>
                  </a:cubicBezTo>
                  <a:cubicBezTo>
                    <a:pt x="100" y="297"/>
                    <a:pt x="92" y="304"/>
                    <a:pt x="85" y="300"/>
                  </a:cubicBezTo>
                  <a:cubicBezTo>
                    <a:pt x="84" y="301"/>
                    <a:pt x="83" y="300"/>
                    <a:pt x="83" y="299"/>
                  </a:cubicBezTo>
                  <a:cubicBezTo>
                    <a:pt x="83" y="299"/>
                    <a:pt x="83" y="299"/>
                    <a:pt x="83" y="299"/>
                  </a:cubicBezTo>
                  <a:cubicBezTo>
                    <a:pt x="85" y="298"/>
                    <a:pt x="86" y="299"/>
                    <a:pt x="87" y="299"/>
                  </a:cubicBezTo>
                  <a:cubicBezTo>
                    <a:pt x="93" y="300"/>
                    <a:pt x="98" y="297"/>
                    <a:pt x="104" y="298"/>
                  </a:cubicBezTo>
                  <a:cubicBezTo>
                    <a:pt x="110" y="300"/>
                    <a:pt x="116" y="304"/>
                    <a:pt x="121" y="300"/>
                  </a:cubicBezTo>
                  <a:cubicBezTo>
                    <a:pt x="126" y="298"/>
                    <a:pt x="134" y="297"/>
                    <a:pt x="139" y="300"/>
                  </a:cubicBezTo>
                  <a:cubicBezTo>
                    <a:pt x="140" y="300"/>
                    <a:pt x="139" y="299"/>
                    <a:pt x="139" y="299"/>
                  </a:cubicBezTo>
                  <a:cubicBezTo>
                    <a:pt x="136" y="296"/>
                    <a:pt x="132" y="294"/>
                    <a:pt x="128" y="296"/>
                  </a:cubicBezTo>
                  <a:cubicBezTo>
                    <a:pt x="122" y="298"/>
                    <a:pt x="116" y="296"/>
                    <a:pt x="111" y="293"/>
                  </a:cubicBezTo>
                  <a:cubicBezTo>
                    <a:pt x="108" y="293"/>
                    <a:pt x="106" y="291"/>
                    <a:pt x="103" y="292"/>
                  </a:cubicBezTo>
                  <a:cubicBezTo>
                    <a:pt x="102" y="294"/>
                    <a:pt x="101" y="296"/>
                    <a:pt x="98" y="296"/>
                  </a:cubicBezTo>
                  <a:cubicBezTo>
                    <a:pt x="97" y="294"/>
                    <a:pt x="100" y="294"/>
                    <a:pt x="101" y="292"/>
                  </a:cubicBezTo>
                  <a:cubicBezTo>
                    <a:pt x="101" y="291"/>
                    <a:pt x="101" y="290"/>
                    <a:pt x="102" y="290"/>
                  </a:cubicBezTo>
                  <a:cubicBezTo>
                    <a:pt x="108" y="289"/>
                    <a:pt x="113" y="291"/>
                    <a:pt x="117" y="294"/>
                  </a:cubicBezTo>
                  <a:close/>
                  <a:moveTo>
                    <a:pt x="74" y="295"/>
                  </a:moveTo>
                  <a:cubicBezTo>
                    <a:pt x="74" y="297"/>
                    <a:pt x="74" y="299"/>
                    <a:pt x="72" y="300"/>
                  </a:cubicBezTo>
                  <a:cubicBezTo>
                    <a:pt x="69" y="302"/>
                    <a:pt x="64" y="302"/>
                    <a:pt x="61" y="300"/>
                  </a:cubicBezTo>
                  <a:cubicBezTo>
                    <a:pt x="59" y="298"/>
                    <a:pt x="56" y="298"/>
                    <a:pt x="57" y="295"/>
                  </a:cubicBezTo>
                  <a:cubicBezTo>
                    <a:pt x="58" y="295"/>
                    <a:pt x="58" y="296"/>
                    <a:pt x="59" y="296"/>
                  </a:cubicBezTo>
                  <a:cubicBezTo>
                    <a:pt x="61" y="298"/>
                    <a:pt x="63" y="299"/>
                    <a:pt x="66" y="300"/>
                  </a:cubicBezTo>
                  <a:cubicBezTo>
                    <a:pt x="69" y="299"/>
                    <a:pt x="71" y="299"/>
                    <a:pt x="72" y="297"/>
                  </a:cubicBezTo>
                  <a:cubicBezTo>
                    <a:pt x="73" y="295"/>
                    <a:pt x="72" y="294"/>
                    <a:pt x="71" y="293"/>
                  </a:cubicBezTo>
                  <a:cubicBezTo>
                    <a:pt x="71" y="293"/>
                    <a:pt x="71" y="293"/>
                    <a:pt x="71" y="293"/>
                  </a:cubicBezTo>
                  <a:cubicBezTo>
                    <a:pt x="73" y="293"/>
                    <a:pt x="74" y="294"/>
                    <a:pt x="74" y="295"/>
                  </a:cubicBezTo>
                  <a:close/>
                </a:path>
              </a:pathLst>
            </a:custGeom>
            <a:solidFill>
              <a:schemeClr val="accent6">
                <a:lumMod val="50000"/>
                <a:alpha val="25000"/>
              </a:schemeClr>
            </a:solid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1491932" y="2311978"/>
              <a:ext cx="1001239" cy="567471"/>
              <a:chOff x="1460775" y="2354385"/>
              <a:chExt cx="1001239" cy="567471"/>
            </a:xfrm>
          </p:grpSpPr>
          <p:sp>
            <p:nvSpPr>
              <p:cNvPr id="16" name="椭圆 15"/>
              <p:cNvSpPr/>
              <p:nvPr/>
            </p:nvSpPr>
            <p:spPr>
              <a:xfrm>
                <a:off x="1683910" y="2396694"/>
                <a:ext cx="525162" cy="525162"/>
              </a:xfrm>
              <a:prstGeom prst="ellipse">
                <a:avLst/>
              </a:prstGeom>
              <a:solidFill>
                <a:schemeClr val="bg1">
                  <a:alpha val="81000"/>
                </a:schemeClr>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solidFill>
                    <a:srgbClr val="000000"/>
                  </a:solidFill>
                </a:endParaRPr>
              </a:p>
            </p:txBody>
          </p:sp>
          <p:sp>
            <p:nvSpPr>
              <p:cNvPr id="17" name="文本框 16"/>
              <p:cNvSpPr txBox="1"/>
              <p:nvPr/>
            </p:nvSpPr>
            <p:spPr>
              <a:xfrm>
                <a:off x="1460775" y="2354385"/>
                <a:ext cx="1001239" cy="553896"/>
              </a:xfrm>
              <a:prstGeom prst="rect">
                <a:avLst/>
              </a:prstGeom>
              <a:noFill/>
            </p:spPr>
            <p:txBody>
              <a:bodyPr vert="horz" wrap="square" rtlCol="0">
                <a:spAutoFit/>
              </a:bodyPr>
              <a:lstStyle>
                <a:defPPr>
                  <a:defRPr lang="zh-CN"/>
                </a:defPPr>
                <a:lvl1pPr algn="ctr">
                  <a:defRPr sz="6000" b="1">
                    <a:effectLst>
                      <a:outerShdw blurRad="38100" dist="38100" dir="2700000" algn="tl">
                        <a:srgbClr val="000000">
                          <a:alpha val="43137"/>
                        </a:srgbClr>
                      </a:outerShdw>
                    </a:effectLst>
                    <a:latin typeface="方正吕建德字体" panose="02010600010101010101" pitchFamily="2" charset="-122"/>
                    <a:ea typeface="方正吕建德字体" panose="02010600010101010101" pitchFamily="2" charset="-122"/>
                  </a:defRPr>
                </a:lvl1pPr>
              </a:lstStyle>
              <a:p>
                <a:r>
                  <a:rPr lang="zh-CN" altLang="en-US" sz="2800" dirty="0">
                    <a:effectLst/>
                    <a:latin typeface="微软雅黑" panose="020B0503020204020204" pitchFamily="34" charset="-122"/>
                    <a:ea typeface="微软雅黑" panose="020B0503020204020204" pitchFamily="34" charset="-122"/>
                  </a:rPr>
                  <a:t>叁</a:t>
                </a:r>
                <a:endParaRPr lang="zh-CN" altLang="en-US" sz="2800" dirty="0">
                  <a:effectLst/>
                  <a:latin typeface="微软雅黑" panose="020B0503020204020204" pitchFamily="34" charset="-122"/>
                  <a:ea typeface="微软雅黑" panose="020B0503020204020204" pitchFamily="34" charset="-122"/>
                </a:endParaRPr>
              </a:p>
            </p:txBody>
          </p:sp>
        </p:grpSp>
      </p:grpSp>
      <p:sp>
        <p:nvSpPr>
          <p:cNvPr id="18" name="文本框 17"/>
          <p:cNvSpPr txBox="1"/>
          <p:nvPr userDrawn="1"/>
        </p:nvSpPr>
        <p:spPr>
          <a:xfrm>
            <a:off x="1771229" y="840208"/>
            <a:ext cx="3307761" cy="400110"/>
          </a:xfrm>
          <a:prstGeom prst="rect">
            <a:avLst/>
          </a:prstGeom>
          <a:noFill/>
        </p:spPr>
        <p:txBody>
          <a:bodyPr vert="horz" wrap="square" rtlCol="0">
            <a:spAutoFit/>
          </a:bodyPr>
          <a:lstStyle>
            <a:defPPr>
              <a:defRPr lang="zh-CN"/>
            </a:defPPr>
            <a:lvl1pPr algn="ctr">
              <a:defRPr sz="9600" b="1">
                <a:effectLst/>
                <a:latin typeface="方正吕建德字体" panose="02010600010101010101" pitchFamily="2" charset="-122"/>
                <a:ea typeface="方正吕建德字体" panose="02010600010101010101" pitchFamily="2" charset="-122"/>
              </a:defRPr>
            </a:lvl1pPr>
          </a:lstStyle>
          <a:p>
            <a:r>
              <a:rPr lang="zh-CN" altLang="en-US" sz="2000" dirty="0">
                <a:latin typeface="方正兰亭细黑_GBK_M" panose="02010600010101010101" pitchFamily="2" charset="2"/>
                <a:ea typeface="方正兰亭细黑_GBK_M" panose="02010600010101010101" pitchFamily="2" charset="2"/>
                <a:cs typeface="方正兰亭细黑_GBK_M" panose="02010600010101010101" pitchFamily="2" charset="2"/>
              </a:rPr>
              <a:t>请插入您的大标题内容</a:t>
            </a:r>
            <a:endParaRPr lang="zh-CN" altLang="en-US" sz="20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9" name="文本框 18"/>
          <p:cNvSpPr txBox="1"/>
          <p:nvPr userDrawn="1"/>
        </p:nvSpPr>
        <p:spPr>
          <a:xfrm>
            <a:off x="2105140" y="1204410"/>
            <a:ext cx="2723823" cy="430887"/>
          </a:xfrm>
          <a:prstGeom prst="rect">
            <a:avLst/>
          </a:prstGeom>
          <a:noFill/>
        </p:spPr>
        <p:txBody>
          <a:bodyPr wrap="none" rtlCol="0">
            <a:spAutoFit/>
          </a:bodyPr>
          <a:lstStyle/>
          <a:p>
            <a:r>
              <a:rPr lang="zh-CN" altLang="en-US" sz="1100" dirty="0">
                <a:latin typeface="Adobe 黑体 Std R" panose="020B0400000000000000" pitchFamily="34" charset="-122"/>
                <a:ea typeface="Adobe 黑体 Std R" panose="020B0400000000000000" pitchFamily="34" charset="-122"/>
              </a:rPr>
              <a:t>请插入您的文本内容请插入您的文本内容</a:t>
            </a:r>
            <a:endParaRPr lang="zh-CN" altLang="en-US" sz="1100" dirty="0">
              <a:latin typeface="Adobe 黑体 Std R" panose="020B0400000000000000" pitchFamily="34" charset="-122"/>
              <a:ea typeface="Adobe 黑体 Std R" panose="020B0400000000000000" pitchFamily="34" charset="-122"/>
            </a:endParaRPr>
          </a:p>
          <a:p>
            <a:endParaRPr lang="zh-CN" altLang="en-US" sz="1100" dirty="0">
              <a:latin typeface="Adobe 黑体 Std R" panose="020B0400000000000000" pitchFamily="34" charset="-122"/>
              <a:ea typeface="Adobe 黑体 Std R" panose="020B0400000000000000"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10"/>
          <a:stretch>
            <a:fillRect/>
          </a:stretch>
        </p:blipFill>
        <p:spPr>
          <a:xfrm flipH="1">
            <a:off x="0" y="14615"/>
            <a:ext cx="12192000" cy="6843385"/>
          </a:xfrm>
          <a:prstGeom prst="rect">
            <a:avLst/>
          </a:prstGeom>
        </p:spPr>
      </p:pic>
      <p:sp>
        <p:nvSpPr>
          <p:cNvPr id="2" name="矩形 1"/>
          <p:cNvSpPr/>
          <p:nvPr userDrawn="1"/>
        </p:nvSpPr>
        <p:spPr>
          <a:xfrm>
            <a:off x="0" y="0"/>
            <a:ext cx="12192000" cy="6858000"/>
          </a:xfrm>
          <a:prstGeom prst="rect">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20843" y="609600"/>
            <a:ext cx="11534274" cy="5694947"/>
          </a:xfrm>
          <a:prstGeom prst="rect">
            <a:avLst/>
          </a:prstGeom>
          <a:solidFill>
            <a:schemeClr val="bg1"/>
          </a:solidFill>
          <a:ln>
            <a:noFill/>
          </a:ln>
          <a:effectLst>
            <a:outerShdw blurRad="419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598CA2-F2AD-4B6A-9981-D2A6C3311C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CC83-35BA-4C1F-939B-67709731346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DnDiag">
          <a:fgClr>
            <a:schemeClr val="accent3"/>
          </a:fgClr>
          <a:bgClr>
            <a:schemeClr val="accent3">
              <a:lumMod val="40000"/>
              <a:lumOff val="60000"/>
            </a:schemeClr>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98CA2-F2AD-4B6A-9981-D2A6C3311CF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BCC83-35BA-4C1F-939B-67709731346E}" type="slidenum">
              <a:rPr lang="zh-CN" altLang="en-US" smtClean="0"/>
            </a:fld>
            <a:endParaRPr lang="zh-CN" altLang="en-US"/>
          </a:p>
        </p:txBody>
      </p:sp>
      <p:pic>
        <p:nvPicPr>
          <p:cNvPr id="7" name="图片 6" descr="图片包含 墙壁, 天空&#10;&#10;已生成高可信度的说明"/>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em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emf"/><Relationship Id="rId1"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emf"/><Relationship Id="rId1"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11.emf"/><Relationship Id="rId1"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emf"/><Relationship Id="rId1"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emf"/><Relationship Id="rId1"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emf"/><Relationship Id="rId1"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emf"/><Relationship Id="rId1" Type="http://schemas.openxmlformats.org/officeDocument/2006/relationships/image" Target="../media/image10.emf"/></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4590" y="240632"/>
            <a:ext cx="11710736" cy="6368715"/>
          </a:xfrm>
          <a:prstGeom prst="rect">
            <a:avLst/>
          </a:prstGeom>
          <a:solidFill>
            <a:schemeClr val="bg1"/>
          </a:solidFill>
          <a:ln>
            <a:noFill/>
          </a:ln>
          <a:effectLst>
            <a:outerShdw blurRad="419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12910"/>
          <a:stretch>
            <a:fillRect/>
          </a:stretch>
        </p:blipFill>
        <p:spPr>
          <a:xfrm>
            <a:off x="-18034" y="14615"/>
            <a:ext cx="12210033" cy="6843385"/>
          </a:xfrm>
          <a:prstGeom prst="rect">
            <a:avLst/>
          </a:prstGeom>
        </p:spPr>
      </p:pic>
      <p:sp>
        <p:nvSpPr>
          <p:cNvPr id="6" name="矩形 5"/>
          <p:cNvSpPr/>
          <p:nvPr/>
        </p:nvSpPr>
        <p:spPr>
          <a:xfrm>
            <a:off x="6190368" y="1961109"/>
            <a:ext cx="1415772" cy="2491773"/>
          </a:xfrm>
          <a:prstGeom prst="rect">
            <a:avLst/>
          </a:prstGeom>
        </p:spPr>
        <p:txBody>
          <a:bodyPr vert="eaVert" wrap="square">
            <a:spAutoFit/>
          </a:bodyPr>
          <a:lstStyle/>
          <a:p>
            <a:pPr fontAlgn="auto">
              <a:spcBef>
                <a:spcPts val="0"/>
              </a:spcBef>
              <a:spcAft>
                <a:spcPts val="0"/>
              </a:spcAft>
              <a:defRPr/>
            </a:pPr>
            <a:r>
              <a:rPr lang="zh-CN" altLang="en-US" sz="8000" b="1" spc="300" dirty="0" smtClean="0">
                <a:latin typeface="华文隶书" panose="02010800040101010101" pitchFamily="2" charset="-122"/>
                <a:ea typeface="华文隶书" panose="02010800040101010101" pitchFamily="2" charset="-122"/>
                <a:sym typeface="微软雅黑" panose="020B0503020204020204" pitchFamily="34" charset="-122"/>
              </a:rPr>
              <a:t>日系</a:t>
            </a:r>
            <a:endParaRPr lang="zh-CN" altLang="en-US" sz="8000" b="1" spc="300" dirty="0">
              <a:latin typeface="华文隶书" panose="02010800040101010101" pitchFamily="2" charset="-122"/>
              <a:ea typeface="华文隶书" panose="02010800040101010101" pitchFamily="2" charset="-122"/>
              <a:sym typeface="微软雅黑" panose="020B0503020204020204" pitchFamily="34" charset="-122"/>
            </a:endParaRPr>
          </a:p>
        </p:txBody>
      </p:sp>
      <p:sp>
        <p:nvSpPr>
          <p:cNvPr id="7" name="文本框 6"/>
          <p:cNvSpPr txBox="1"/>
          <p:nvPr/>
        </p:nvSpPr>
        <p:spPr>
          <a:xfrm>
            <a:off x="6501649" y="4048551"/>
            <a:ext cx="861774" cy="1769113"/>
          </a:xfrm>
          <a:prstGeom prst="rect">
            <a:avLst/>
          </a:prstGeom>
          <a:noFill/>
        </p:spPr>
        <p:txBody>
          <a:bodyPr vert="eaVert" wrap="square" rtlCol="0">
            <a:spAutoFit/>
          </a:bodyPr>
          <a:lstStyle/>
          <a:p>
            <a:pPr algn="dist"/>
            <a:r>
              <a:rPr kumimoji="1"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Please click here to modify the text for example </a:t>
            </a:r>
            <a:r>
              <a:rPr kumimoji="1"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The </a:t>
            </a:r>
            <a:r>
              <a:rPr kumimoji="1"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text here you may post texts</a:t>
            </a:r>
            <a:endParaRPr kumimoji="1"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286276" y="2419913"/>
            <a:ext cx="615553" cy="3575204"/>
          </a:xfrm>
          <a:prstGeom prst="rect">
            <a:avLst/>
          </a:prstGeom>
          <a:noFill/>
        </p:spPr>
        <p:txBody>
          <a:bodyPr vert="eaVert" wrap="square" rtlCol="0">
            <a:spAutoFit/>
          </a:bodyPr>
          <a:lstStyle/>
          <a:p>
            <a:r>
              <a:rPr kumimoji="1"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文艺风通用</a:t>
            </a:r>
            <a:r>
              <a:rPr kumimoji="1"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PPT</a:t>
            </a:r>
            <a:r>
              <a:rPr kumimoji="1"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模板</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6101910" y="4227820"/>
            <a:ext cx="430887" cy="1241807"/>
            <a:chOff x="2986036" y="2749223"/>
            <a:chExt cx="430887" cy="1241807"/>
          </a:xfrm>
        </p:grpSpPr>
        <p:sp>
          <p:nvSpPr>
            <p:cNvPr id="10" name="椭圆 9"/>
            <p:cNvSpPr/>
            <p:nvPr/>
          </p:nvSpPr>
          <p:spPr>
            <a:xfrm>
              <a:off x="3002231" y="2749223"/>
              <a:ext cx="385471" cy="385471"/>
            </a:xfrm>
            <a:prstGeom prst="ellipse">
              <a:avLst/>
            </a:prstGeom>
            <a:solidFill>
              <a:srgbClr val="C8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986036" y="2808384"/>
              <a:ext cx="430887" cy="304528"/>
            </a:xfrm>
            <a:prstGeom prst="rect">
              <a:avLst/>
            </a:prstGeom>
            <a:noFill/>
          </p:spPr>
          <p:txBody>
            <a:bodyPr vert="eaVert" wrap="square" rtlCol="0">
              <a:spAutoFit/>
            </a:bodyPr>
            <a:lstStyle/>
            <a:p>
              <a:r>
                <a:rPr kumimoji="1"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小</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3002231" y="3177391"/>
              <a:ext cx="385471" cy="385471"/>
            </a:xfrm>
            <a:prstGeom prst="ellipse">
              <a:avLst/>
            </a:prstGeom>
            <a:solidFill>
              <a:srgbClr val="C8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86036" y="3236552"/>
              <a:ext cx="430887" cy="304528"/>
            </a:xfrm>
            <a:prstGeom prst="rect">
              <a:avLst/>
            </a:prstGeom>
            <a:noFill/>
          </p:spPr>
          <p:txBody>
            <a:bodyPr vert="eaVert" wrap="square" rtlCol="0">
              <a:spAutoFit/>
            </a:bodyPr>
            <a:lstStyle/>
            <a:p>
              <a:r>
                <a:rPr kumimoji="1"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清</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nvSpPr>
          <p:spPr>
            <a:xfrm>
              <a:off x="3002231" y="3605559"/>
              <a:ext cx="385471" cy="385471"/>
            </a:xfrm>
            <a:prstGeom prst="ellipse">
              <a:avLst/>
            </a:prstGeom>
            <a:solidFill>
              <a:srgbClr val="C8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986036" y="3664720"/>
              <a:ext cx="430887" cy="304528"/>
            </a:xfrm>
            <a:prstGeom prst="rect">
              <a:avLst/>
            </a:prstGeom>
            <a:noFill/>
          </p:spPr>
          <p:txBody>
            <a:bodyPr vert="eaVert" wrap="square" rtlCol="0">
              <a:spAutoFit/>
            </a:bodyPr>
            <a:lstStyle/>
            <a:p>
              <a:r>
                <a:rPr kumimoji="1"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5117299" y="3370768"/>
            <a:ext cx="1352009" cy="683197"/>
            <a:chOff x="915735" y="1477422"/>
            <a:chExt cx="1352009" cy="683197"/>
          </a:xfrm>
        </p:grpSpPr>
        <p:grpSp>
          <p:nvGrpSpPr>
            <p:cNvPr id="17" name="组合 16"/>
            <p:cNvGrpSpPr/>
            <p:nvPr/>
          </p:nvGrpSpPr>
          <p:grpSpPr>
            <a:xfrm>
              <a:off x="1164031" y="1477422"/>
              <a:ext cx="1103713" cy="252841"/>
              <a:chOff x="-164379" y="2115819"/>
              <a:chExt cx="4132029" cy="946576"/>
            </a:xfrm>
          </p:grpSpPr>
          <p:grpSp>
            <p:nvGrpSpPr>
              <p:cNvPr id="28" name="组合 27"/>
              <p:cNvGrpSpPr/>
              <p:nvPr/>
            </p:nvGrpSpPr>
            <p:grpSpPr>
              <a:xfrm>
                <a:off x="-164379" y="2115819"/>
                <a:ext cx="2833724" cy="473287"/>
                <a:chOff x="-8578756" y="1524000"/>
                <a:chExt cx="7847236" cy="1310640"/>
              </a:xfrm>
            </p:grpSpPr>
            <p:sp>
              <p:nvSpPr>
                <p:cNvPr id="33" name="弧形 32"/>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4" name="直接连接符 33"/>
                <p:cNvCxnSpPr>
                  <a:stCxn id="33"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9" name="组合 28"/>
              <p:cNvGrpSpPr/>
              <p:nvPr/>
            </p:nvGrpSpPr>
            <p:grpSpPr>
              <a:xfrm flipH="1" flipV="1">
                <a:off x="1601698" y="2589108"/>
                <a:ext cx="2365952" cy="473287"/>
                <a:chOff x="-7283387" y="1524000"/>
                <a:chExt cx="6551867" cy="1310640"/>
              </a:xfrm>
            </p:grpSpPr>
            <p:sp>
              <p:nvSpPr>
                <p:cNvPr id="30" name="弧形 29"/>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1" name="直接连接符 30"/>
                <p:cNvCxnSpPr>
                  <a:stCxn id="30"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flipV="1">
              <a:off x="915735" y="1907778"/>
              <a:ext cx="1103713" cy="252841"/>
              <a:chOff x="-164379" y="2115819"/>
              <a:chExt cx="4132029" cy="946576"/>
            </a:xfrm>
          </p:grpSpPr>
          <p:grpSp>
            <p:nvGrpSpPr>
              <p:cNvPr id="19" name="组合 18"/>
              <p:cNvGrpSpPr/>
              <p:nvPr/>
            </p:nvGrpSpPr>
            <p:grpSpPr>
              <a:xfrm>
                <a:off x="-164379" y="2115819"/>
                <a:ext cx="2833724" cy="473287"/>
                <a:chOff x="-8578756" y="1524000"/>
                <a:chExt cx="7847236" cy="1310640"/>
              </a:xfrm>
            </p:grpSpPr>
            <p:sp>
              <p:nvSpPr>
                <p:cNvPr id="24" name="弧形 23"/>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5" name="直接连接符 24"/>
                <p:cNvCxnSpPr>
                  <a:stCxn id="24"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flipH="1" flipV="1">
                <a:off x="1601698" y="2589108"/>
                <a:ext cx="2365952" cy="473287"/>
                <a:chOff x="-7283387" y="1524000"/>
                <a:chExt cx="6551867" cy="1310640"/>
              </a:xfrm>
            </p:grpSpPr>
            <p:sp>
              <p:nvSpPr>
                <p:cNvPr id="21" name="弧形 2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2" name="直接连接符 21"/>
                <p:cNvCxnSpPr>
                  <a:stCxn id="21"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7" name="组合 36"/>
          <p:cNvGrpSpPr/>
          <p:nvPr/>
        </p:nvGrpSpPr>
        <p:grpSpPr>
          <a:xfrm>
            <a:off x="5117299" y="2580228"/>
            <a:ext cx="3319986" cy="2825641"/>
            <a:chOff x="2599510" y="1822781"/>
            <a:chExt cx="3319986" cy="2825641"/>
          </a:xfrm>
        </p:grpSpPr>
        <p:cxnSp>
          <p:nvCxnSpPr>
            <p:cNvPr id="38" name="直接连接符 37"/>
            <p:cNvCxnSpPr/>
            <p:nvPr/>
          </p:nvCxnSpPr>
          <p:spPr>
            <a:xfrm flipV="1">
              <a:off x="5307568" y="1957620"/>
              <a:ext cx="611928" cy="6557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342440" y="1822781"/>
              <a:ext cx="431800" cy="46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2776938" y="3979272"/>
              <a:ext cx="611928" cy="6557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2599510" y="4185733"/>
              <a:ext cx="431800" cy="46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451639" y="1032160"/>
            <a:ext cx="1461445" cy="2224845"/>
            <a:chOff x="4575359" y="2139702"/>
            <a:chExt cx="1096084" cy="1668634"/>
          </a:xfrm>
        </p:grpSpPr>
        <p:sp>
          <p:nvSpPr>
            <p:cNvPr id="15" name="Oval 18"/>
            <p:cNvSpPr>
              <a:spLocks noChangeAspect="1"/>
            </p:cNvSpPr>
            <p:nvPr/>
          </p:nvSpPr>
          <p:spPr>
            <a:xfrm>
              <a:off x="4702166" y="2139702"/>
              <a:ext cx="872975" cy="872975"/>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tx1">
                    <a:lumMod val="50000"/>
                    <a:lumOff val="50000"/>
                  </a:schemeClr>
                </a:solidFill>
              </a:endParaRPr>
            </a:p>
          </p:txBody>
        </p:sp>
        <p:sp>
          <p:nvSpPr>
            <p:cNvPr id="16" name="TextBox 19"/>
            <p:cNvSpPr txBox="1"/>
            <p:nvPr/>
          </p:nvSpPr>
          <p:spPr>
            <a:xfrm>
              <a:off x="4597000" y="3168963"/>
              <a:ext cx="1074443" cy="133306"/>
            </a:xfrm>
            <a:prstGeom prst="rect">
              <a:avLst/>
            </a:prstGeom>
            <a:noFill/>
          </p:spPr>
          <p:txBody>
            <a:bodyPr wrap="none" lIns="0" tIns="0" rIns="0" bIns="0">
              <a:normAutofit fontScale="85000" lnSpcReduction="20000"/>
            </a:bodyPr>
            <a:lstStyle/>
            <a:p>
              <a:pPr algn="ctr"/>
              <a:r>
                <a:rPr lang="zh-CN" altLang="en-US" sz="1600" b="1">
                  <a:solidFill>
                    <a:schemeClr val="tx1">
                      <a:lumMod val="50000"/>
                      <a:lumOff val="50000"/>
                    </a:schemeClr>
                  </a:solidFill>
                </a:rPr>
                <a:t>标题文本预设</a:t>
              </a:r>
              <a:endParaRPr lang="zh-CN" altLang="en-US" sz="1600" b="1">
                <a:solidFill>
                  <a:schemeClr val="tx1">
                    <a:lumMod val="50000"/>
                    <a:lumOff val="50000"/>
                  </a:schemeClr>
                </a:solidFill>
              </a:endParaRPr>
            </a:p>
          </p:txBody>
        </p:sp>
        <p:sp>
          <p:nvSpPr>
            <p:cNvPr id="21" name="Freeform: Shape 25"/>
            <p:cNvSpPr/>
            <p:nvPr/>
          </p:nvSpPr>
          <p:spPr bwMode="auto">
            <a:xfrm>
              <a:off x="4994515" y="2432050"/>
              <a:ext cx="288279" cy="288279"/>
            </a:xfrm>
            <a:custGeom>
              <a:avLst/>
              <a:gdLst>
                <a:gd name="T0" fmla="*/ 30 w 186"/>
                <a:gd name="T1" fmla="*/ 89 h 186"/>
                <a:gd name="T2" fmla="*/ 0 w 186"/>
                <a:gd name="T3" fmla="*/ 93 h 186"/>
                <a:gd name="T4" fmla="*/ 30 w 186"/>
                <a:gd name="T5" fmla="*/ 97 h 186"/>
                <a:gd name="T6" fmla="*/ 45 w 186"/>
                <a:gd name="T7" fmla="*/ 51 h 186"/>
                <a:gd name="T8" fmla="*/ 51 w 186"/>
                <a:gd name="T9" fmla="*/ 46 h 186"/>
                <a:gd name="T10" fmla="*/ 27 w 186"/>
                <a:gd name="T11" fmla="*/ 28 h 186"/>
                <a:gd name="T12" fmla="*/ 45 w 186"/>
                <a:gd name="T13" fmla="*/ 51 h 186"/>
                <a:gd name="T14" fmla="*/ 159 w 186"/>
                <a:gd name="T15" fmla="*/ 34 h 186"/>
                <a:gd name="T16" fmla="*/ 153 w 186"/>
                <a:gd name="T17" fmla="*/ 28 h 186"/>
                <a:gd name="T18" fmla="*/ 135 w 186"/>
                <a:gd name="T19" fmla="*/ 51 h 186"/>
                <a:gd name="T20" fmla="*/ 45 w 186"/>
                <a:gd name="T21" fmla="*/ 135 h 186"/>
                <a:gd name="T22" fmla="*/ 27 w 186"/>
                <a:gd name="T23" fmla="*/ 159 h 186"/>
                <a:gd name="T24" fmla="*/ 51 w 186"/>
                <a:gd name="T25" fmla="*/ 141 h 186"/>
                <a:gd name="T26" fmla="*/ 45 w 186"/>
                <a:gd name="T27" fmla="*/ 135 h 186"/>
                <a:gd name="T28" fmla="*/ 97 w 186"/>
                <a:gd name="T29" fmla="*/ 30 h 186"/>
                <a:gd name="T30" fmla="*/ 93 w 186"/>
                <a:gd name="T31" fmla="*/ 0 h 186"/>
                <a:gd name="T32" fmla="*/ 89 w 186"/>
                <a:gd name="T33" fmla="*/ 30 h 186"/>
                <a:gd name="T34" fmla="*/ 182 w 186"/>
                <a:gd name="T35" fmla="*/ 89 h 186"/>
                <a:gd name="T36" fmla="*/ 152 w 186"/>
                <a:gd name="T37" fmla="*/ 93 h 186"/>
                <a:gd name="T38" fmla="*/ 182 w 186"/>
                <a:gd name="T39" fmla="*/ 97 h 186"/>
                <a:gd name="T40" fmla="*/ 182 w 186"/>
                <a:gd name="T41" fmla="*/ 89 h 186"/>
                <a:gd name="T42" fmla="*/ 135 w 186"/>
                <a:gd name="T43" fmla="*/ 135 h 186"/>
                <a:gd name="T44" fmla="*/ 153 w 186"/>
                <a:gd name="T45" fmla="*/ 159 h 186"/>
                <a:gd name="T46" fmla="*/ 159 w 186"/>
                <a:gd name="T47" fmla="*/ 153 h 186"/>
                <a:gd name="T48" fmla="*/ 93 w 186"/>
                <a:gd name="T49" fmla="*/ 43 h 186"/>
                <a:gd name="T50" fmla="*/ 93 w 186"/>
                <a:gd name="T51" fmla="*/ 144 h 186"/>
                <a:gd name="T52" fmla="*/ 93 w 186"/>
                <a:gd name="T53" fmla="*/ 43 h 186"/>
                <a:gd name="T54" fmla="*/ 51 w 186"/>
                <a:gd name="T55" fmla="*/ 93 h 186"/>
                <a:gd name="T56" fmla="*/ 135 w 186"/>
                <a:gd name="T57" fmla="*/ 93 h 186"/>
                <a:gd name="T58" fmla="*/ 93 w 186"/>
                <a:gd name="T59" fmla="*/ 152 h 186"/>
                <a:gd name="T60" fmla="*/ 89 w 186"/>
                <a:gd name="T61" fmla="*/ 182 h 186"/>
                <a:gd name="T62" fmla="*/ 97 w 186"/>
                <a:gd name="T63" fmla="*/ 182 h 186"/>
                <a:gd name="T64" fmla="*/ 93 w 186"/>
                <a:gd name="T65"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34" y="93"/>
                  </a:moveTo>
                  <a:cubicBezTo>
                    <a:pt x="34" y="91"/>
                    <a:pt x="32" y="89"/>
                    <a:pt x="30" y="89"/>
                  </a:cubicBezTo>
                  <a:cubicBezTo>
                    <a:pt x="4" y="89"/>
                    <a:pt x="4" y="89"/>
                    <a:pt x="4" y="89"/>
                  </a:cubicBezTo>
                  <a:cubicBezTo>
                    <a:pt x="2" y="89"/>
                    <a:pt x="0" y="91"/>
                    <a:pt x="0" y="93"/>
                  </a:cubicBezTo>
                  <a:cubicBezTo>
                    <a:pt x="0" y="96"/>
                    <a:pt x="2" y="97"/>
                    <a:pt x="4" y="97"/>
                  </a:cubicBezTo>
                  <a:cubicBezTo>
                    <a:pt x="30" y="97"/>
                    <a:pt x="30" y="97"/>
                    <a:pt x="30" y="97"/>
                  </a:cubicBezTo>
                  <a:cubicBezTo>
                    <a:pt x="32" y="97"/>
                    <a:pt x="34" y="96"/>
                    <a:pt x="34" y="93"/>
                  </a:cubicBezTo>
                  <a:close/>
                  <a:moveTo>
                    <a:pt x="45" y="51"/>
                  </a:moveTo>
                  <a:cubicBezTo>
                    <a:pt x="47" y="53"/>
                    <a:pt x="50" y="53"/>
                    <a:pt x="51" y="51"/>
                  </a:cubicBezTo>
                  <a:cubicBezTo>
                    <a:pt x="53" y="50"/>
                    <a:pt x="53" y="47"/>
                    <a:pt x="51" y="46"/>
                  </a:cubicBezTo>
                  <a:cubicBezTo>
                    <a:pt x="33" y="28"/>
                    <a:pt x="33" y="28"/>
                    <a:pt x="33" y="28"/>
                  </a:cubicBezTo>
                  <a:cubicBezTo>
                    <a:pt x="32" y="26"/>
                    <a:pt x="29" y="26"/>
                    <a:pt x="27" y="28"/>
                  </a:cubicBezTo>
                  <a:cubicBezTo>
                    <a:pt x="26" y="29"/>
                    <a:pt x="26" y="32"/>
                    <a:pt x="27" y="34"/>
                  </a:cubicBezTo>
                  <a:lnTo>
                    <a:pt x="45" y="51"/>
                  </a:lnTo>
                  <a:close/>
                  <a:moveTo>
                    <a:pt x="141" y="51"/>
                  </a:moveTo>
                  <a:cubicBezTo>
                    <a:pt x="159" y="34"/>
                    <a:pt x="159" y="34"/>
                    <a:pt x="159" y="34"/>
                  </a:cubicBezTo>
                  <a:cubicBezTo>
                    <a:pt x="160" y="32"/>
                    <a:pt x="160" y="29"/>
                    <a:pt x="159" y="28"/>
                  </a:cubicBezTo>
                  <a:cubicBezTo>
                    <a:pt x="157" y="26"/>
                    <a:pt x="154" y="26"/>
                    <a:pt x="153" y="28"/>
                  </a:cubicBezTo>
                  <a:cubicBezTo>
                    <a:pt x="135" y="46"/>
                    <a:pt x="135" y="46"/>
                    <a:pt x="135" y="46"/>
                  </a:cubicBezTo>
                  <a:cubicBezTo>
                    <a:pt x="133" y="47"/>
                    <a:pt x="133" y="50"/>
                    <a:pt x="135" y="51"/>
                  </a:cubicBezTo>
                  <a:cubicBezTo>
                    <a:pt x="136" y="53"/>
                    <a:pt x="139" y="53"/>
                    <a:pt x="141" y="51"/>
                  </a:cubicBezTo>
                  <a:close/>
                  <a:moveTo>
                    <a:pt x="45" y="135"/>
                  </a:moveTo>
                  <a:cubicBezTo>
                    <a:pt x="27" y="153"/>
                    <a:pt x="27" y="153"/>
                    <a:pt x="27" y="153"/>
                  </a:cubicBezTo>
                  <a:cubicBezTo>
                    <a:pt x="26" y="155"/>
                    <a:pt x="26" y="157"/>
                    <a:pt x="27" y="159"/>
                  </a:cubicBezTo>
                  <a:cubicBezTo>
                    <a:pt x="29" y="161"/>
                    <a:pt x="32" y="161"/>
                    <a:pt x="33" y="159"/>
                  </a:cubicBezTo>
                  <a:cubicBezTo>
                    <a:pt x="51" y="141"/>
                    <a:pt x="51" y="141"/>
                    <a:pt x="51" y="141"/>
                  </a:cubicBezTo>
                  <a:cubicBezTo>
                    <a:pt x="53" y="139"/>
                    <a:pt x="53" y="137"/>
                    <a:pt x="51" y="135"/>
                  </a:cubicBezTo>
                  <a:cubicBezTo>
                    <a:pt x="50" y="133"/>
                    <a:pt x="47" y="133"/>
                    <a:pt x="45" y="135"/>
                  </a:cubicBezTo>
                  <a:close/>
                  <a:moveTo>
                    <a:pt x="93" y="34"/>
                  </a:moveTo>
                  <a:cubicBezTo>
                    <a:pt x="95" y="34"/>
                    <a:pt x="97" y="32"/>
                    <a:pt x="97" y="30"/>
                  </a:cubicBezTo>
                  <a:cubicBezTo>
                    <a:pt x="97" y="5"/>
                    <a:pt x="97" y="5"/>
                    <a:pt x="97" y="5"/>
                  </a:cubicBezTo>
                  <a:cubicBezTo>
                    <a:pt x="97" y="2"/>
                    <a:pt x="95" y="0"/>
                    <a:pt x="93" y="0"/>
                  </a:cubicBezTo>
                  <a:cubicBezTo>
                    <a:pt x="91" y="0"/>
                    <a:pt x="89" y="2"/>
                    <a:pt x="89" y="5"/>
                  </a:cubicBezTo>
                  <a:cubicBezTo>
                    <a:pt x="89" y="30"/>
                    <a:pt x="89" y="30"/>
                    <a:pt x="89" y="30"/>
                  </a:cubicBezTo>
                  <a:cubicBezTo>
                    <a:pt x="89" y="32"/>
                    <a:pt x="91" y="34"/>
                    <a:pt x="93" y="34"/>
                  </a:cubicBezTo>
                  <a:close/>
                  <a:moveTo>
                    <a:pt x="182" y="89"/>
                  </a:moveTo>
                  <a:cubicBezTo>
                    <a:pt x="156" y="89"/>
                    <a:pt x="156" y="89"/>
                    <a:pt x="156" y="89"/>
                  </a:cubicBezTo>
                  <a:cubicBezTo>
                    <a:pt x="154" y="89"/>
                    <a:pt x="152" y="91"/>
                    <a:pt x="152" y="93"/>
                  </a:cubicBezTo>
                  <a:cubicBezTo>
                    <a:pt x="152" y="96"/>
                    <a:pt x="154" y="97"/>
                    <a:pt x="156" y="97"/>
                  </a:cubicBezTo>
                  <a:cubicBezTo>
                    <a:pt x="182" y="97"/>
                    <a:pt x="182" y="97"/>
                    <a:pt x="182" y="97"/>
                  </a:cubicBezTo>
                  <a:cubicBezTo>
                    <a:pt x="184" y="97"/>
                    <a:pt x="186" y="96"/>
                    <a:pt x="186" y="93"/>
                  </a:cubicBezTo>
                  <a:cubicBezTo>
                    <a:pt x="186" y="91"/>
                    <a:pt x="184" y="89"/>
                    <a:pt x="182" y="89"/>
                  </a:cubicBezTo>
                  <a:close/>
                  <a:moveTo>
                    <a:pt x="141" y="135"/>
                  </a:moveTo>
                  <a:cubicBezTo>
                    <a:pt x="139" y="133"/>
                    <a:pt x="136" y="133"/>
                    <a:pt x="135" y="135"/>
                  </a:cubicBezTo>
                  <a:cubicBezTo>
                    <a:pt x="133" y="137"/>
                    <a:pt x="133" y="139"/>
                    <a:pt x="135" y="141"/>
                  </a:cubicBezTo>
                  <a:cubicBezTo>
                    <a:pt x="153" y="159"/>
                    <a:pt x="153" y="159"/>
                    <a:pt x="153" y="159"/>
                  </a:cubicBezTo>
                  <a:cubicBezTo>
                    <a:pt x="154" y="161"/>
                    <a:pt x="157" y="161"/>
                    <a:pt x="159" y="159"/>
                  </a:cubicBezTo>
                  <a:cubicBezTo>
                    <a:pt x="160" y="157"/>
                    <a:pt x="160" y="155"/>
                    <a:pt x="159" y="153"/>
                  </a:cubicBezTo>
                  <a:lnTo>
                    <a:pt x="141" y="135"/>
                  </a:lnTo>
                  <a:close/>
                  <a:moveTo>
                    <a:pt x="93" y="43"/>
                  </a:moveTo>
                  <a:cubicBezTo>
                    <a:pt x="65" y="43"/>
                    <a:pt x="42" y="65"/>
                    <a:pt x="42" y="93"/>
                  </a:cubicBezTo>
                  <a:cubicBezTo>
                    <a:pt x="42" y="121"/>
                    <a:pt x="65" y="144"/>
                    <a:pt x="93" y="144"/>
                  </a:cubicBezTo>
                  <a:cubicBezTo>
                    <a:pt x="121" y="144"/>
                    <a:pt x="144" y="121"/>
                    <a:pt x="144" y="93"/>
                  </a:cubicBezTo>
                  <a:cubicBezTo>
                    <a:pt x="144" y="65"/>
                    <a:pt x="121" y="43"/>
                    <a:pt x="93" y="43"/>
                  </a:cubicBezTo>
                  <a:close/>
                  <a:moveTo>
                    <a:pt x="93" y="135"/>
                  </a:moveTo>
                  <a:cubicBezTo>
                    <a:pt x="70" y="135"/>
                    <a:pt x="51" y="117"/>
                    <a:pt x="51" y="93"/>
                  </a:cubicBezTo>
                  <a:cubicBezTo>
                    <a:pt x="51" y="70"/>
                    <a:pt x="70" y="51"/>
                    <a:pt x="93" y="51"/>
                  </a:cubicBezTo>
                  <a:cubicBezTo>
                    <a:pt x="116" y="51"/>
                    <a:pt x="135" y="70"/>
                    <a:pt x="135" y="93"/>
                  </a:cubicBezTo>
                  <a:cubicBezTo>
                    <a:pt x="135" y="117"/>
                    <a:pt x="116" y="135"/>
                    <a:pt x="93" y="135"/>
                  </a:cubicBezTo>
                  <a:close/>
                  <a:moveTo>
                    <a:pt x="93" y="152"/>
                  </a:moveTo>
                  <a:cubicBezTo>
                    <a:pt x="91" y="152"/>
                    <a:pt x="89" y="154"/>
                    <a:pt x="89" y="157"/>
                  </a:cubicBezTo>
                  <a:cubicBezTo>
                    <a:pt x="89" y="182"/>
                    <a:pt x="89" y="182"/>
                    <a:pt x="89" y="182"/>
                  </a:cubicBezTo>
                  <a:cubicBezTo>
                    <a:pt x="89" y="184"/>
                    <a:pt x="91" y="186"/>
                    <a:pt x="93" y="186"/>
                  </a:cubicBezTo>
                  <a:cubicBezTo>
                    <a:pt x="95" y="186"/>
                    <a:pt x="97" y="184"/>
                    <a:pt x="97" y="182"/>
                  </a:cubicBezTo>
                  <a:cubicBezTo>
                    <a:pt x="97" y="157"/>
                    <a:pt x="97" y="157"/>
                    <a:pt x="97" y="157"/>
                  </a:cubicBezTo>
                  <a:cubicBezTo>
                    <a:pt x="97" y="154"/>
                    <a:pt x="95" y="152"/>
                    <a:pt x="93" y="152"/>
                  </a:cubicBezTo>
                  <a:close/>
                </a:path>
              </a:pathLst>
            </a:custGeom>
            <a:solidFill>
              <a:schemeClr val="accent3"/>
            </a:solidFill>
            <a:ln>
              <a:noFill/>
            </a:ln>
          </p:spPr>
          <p:txBody>
            <a:bodyPr anchor="ctr"/>
            <a:lstStyle/>
            <a:p>
              <a:pPr algn="ctr"/>
              <a:endParaRPr sz="2400">
                <a:solidFill>
                  <a:schemeClr val="tx1">
                    <a:lumMod val="50000"/>
                    <a:lumOff val="50000"/>
                  </a:schemeClr>
                </a:solidFill>
              </a:endParaRPr>
            </a:p>
          </p:txBody>
        </p:sp>
        <p:sp>
          <p:nvSpPr>
            <p:cNvPr id="26" name="Rectangle 1"/>
            <p:cNvSpPr/>
            <p:nvPr/>
          </p:nvSpPr>
          <p:spPr>
            <a:xfrm>
              <a:off x="4575359" y="3282791"/>
              <a:ext cx="1090683" cy="525545"/>
            </a:xfrm>
            <a:prstGeom prst="rect">
              <a:avLst/>
            </a:prstGeom>
          </p:spPr>
          <p:txBody>
            <a:bodyPr wrap="square" anchor="t" anchorCtr="1">
              <a:normAutofit fontScale="85000" lnSpcReduction="10000"/>
            </a:bodyPr>
            <a:lstStyle/>
            <a:p>
              <a:pPr algn="ctr">
                <a:lnSpc>
                  <a:spcPct val="120000"/>
                </a:lnSpc>
              </a:pPr>
              <a:r>
                <a:rPr lang="zh-CN" altLang="en-US" sz="1465">
                  <a:solidFill>
                    <a:schemeClr val="tx1">
                      <a:lumMod val="50000"/>
                      <a:lumOff val="50000"/>
                    </a:schemeClr>
                  </a:solidFill>
                </a:rPr>
                <a:t>此部分内容作为文字</a:t>
              </a:r>
              <a:br>
                <a:rPr lang="zh-CN" altLang="en-US" sz="1465">
                  <a:solidFill>
                    <a:schemeClr val="tx1">
                      <a:lumMod val="50000"/>
                      <a:lumOff val="50000"/>
                    </a:schemeClr>
                  </a:solidFill>
                </a:rPr>
              </a:br>
              <a:r>
                <a:rPr lang="zh-CN" altLang="en-US" sz="1465">
                  <a:solidFill>
                    <a:schemeClr val="tx1">
                      <a:lumMod val="50000"/>
                      <a:lumOff val="50000"/>
                    </a:schemeClr>
                  </a:solidFill>
                </a:rPr>
                <a:t>排版占位显示</a:t>
              </a:r>
              <a:endParaRPr lang="zh-CN" altLang="en-US" sz="1465">
                <a:solidFill>
                  <a:schemeClr val="tx1">
                    <a:lumMod val="50000"/>
                    <a:lumOff val="50000"/>
                  </a:schemeClr>
                </a:solidFill>
              </a:endParaRPr>
            </a:p>
          </p:txBody>
        </p:sp>
      </p:grpSp>
      <p:grpSp>
        <p:nvGrpSpPr>
          <p:cNvPr id="34" name="组合 33"/>
          <p:cNvGrpSpPr/>
          <p:nvPr/>
        </p:nvGrpSpPr>
        <p:grpSpPr>
          <a:xfrm>
            <a:off x="7167110" y="2483969"/>
            <a:ext cx="1474055" cy="2224844"/>
            <a:chOff x="5861962" y="2139702"/>
            <a:chExt cx="1105541" cy="1668633"/>
          </a:xfrm>
        </p:grpSpPr>
        <p:sp>
          <p:nvSpPr>
            <p:cNvPr id="17" name="Oval 20"/>
            <p:cNvSpPr>
              <a:spLocks noChangeAspect="1"/>
            </p:cNvSpPr>
            <p:nvPr/>
          </p:nvSpPr>
          <p:spPr>
            <a:xfrm>
              <a:off x="5962697" y="2139702"/>
              <a:ext cx="872975" cy="872975"/>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tx1">
                    <a:lumMod val="50000"/>
                    <a:lumOff val="50000"/>
                  </a:schemeClr>
                </a:solidFill>
              </a:endParaRPr>
            </a:p>
          </p:txBody>
        </p:sp>
        <p:sp>
          <p:nvSpPr>
            <p:cNvPr id="18" name="TextBox 21"/>
            <p:cNvSpPr txBox="1"/>
            <p:nvPr/>
          </p:nvSpPr>
          <p:spPr>
            <a:xfrm>
              <a:off x="5861962" y="3168963"/>
              <a:ext cx="1074443" cy="121187"/>
            </a:xfrm>
            <a:prstGeom prst="rect">
              <a:avLst/>
            </a:prstGeom>
            <a:noFill/>
          </p:spPr>
          <p:txBody>
            <a:bodyPr wrap="none" lIns="0" tIns="0" rIns="0" bIns="0">
              <a:normAutofit fontScale="77500" lnSpcReduction="20000"/>
            </a:bodyPr>
            <a:lstStyle/>
            <a:p>
              <a:pPr algn="ctr"/>
              <a:r>
                <a:rPr lang="zh-CN" altLang="en-US" sz="1600" b="1">
                  <a:solidFill>
                    <a:schemeClr val="tx1">
                      <a:lumMod val="50000"/>
                      <a:lumOff val="50000"/>
                    </a:schemeClr>
                  </a:solidFill>
                </a:rPr>
                <a:t>标题文本预设</a:t>
              </a:r>
              <a:endParaRPr lang="zh-CN" altLang="en-US" sz="1600" b="1">
                <a:solidFill>
                  <a:schemeClr val="tx1">
                    <a:lumMod val="50000"/>
                    <a:lumOff val="50000"/>
                  </a:schemeClr>
                </a:solidFill>
              </a:endParaRPr>
            </a:p>
          </p:txBody>
        </p:sp>
        <p:sp>
          <p:nvSpPr>
            <p:cNvPr id="22" name="Freeform: Shape 26"/>
            <p:cNvSpPr/>
            <p:nvPr/>
          </p:nvSpPr>
          <p:spPr bwMode="auto">
            <a:xfrm>
              <a:off x="6255046" y="2432901"/>
              <a:ext cx="288279" cy="286579"/>
            </a:xfrm>
            <a:custGeom>
              <a:avLst/>
              <a:gdLst>
                <a:gd name="T0" fmla="*/ 102 w 186"/>
                <a:gd name="T1" fmla="*/ 131 h 185"/>
                <a:gd name="T2" fmla="*/ 97 w 186"/>
                <a:gd name="T3" fmla="*/ 126 h 185"/>
                <a:gd name="T4" fmla="*/ 94 w 186"/>
                <a:gd name="T5" fmla="*/ 128 h 185"/>
                <a:gd name="T6" fmla="*/ 69 w 186"/>
                <a:gd name="T7" fmla="*/ 153 h 185"/>
                <a:gd name="T8" fmla="*/ 68 w 186"/>
                <a:gd name="T9" fmla="*/ 156 h 185"/>
                <a:gd name="T10" fmla="*/ 72 w 186"/>
                <a:gd name="T11" fmla="*/ 160 h 185"/>
                <a:gd name="T12" fmla="*/ 87 w 186"/>
                <a:gd name="T13" fmla="*/ 160 h 185"/>
                <a:gd name="T14" fmla="*/ 69 w 186"/>
                <a:gd name="T15" fmla="*/ 178 h 185"/>
                <a:gd name="T16" fmla="*/ 68 w 186"/>
                <a:gd name="T17" fmla="*/ 181 h 185"/>
                <a:gd name="T18" fmla="*/ 72 w 186"/>
                <a:gd name="T19" fmla="*/ 185 h 185"/>
                <a:gd name="T20" fmla="*/ 75 w 186"/>
                <a:gd name="T21" fmla="*/ 184 h 185"/>
                <a:gd name="T22" fmla="*/ 100 w 186"/>
                <a:gd name="T23" fmla="*/ 159 h 185"/>
                <a:gd name="T24" fmla="*/ 102 w 186"/>
                <a:gd name="T25" fmla="*/ 156 h 185"/>
                <a:gd name="T26" fmla="*/ 97 w 186"/>
                <a:gd name="T27" fmla="*/ 152 h 185"/>
                <a:gd name="T28" fmla="*/ 97 w 186"/>
                <a:gd name="T29" fmla="*/ 152 h 185"/>
                <a:gd name="T30" fmla="*/ 82 w 186"/>
                <a:gd name="T31" fmla="*/ 152 h 185"/>
                <a:gd name="T32" fmla="*/ 100 w 186"/>
                <a:gd name="T33" fmla="*/ 134 h 185"/>
                <a:gd name="T34" fmla="*/ 102 w 186"/>
                <a:gd name="T35" fmla="*/ 131 h 185"/>
                <a:gd name="T36" fmla="*/ 55 w 186"/>
                <a:gd name="T37" fmla="*/ 135 h 185"/>
                <a:gd name="T38" fmla="*/ 52 w 186"/>
                <a:gd name="T39" fmla="*/ 136 h 185"/>
                <a:gd name="T40" fmla="*/ 27 w 186"/>
                <a:gd name="T41" fmla="*/ 161 h 185"/>
                <a:gd name="T42" fmla="*/ 26 w 186"/>
                <a:gd name="T43" fmla="*/ 164 h 185"/>
                <a:gd name="T44" fmla="*/ 30 w 186"/>
                <a:gd name="T45" fmla="*/ 169 h 185"/>
                <a:gd name="T46" fmla="*/ 33 w 186"/>
                <a:gd name="T47" fmla="*/ 167 h 185"/>
                <a:gd name="T48" fmla="*/ 58 w 186"/>
                <a:gd name="T49" fmla="*/ 142 h 185"/>
                <a:gd name="T50" fmla="*/ 59 w 186"/>
                <a:gd name="T51" fmla="*/ 139 h 185"/>
                <a:gd name="T52" fmla="*/ 55 w 186"/>
                <a:gd name="T53" fmla="*/ 135 h 185"/>
                <a:gd name="T54" fmla="*/ 161 w 186"/>
                <a:gd name="T55" fmla="*/ 43 h 185"/>
                <a:gd name="T56" fmla="*/ 161 w 186"/>
                <a:gd name="T57" fmla="*/ 42 h 185"/>
                <a:gd name="T58" fmla="*/ 135 w 186"/>
                <a:gd name="T59" fmla="*/ 17 h 185"/>
                <a:gd name="T60" fmla="*/ 119 w 186"/>
                <a:gd name="T61" fmla="*/ 23 h 185"/>
                <a:gd name="T62" fmla="*/ 76 w 186"/>
                <a:gd name="T63" fmla="*/ 0 h 185"/>
                <a:gd name="T64" fmla="*/ 26 w 186"/>
                <a:gd name="T65" fmla="*/ 43 h 185"/>
                <a:gd name="T66" fmla="*/ 0 w 186"/>
                <a:gd name="T67" fmla="*/ 76 h 185"/>
                <a:gd name="T68" fmla="*/ 34 w 186"/>
                <a:gd name="T69" fmla="*/ 109 h 185"/>
                <a:gd name="T70" fmla="*/ 152 w 186"/>
                <a:gd name="T71" fmla="*/ 109 h 185"/>
                <a:gd name="T72" fmla="*/ 186 w 186"/>
                <a:gd name="T73" fmla="*/ 76 h 185"/>
                <a:gd name="T74" fmla="*/ 161 w 186"/>
                <a:gd name="T75" fmla="*/ 43 h 185"/>
                <a:gd name="T76" fmla="*/ 152 w 186"/>
                <a:gd name="T77" fmla="*/ 101 h 185"/>
                <a:gd name="T78" fmla="*/ 34 w 186"/>
                <a:gd name="T79" fmla="*/ 101 h 185"/>
                <a:gd name="T80" fmla="*/ 9 w 186"/>
                <a:gd name="T81" fmla="*/ 76 h 185"/>
                <a:gd name="T82" fmla="*/ 28 w 186"/>
                <a:gd name="T83" fmla="*/ 51 h 185"/>
                <a:gd name="T84" fmla="*/ 35 w 186"/>
                <a:gd name="T85" fmla="*/ 44 h 185"/>
                <a:gd name="T86" fmla="*/ 76 w 186"/>
                <a:gd name="T87" fmla="*/ 8 h 185"/>
                <a:gd name="T88" fmla="*/ 107 w 186"/>
                <a:gd name="T89" fmla="*/ 23 h 185"/>
                <a:gd name="T90" fmla="*/ 118 w 186"/>
                <a:gd name="T91" fmla="*/ 31 h 185"/>
                <a:gd name="T92" fmla="*/ 119 w 186"/>
                <a:gd name="T93" fmla="*/ 31 h 185"/>
                <a:gd name="T94" fmla="*/ 124 w 186"/>
                <a:gd name="T95" fmla="*/ 29 h 185"/>
                <a:gd name="T96" fmla="*/ 135 w 186"/>
                <a:gd name="T97" fmla="*/ 25 h 185"/>
                <a:gd name="T98" fmla="*/ 152 w 186"/>
                <a:gd name="T99" fmla="*/ 42 h 185"/>
                <a:gd name="T100" fmla="*/ 152 w 186"/>
                <a:gd name="T101" fmla="*/ 43 h 185"/>
                <a:gd name="T102" fmla="*/ 159 w 186"/>
                <a:gd name="T103" fmla="*/ 51 h 185"/>
                <a:gd name="T104" fmla="*/ 178 w 186"/>
                <a:gd name="T105" fmla="*/ 76 h 185"/>
                <a:gd name="T106" fmla="*/ 152 w 186"/>
                <a:gd name="T107" fmla="*/ 101 h 185"/>
                <a:gd name="T108" fmla="*/ 144 w 186"/>
                <a:gd name="T109" fmla="*/ 135 h 185"/>
                <a:gd name="T110" fmla="*/ 141 w 186"/>
                <a:gd name="T111" fmla="*/ 136 h 185"/>
                <a:gd name="T112" fmla="*/ 116 w 186"/>
                <a:gd name="T113" fmla="*/ 161 h 185"/>
                <a:gd name="T114" fmla="*/ 114 w 186"/>
                <a:gd name="T115" fmla="*/ 164 h 185"/>
                <a:gd name="T116" fmla="*/ 119 w 186"/>
                <a:gd name="T117" fmla="*/ 169 h 185"/>
                <a:gd name="T118" fmla="*/ 122 w 186"/>
                <a:gd name="T119" fmla="*/ 167 h 185"/>
                <a:gd name="T120" fmla="*/ 147 w 186"/>
                <a:gd name="T121" fmla="*/ 142 h 185"/>
                <a:gd name="T122" fmla="*/ 148 w 186"/>
                <a:gd name="T123" fmla="*/ 139 h 185"/>
                <a:gd name="T124" fmla="*/ 144 w 186"/>
                <a:gd name="T125" fmla="*/ 1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5">
                  <a:moveTo>
                    <a:pt x="102" y="131"/>
                  </a:moveTo>
                  <a:cubicBezTo>
                    <a:pt x="102" y="128"/>
                    <a:pt x="100" y="126"/>
                    <a:pt x="97" y="126"/>
                  </a:cubicBezTo>
                  <a:cubicBezTo>
                    <a:pt x="96" y="126"/>
                    <a:pt x="95" y="127"/>
                    <a:pt x="94" y="128"/>
                  </a:cubicBezTo>
                  <a:cubicBezTo>
                    <a:pt x="69" y="153"/>
                    <a:pt x="69" y="153"/>
                    <a:pt x="69" y="153"/>
                  </a:cubicBezTo>
                  <a:cubicBezTo>
                    <a:pt x="68" y="154"/>
                    <a:pt x="68" y="155"/>
                    <a:pt x="68" y="156"/>
                  </a:cubicBezTo>
                  <a:cubicBezTo>
                    <a:pt x="68" y="158"/>
                    <a:pt x="70" y="160"/>
                    <a:pt x="72" y="160"/>
                  </a:cubicBezTo>
                  <a:cubicBezTo>
                    <a:pt x="87" y="160"/>
                    <a:pt x="87" y="160"/>
                    <a:pt x="87" y="160"/>
                  </a:cubicBezTo>
                  <a:cubicBezTo>
                    <a:pt x="69" y="178"/>
                    <a:pt x="69" y="178"/>
                    <a:pt x="69" y="178"/>
                  </a:cubicBezTo>
                  <a:cubicBezTo>
                    <a:pt x="68" y="179"/>
                    <a:pt x="68" y="180"/>
                    <a:pt x="68" y="181"/>
                  </a:cubicBezTo>
                  <a:cubicBezTo>
                    <a:pt x="68" y="184"/>
                    <a:pt x="70" y="185"/>
                    <a:pt x="72" y="185"/>
                  </a:cubicBezTo>
                  <a:cubicBezTo>
                    <a:pt x="73" y="185"/>
                    <a:pt x="74" y="185"/>
                    <a:pt x="75" y="184"/>
                  </a:cubicBezTo>
                  <a:cubicBezTo>
                    <a:pt x="100" y="159"/>
                    <a:pt x="100" y="159"/>
                    <a:pt x="100" y="159"/>
                  </a:cubicBezTo>
                  <a:cubicBezTo>
                    <a:pt x="101" y="158"/>
                    <a:pt x="102" y="157"/>
                    <a:pt x="102" y="156"/>
                  </a:cubicBezTo>
                  <a:cubicBezTo>
                    <a:pt x="102" y="154"/>
                    <a:pt x="100" y="152"/>
                    <a:pt x="97" y="152"/>
                  </a:cubicBezTo>
                  <a:cubicBezTo>
                    <a:pt x="97" y="152"/>
                    <a:pt x="97" y="152"/>
                    <a:pt x="97" y="152"/>
                  </a:cubicBezTo>
                  <a:cubicBezTo>
                    <a:pt x="82" y="152"/>
                    <a:pt x="82" y="152"/>
                    <a:pt x="82" y="152"/>
                  </a:cubicBezTo>
                  <a:cubicBezTo>
                    <a:pt x="100" y="134"/>
                    <a:pt x="100" y="134"/>
                    <a:pt x="100" y="134"/>
                  </a:cubicBezTo>
                  <a:cubicBezTo>
                    <a:pt x="101" y="133"/>
                    <a:pt x="102" y="132"/>
                    <a:pt x="102" y="131"/>
                  </a:cubicBezTo>
                  <a:close/>
                  <a:moveTo>
                    <a:pt x="55" y="135"/>
                  </a:moveTo>
                  <a:cubicBezTo>
                    <a:pt x="54" y="135"/>
                    <a:pt x="53" y="135"/>
                    <a:pt x="52" y="136"/>
                  </a:cubicBezTo>
                  <a:cubicBezTo>
                    <a:pt x="27" y="161"/>
                    <a:pt x="27" y="161"/>
                    <a:pt x="27" y="161"/>
                  </a:cubicBezTo>
                  <a:cubicBezTo>
                    <a:pt x="26" y="162"/>
                    <a:pt x="26" y="163"/>
                    <a:pt x="26" y="164"/>
                  </a:cubicBezTo>
                  <a:cubicBezTo>
                    <a:pt x="26" y="167"/>
                    <a:pt x="28" y="169"/>
                    <a:pt x="30" y="169"/>
                  </a:cubicBezTo>
                  <a:cubicBezTo>
                    <a:pt x="31" y="169"/>
                    <a:pt x="32" y="168"/>
                    <a:pt x="33" y="167"/>
                  </a:cubicBezTo>
                  <a:cubicBezTo>
                    <a:pt x="58" y="142"/>
                    <a:pt x="58" y="142"/>
                    <a:pt x="58" y="142"/>
                  </a:cubicBezTo>
                  <a:cubicBezTo>
                    <a:pt x="59" y="141"/>
                    <a:pt x="59" y="140"/>
                    <a:pt x="59" y="139"/>
                  </a:cubicBezTo>
                  <a:cubicBezTo>
                    <a:pt x="59" y="137"/>
                    <a:pt x="58" y="135"/>
                    <a:pt x="55" y="135"/>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6"/>
                    <a:pt x="0" y="60"/>
                    <a:pt x="0" y="76"/>
                  </a:cubicBezTo>
                  <a:cubicBezTo>
                    <a:pt x="0" y="94"/>
                    <a:pt x="16"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8"/>
                    <a:pt x="35" y="44"/>
                  </a:cubicBezTo>
                  <a:cubicBezTo>
                    <a:pt x="38" y="24"/>
                    <a:pt x="56" y="8"/>
                    <a:pt x="76" y="8"/>
                  </a:cubicBezTo>
                  <a:cubicBezTo>
                    <a:pt x="91" y="8"/>
                    <a:pt x="100" y="11"/>
                    <a:pt x="107" y="23"/>
                  </a:cubicBezTo>
                  <a:cubicBezTo>
                    <a:pt x="109" y="25"/>
                    <a:pt x="115" y="31"/>
                    <a:pt x="118" y="31"/>
                  </a:cubicBezTo>
                  <a:cubicBezTo>
                    <a:pt x="118" y="31"/>
                    <a:pt x="119" y="31"/>
                    <a:pt x="119" y="31"/>
                  </a:cubicBezTo>
                  <a:cubicBezTo>
                    <a:pt x="121" y="31"/>
                    <a:pt x="123" y="31"/>
                    <a:pt x="124" y="29"/>
                  </a:cubicBezTo>
                  <a:cubicBezTo>
                    <a:pt x="127" y="27"/>
                    <a:pt x="131" y="25"/>
                    <a:pt x="135" y="25"/>
                  </a:cubicBezTo>
                  <a:cubicBezTo>
                    <a:pt x="145" y="25"/>
                    <a:pt x="152" y="33"/>
                    <a:pt x="152" y="42"/>
                  </a:cubicBezTo>
                  <a:cubicBezTo>
                    <a:pt x="152" y="43"/>
                    <a:pt x="152" y="43"/>
                    <a:pt x="152" y="43"/>
                  </a:cubicBezTo>
                  <a:cubicBezTo>
                    <a:pt x="152" y="47"/>
                    <a:pt x="155" y="50"/>
                    <a:pt x="159" y="51"/>
                  </a:cubicBezTo>
                  <a:cubicBezTo>
                    <a:pt x="170" y="54"/>
                    <a:pt x="178" y="64"/>
                    <a:pt x="178" y="76"/>
                  </a:cubicBezTo>
                  <a:cubicBezTo>
                    <a:pt x="178" y="90"/>
                    <a:pt x="166" y="101"/>
                    <a:pt x="152" y="101"/>
                  </a:cubicBezTo>
                  <a:close/>
                  <a:moveTo>
                    <a:pt x="144" y="135"/>
                  </a:moveTo>
                  <a:cubicBezTo>
                    <a:pt x="143" y="135"/>
                    <a:pt x="142" y="135"/>
                    <a:pt x="141" y="136"/>
                  </a:cubicBezTo>
                  <a:cubicBezTo>
                    <a:pt x="116" y="161"/>
                    <a:pt x="116" y="161"/>
                    <a:pt x="116" y="161"/>
                  </a:cubicBezTo>
                  <a:cubicBezTo>
                    <a:pt x="115" y="162"/>
                    <a:pt x="114" y="163"/>
                    <a:pt x="114" y="164"/>
                  </a:cubicBezTo>
                  <a:cubicBezTo>
                    <a:pt x="114" y="167"/>
                    <a:pt x="116" y="169"/>
                    <a:pt x="119" y="169"/>
                  </a:cubicBezTo>
                  <a:cubicBezTo>
                    <a:pt x="120" y="169"/>
                    <a:pt x="121" y="168"/>
                    <a:pt x="122" y="167"/>
                  </a:cubicBezTo>
                  <a:cubicBezTo>
                    <a:pt x="147" y="142"/>
                    <a:pt x="147" y="142"/>
                    <a:pt x="147" y="142"/>
                  </a:cubicBezTo>
                  <a:cubicBezTo>
                    <a:pt x="148" y="141"/>
                    <a:pt x="148" y="140"/>
                    <a:pt x="148" y="139"/>
                  </a:cubicBezTo>
                  <a:cubicBezTo>
                    <a:pt x="148" y="137"/>
                    <a:pt x="146" y="135"/>
                    <a:pt x="144" y="135"/>
                  </a:cubicBezTo>
                  <a:close/>
                </a:path>
              </a:pathLst>
            </a:custGeom>
            <a:solidFill>
              <a:schemeClr val="accent4"/>
            </a:solidFill>
            <a:ln>
              <a:noFill/>
            </a:ln>
          </p:spPr>
          <p:txBody>
            <a:bodyPr anchor="ctr"/>
            <a:lstStyle/>
            <a:p>
              <a:pPr algn="ctr"/>
              <a:endParaRPr sz="2400">
                <a:solidFill>
                  <a:schemeClr val="tx1">
                    <a:lumMod val="50000"/>
                    <a:lumOff val="50000"/>
                  </a:schemeClr>
                </a:solidFill>
              </a:endParaRPr>
            </a:p>
          </p:txBody>
        </p:sp>
        <p:sp>
          <p:nvSpPr>
            <p:cNvPr id="27" name="Rectangle 30"/>
            <p:cNvSpPr/>
            <p:nvPr/>
          </p:nvSpPr>
          <p:spPr>
            <a:xfrm>
              <a:off x="5876820" y="3304012"/>
              <a:ext cx="1090683" cy="504323"/>
            </a:xfrm>
            <a:prstGeom prst="rect">
              <a:avLst/>
            </a:prstGeom>
          </p:spPr>
          <p:txBody>
            <a:bodyPr wrap="square" anchor="t" anchorCtr="1">
              <a:normAutofit fontScale="85000" lnSpcReduction="20000"/>
            </a:bodyPr>
            <a:lstStyle/>
            <a:p>
              <a:pPr algn="ctr">
                <a:lnSpc>
                  <a:spcPct val="120000"/>
                </a:lnSpc>
              </a:pPr>
              <a:r>
                <a:rPr lang="zh-CN" altLang="en-US" sz="1465">
                  <a:solidFill>
                    <a:schemeClr val="tx1">
                      <a:lumMod val="50000"/>
                      <a:lumOff val="50000"/>
                    </a:schemeClr>
                  </a:solidFill>
                </a:rPr>
                <a:t>此部分内容作为文字</a:t>
              </a:r>
              <a:br>
                <a:rPr lang="zh-CN" altLang="en-US" sz="1465">
                  <a:solidFill>
                    <a:schemeClr val="tx1">
                      <a:lumMod val="50000"/>
                      <a:lumOff val="50000"/>
                    </a:schemeClr>
                  </a:solidFill>
                </a:rPr>
              </a:br>
              <a:r>
                <a:rPr lang="zh-CN" altLang="en-US" sz="1465">
                  <a:solidFill>
                    <a:schemeClr val="tx1">
                      <a:lumMod val="50000"/>
                      <a:lumOff val="50000"/>
                    </a:schemeClr>
                  </a:solidFill>
                </a:rPr>
                <a:t>排版占位显示</a:t>
              </a:r>
              <a:endParaRPr lang="zh-CN" altLang="en-US" sz="1465">
                <a:solidFill>
                  <a:schemeClr val="tx1">
                    <a:lumMod val="50000"/>
                    <a:lumOff val="50000"/>
                  </a:schemeClr>
                </a:solidFill>
              </a:endParaRPr>
            </a:p>
          </p:txBody>
        </p:sp>
      </p:grpSp>
      <p:grpSp>
        <p:nvGrpSpPr>
          <p:cNvPr id="35" name="组合 34"/>
          <p:cNvGrpSpPr/>
          <p:nvPr/>
        </p:nvGrpSpPr>
        <p:grpSpPr>
          <a:xfrm>
            <a:off x="8847450" y="3856317"/>
            <a:ext cx="1528996" cy="2216033"/>
            <a:chOff x="7122217" y="2146311"/>
            <a:chExt cx="1146747" cy="1662025"/>
          </a:xfrm>
        </p:grpSpPr>
        <p:sp>
          <p:nvSpPr>
            <p:cNvPr id="23" name="Oval 27"/>
            <p:cNvSpPr>
              <a:spLocks noChangeAspect="1"/>
            </p:cNvSpPr>
            <p:nvPr/>
          </p:nvSpPr>
          <p:spPr>
            <a:xfrm>
              <a:off x="7222951" y="2146311"/>
              <a:ext cx="872975" cy="872975"/>
            </a:xfrm>
            <a:prstGeom prst="ellipse">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tx1">
                    <a:lumMod val="50000"/>
                    <a:lumOff val="50000"/>
                  </a:schemeClr>
                </a:solidFill>
              </a:endParaRPr>
            </a:p>
          </p:txBody>
        </p:sp>
        <p:sp>
          <p:nvSpPr>
            <p:cNvPr id="24" name="TextBox 28"/>
            <p:cNvSpPr txBox="1"/>
            <p:nvPr/>
          </p:nvSpPr>
          <p:spPr>
            <a:xfrm>
              <a:off x="7122217" y="3175572"/>
              <a:ext cx="1074443" cy="121187"/>
            </a:xfrm>
            <a:prstGeom prst="rect">
              <a:avLst/>
            </a:prstGeom>
            <a:noFill/>
          </p:spPr>
          <p:txBody>
            <a:bodyPr wrap="none" lIns="0" tIns="0" rIns="0" bIns="0">
              <a:normAutofit fontScale="77500" lnSpcReduction="20000"/>
            </a:bodyPr>
            <a:lstStyle/>
            <a:p>
              <a:pPr algn="ctr"/>
              <a:r>
                <a:rPr lang="zh-CN" altLang="en-US" sz="1600" b="1">
                  <a:solidFill>
                    <a:schemeClr val="tx1">
                      <a:lumMod val="50000"/>
                      <a:lumOff val="50000"/>
                    </a:schemeClr>
                  </a:solidFill>
                </a:rPr>
                <a:t>标题文本预设</a:t>
              </a:r>
              <a:endParaRPr lang="zh-CN" altLang="en-US" sz="1600" b="1">
                <a:solidFill>
                  <a:schemeClr val="tx1">
                    <a:lumMod val="50000"/>
                    <a:lumOff val="50000"/>
                  </a:schemeClr>
                </a:solidFill>
              </a:endParaRPr>
            </a:p>
          </p:txBody>
        </p:sp>
        <p:sp>
          <p:nvSpPr>
            <p:cNvPr id="25" name="Freeform: Shape 29"/>
            <p:cNvSpPr/>
            <p:nvPr/>
          </p:nvSpPr>
          <p:spPr bwMode="auto">
            <a:xfrm>
              <a:off x="7515724" y="2497955"/>
              <a:ext cx="287429" cy="156470"/>
            </a:xfrm>
            <a:custGeom>
              <a:avLst/>
              <a:gdLst>
                <a:gd name="T0" fmla="*/ 93 w 186"/>
                <a:gd name="T1" fmla="*/ 0 h 101"/>
                <a:gd name="T2" fmla="*/ 0 w 186"/>
                <a:gd name="T3" fmla="*/ 97 h 101"/>
                <a:gd name="T4" fmla="*/ 4 w 186"/>
                <a:gd name="T5" fmla="*/ 101 h 101"/>
                <a:gd name="T6" fmla="*/ 80 w 186"/>
                <a:gd name="T7" fmla="*/ 101 h 101"/>
                <a:gd name="T8" fmla="*/ 85 w 186"/>
                <a:gd name="T9" fmla="*/ 97 h 101"/>
                <a:gd name="T10" fmla="*/ 93 w 186"/>
                <a:gd name="T11" fmla="*/ 84 h 101"/>
                <a:gd name="T12" fmla="*/ 101 w 186"/>
                <a:gd name="T13" fmla="*/ 97 h 101"/>
                <a:gd name="T14" fmla="*/ 106 w 186"/>
                <a:gd name="T15" fmla="*/ 101 h 101"/>
                <a:gd name="T16" fmla="*/ 182 w 186"/>
                <a:gd name="T17" fmla="*/ 101 h 101"/>
                <a:gd name="T18" fmla="*/ 186 w 186"/>
                <a:gd name="T19" fmla="*/ 97 h 101"/>
                <a:gd name="T20" fmla="*/ 93 w 186"/>
                <a:gd name="T21" fmla="*/ 0 h 101"/>
                <a:gd name="T22" fmla="*/ 109 w 186"/>
                <a:gd name="T23" fmla="*/ 92 h 101"/>
                <a:gd name="T24" fmla="*/ 93 w 186"/>
                <a:gd name="T25" fmla="*/ 76 h 101"/>
                <a:gd name="T26" fmla="*/ 76 w 186"/>
                <a:gd name="T27" fmla="*/ 92 h 101"/>
                <a:gd name="T28" fmla="*/ 59 w 186"/>
                <a:gd name="T29" fmla="*/ 92 h 101"/>
                <a:gd name="T30" fmla="*/ 93 w 186"/>
                <a:gd name="T31" fmla="*/ 59 h 101"/>
                <a:gd name="T32" fmla="*/ 126 w 186"/>
                <a:gd name="T33" fmla="*/ 92 h 101"/>
                <a:gd name="T34" fmla="*/ 109 w 186"/>
                <a:gd name="T35" fmla="*/ 92 h 101"/>
                <a:gd name="T36" fmla="*/ 135 w 186"/>
                <a:gd name="T37" fmla="*/ 92 h 101"/>
                <a:gd name="T38" fmla="*/ 93 w 186"/>
                <a:gd name="T39" fmla="*/ 50 h 101"/>
                <a:gd name="T40" fmla="*/ 51 w 186"/>
                <a:gd name="T41" fmla="*/ 92 h 101"/>
                <a:gd name="T42" fmla="*/ 34 w 186"/>
                <a:gd name="T43" fmla="*/ 92 h 101"/>
                <a:gd name="T44" fmla="*/ 93 w 186"/>
                <a:gd name="T45" fmla="*/ 33 h 101"/>
                <a:gd name="T46" fmla="*/ 152 w 186"/>
                <a:gd name="T47" fmla="*/ 92 h 101"/>
                <a:gd name="T48" fmla="*/ 135 w 186"/>
                <a:gd name="T49" fmla="*/ 92 h 101"/>
                <a:gd name="T50" fmla="*/ 160 w 186"/>
                <a:gd name="T51" fmla="*/ 92 h 101"/>
                <a:gd name="T52" fmla="*/ 93 w 186"/>
                <a:gd name="T53" fmla="*/ 25 h 101"/>
                <a:gd name="T54" fmla="*/ 26 w 186"/>
                <a:gd name="T55" fmla="*/ 92 h 101"/>
                <a:gd name="T56" fmla="*/ 9 w 186"/>
                <a:gd name="T57" fmla="*/ 92 h 101"/>
                <a:gd name="T58" fmla="*/ 93 w 186"/>
                <a:gd name="T59" fmla="*/ 8 h 101"/>
                <a:gd name="T60" fmla="*/ 177 w 186"/>
                <a:gd name="T61" fmla="*/ 92 h 101"/>
                <a:gd name="T62" fmla="*/ 160 w 186"/>
                <a:gd name="T63"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01">
                  <a:moveTo>
                    <a:pt x="93" y="0"/>
                  </a:moveTo>
                  <a:cubicBezTo>
                    <a:pt x="42" y="0"/>
                    <a:pt x="0" y="43"/>
                    <a:pt x="0" y="97"/>
                  </a:cubicBezTo>
                  <a:cubicBezTo>
                    <a:pt x="0" y="99"/>
                    <a:pt x="2" y="101"/>
                    <a:pt x="4" y="101"/>
                  </a:cubicBezTo>
                  <a:cubicBezTo>
                    <a:pt x="80" y="101"/>
                    <a:pt x="80" y="101"/>
                    <a:pt x="80" y="101"/>
                  </a:cubicBezTo>
                  <a:cubicBezTo>
                    <a:pt x="83" y="101"/>
                    <a:pt x="85" y="99"/>
                    <a:pt x="85" y="97"/>
                  </a:cubicBezTo>
                  <a:cubicBezTo>
                    <a:pt x="85" y="90"/>
                    <a:pt x="88" y="84"/>
                    <a:pt x="93" y="84"/>
                  </a:cubicBezTo>
                  <a:cubicBezTo>
                    <a:pt x="98" y="84"/>
                    <a:pt x="101" y="90"/>
                    <a:pt x="101" y="97"/>
                  </a:cubicBezTo>
                  <a:cubicBezTo>
                    <a:pt x="101" y="99"/>
                    <a:pt x="103" y="101"/>
                    <a:pt x="106" y="101"/>
                  </a:cubicBezTo>
                  <a:cubicBezTo>
                    <a:pt x="182" y="101"/>
                    <a:pt x="182" y="101"/>
                    <a:pt x="182" y="101"/>
                  </a:cubicBezTo>
                  <a:cubicBezTo>
                    <a:pt x="184" y="101"/>
                    <a:pt x="186" y="99"/>
                    <a:pt x="186" y="97"/>
                  </a:cubicBezTo>
                  <a:cubicBezTo>
                    <a:pt x="186" y="43"/>
                    <a:pt x="144" y="0"/>
                    <a:pt x="93" y="0"/>
                  </a:cubicBezTo>
                  <a:close/>
                  <a:moveTo>
                    <a:pt x="109" y="92"/>
                  </a:moveTo>
                  <a:cubicBezTo>
                    <a:pt x="108" y="83"/>
                    <a:pt x="101" y="76"/>
                    <a:pt x="93" y="76"/>
                  </a:cubicBezTo>
                  <a:cubicBezTo>
                    <a:pt x="85" y="76"/>
                    <a:pt x="78" y="83"/>
                    <a:pt x="76" y="92"/>
                  </a:cubicBezTo>
                  <a:cubicBezTo>
                    <a:pt x="59" y="92"/>
                    <a:pt x="59" y="92"/>
                    <a:pt x="59" y="92"/>
                  </a:cubicBezTo>
                  <a:cubicBezTo>
                    <a:pt x="61" y="73"/>
                    <a:pt x="76" y="59"/>
                    <a:pt x="93" y="59"/>
                  </a:cubicBezTo>
                  <a:cubicBezTo>
                    <a:pt x="110" y="59"/>
                    <a:pt x="125" y="73"/>
                    <a:pt x="126" y="92"/>
                  </a:cubicBezTo>
                  <a:lnTo>
                    <a:pt x="109" y="92"/>
                  </a:lnTo>
                  <a:close/>
                  <a:moveTo>
                    <a:pt x="135" y="92"/>
                  </a:moveTo>
                  <a:cubicBezTo>
                    <a:pt x="133" y="69"/>
                    <a:pt x="115" y="50"/>
                    <a:pt x="93" y="50"/>
                  </a:cubicBezTo>
                  <a:cubicBezTo>
                    <a:pt x="71" y="50"/>
                    <a:pt x="53" y="69"/>
                    <a:pt x="51" y="92"/>
                  </a:cubicBezTo>
                  <a:cubicBezTo>
                    <a:pt x="34" y="92"/>
                    <a:pt x="34" y="92"/>
                    <a:pt x="34" y="92"/>
                  </a:cubicBezTo>
                  <a:cubicBezTo>
                    <a:pt x="36" y="59"/>
                    <a:pt x="62" y="33"/>
                    <a:pt x="93" y="33"/>
                  </a:cubicBezTo>
                  <a:cubicBezTo>
                    <a:pt x="124" y="33"/>
                    <a:pt x="150" y="59"/>
                    <a:pt x="152" y="92"/>
                  </a:cubicBezTo>
                  <a:lnTo>
                    <a:pt x="135" y="92"/>
                  </a:lnTo>
                  <a:close/>
                  <a:moveTo>
                    <a:pt x="160" y="92"/>
                  </a:moveTo>
                  <a:cubicBezTo>
                    <a:pt x="158" y="55"/>
                    <a:pt x="129" y="25"/>
                    <a:pt x="93" y="25"/>
                  </a:cubicBezTo>
                  <a:cubicBezTo>
                    <a:pt x="57" y="25"/>
                    <a:pt x="28" y="55"/>
                    <a:pt x="26" y="92"/>
                  </a:cubicBezTo>
                  <a:cubicBezTo>
                    <a:pt x="9" y="92"/>
                    <a:pt x="9" y="92"/>
                    <a:pt x="9" y="92"/>
                  </a:cubicBezTo>
                  <a:cubicBezTo>
                    <a:pt x="11" y="45"/>
                    <a:pt x="48" y="8"/>
                    <a:pt x="93" y="8"/>
                  </a:cubicBezTo>
                  <a:cubicBezTo>
                    <a:pt x="138" y="8"/>
                    <a:pt x="175" y="45"/>
                    <a:pt x="177" y="92"/>
                  </a:cubicBezTo>
                  <a:lnTo>
                    <a:pt x="160" y="92"/>
                  </a:lnTo>
                  <a:close/>
                </a:path>
              </a:pathLst>
            </a:custGeom>
            <a:solidFill>
              <a:schemeClr val="accent5"/>
            </a:solidFill>
            <a:ln>
              <a:noFill/>
            </a:ln>
          </p:spPr>
          <p:txBody>
            <a:bodyPr anchor="ctr"/>
            <a:lstStyle/>
            <a:p>
              <a:pPr algn="ctr"/>
              <a:endParaRPr sz="2400">
                <a:solidFill>
                  <a:schemeClr val="tx1">
                    <a:lumMod val="50000"/>
                    <a:lumOff val="50000"/>
                  </a:schemeClr>
                </a:solidFill>
              </a:endParaRPr>
            </a:p>
          </p:txBody>
        </p:sp>
        <p:sp>
          <p:nvSpPr>
            <p:cNvPr id="28" name="Rectangle 31"/>
            <p:cNvSpPr/>
            <p:nvPr/>
          </p:nvSpPr>
          <p:spPr>
            <a:xfrm>
              <a:off x="7178281" y="3304012"/>
              <a:ext cx="1090683" cy="504324"/>
            </a:xfrm>
            <a:prstGeom prst="rect">
              <a:avLst/>
            </a:prstGeom>
          </p:spPr>
          <p:txBody>
            <a:bodyPr wrap="square" anchor="t" anchorCtr="1">
              <a:normAutofit fontScale="85000" lnSpcReduction="20000"/>
            </a:bodyPr>
            <a:lstStyle/>
            <a:p>
              <a:pPr algn="ctr">
                <a:lnSpc>
                  <a:spcPct val="120000"/>
                </a:lnSpc>
              </a:pPr>
              <a:r>
                <a:rPr lang="zh-CN" altLang="en-US" sz="1465">
                  <a:solidFill>
                    <a:schemeClr val="tx1">
                      <a:lumMod val="50000"/>
                      <a:lumOff val="50000"/>
                    </a:schemeClr>
                  </a:solidFill>
                </a:rPr>
                <a:t>此部分内容作为文字</a:t>
              </a:r>
              <a:br>
                <a:rPr lang="zh-CN" altLang="en-US" sz="1465">
                  <a:solidFill>
                    <a:schemeClr val="tx1">
                      <a:lumMod val="50000"/>
                      <a:lumOff val="50000"/>
                    </a:schemeClr>
                  </a:solidFill>
                </a:rPr>
              </a:br>
              <a:r>
                <a:rPr lang="zh-CN" altLang="en-US" sz="1465">
                  <a:solidFill>
                    <a:schemeClr val="tx1">
                      <a:lumMod val="50000"/>
                      <a:lumOff val="50000"/>
                    </a:schemeClr>
                  </a:solidFill>
                </a:rPr>
                <a:t>排版占位显示</a:t>
              </a:r>
              <a:endParaRPr lang="zh-CN" altLang="en-US" sz="1465">
                <a:solidFill>
                  <a:schemeClr val="tx1">
                    <a:lumMod val="50000"/>
                    <a:lumOff val="50000"/>
                  </a:schemeClr>
                </a:solidFill>
              </a:endParaRPr>
            </a:p>
          </p:txBody>
        </p:sp>
      </p:grpSp>
      <p:grpSp>
        <p:nvGrpSpPr>
          <p:cNvPr id="2" name="组合 1"/>
          <p:cNvGrpSpPr/>
          <p:nvPr/>
        </p:nvGrpSpPr>
        <p:grpSpPr>
          <a:xfrm>
            <a:off x="1674537" y="1902817"/>
            <a:ext cx="3723609" cy="4385688"/>
            <a:chOff x="1255902" y="1427112"/>
            <a:chExt cx="2792707" cy="3289266"/>
          </a:xfrm>
        </p:grpSpPr>
        <p:sp>
          <p:nvSpPr>
            <p:cNvPr id="4" name="Freeform: Shape 5"/>
            <p:cNvSpPr/>
            <p:nvPr/>
          </p:nvSpPr>
          <p:spPr bwMode="auto">
            <a:xfrm>
              <a:off x="1867889" y="3050597"/>
              <a:ext cx="1363418" cy="1665781"/>
            </a:xfrm>
            <a:custGeom>
              <a:avLst/>
              <a:gdLst>
                <a:gd name="T0" fmla="*/ 258 w 725"/>
                <a:gd name="T1" fmla="*/ 1251 h 1251"/>
                <a:gd name="T2" fmla="*/ 285 w 725"/>
                <a:gd name="T3" fmla="*/ 700 h 1251"/>
                <a:gd name="T4" fmla="*/ 0 w 725"/>
                <a:gd name="T5" fmla="*/ 315 h 1251"/>
                <a:gd name="T6" fmla="*/ 46 w 725"/>
                <a:gd name="T7" fmla="*/ 273 h 1251"/>
                <a:gd name="T8" fmla="*/ 314 w 725"/>
                <a:gd name="T9" fmla="*/ 578 h 1251"/>
                <a:gd name="T10" fmla="*/ 344 w 725"/>
                <a:gd name="T11" fmla="*/ 0 h 1251"/>
                <a:gd name="T12" fmla="*/ 412 w 725"/>
                <a:gd name="T13" fmla="*/ 0 h 1251"/>
                <a:gd name="T14" fmla="*/ 440 w 725"/>
                <a:gd name="T15" fmla="*/ 377 h 1251"/>
                <a:gd name="T16" fmla="*/ 675 w 725"/>
                <a:gd name="T17" fmla="*/ 126 h 1251"/>
                <a:gd name="T18" fmla="*/ 725 w 725"/>
                <a:gd name="T19" fmla="*/ 193 h 1251"/>
                <a:gd name="T20" fmla="*/ 478 w 725"/>
                <a:gd name="T21" fmla="*/ 490 h 1251"/>
                <a:gd name="T22" fmla="*/ 461 w 725"/>
                <a:gd name="T23" fmla="*/ 788 h 1251"/>
                <a:gd name="T24" fmla="*/ 507 w 725"/>
                <a:gd name="T25" fmla="*/ 1245 h 1251"/>
                <a:gd name="T26" fmla="*/ 258 w 725"/>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1251">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cubicBezTo>
                    <a:pt x="258" y="1251"/>
                    <a:pt x="258" y="1251"/>
                    <a:pt x="258" y="1251"/>
                  </a:cubicBezTo>
                </a:path>
              </a:pathLst>
            </a:custGeom>
            <a:solidFill>
              <a:schemeClr val="accent4"/>
            </a:solidFill>
            <a:ln>
              <a:noFill/>
            </a:ln>
          </p:spPr>
          <p:txBody>
            <a:bodyPr anchor="ctr"/>
            <a:lstStyle/>
            <a:p>
              <a:pPr algn="ctr"/>
              <a:endParaRPr sz="2400"/>
            </a:p>
          </p:txBody>
        </p:sp>
        <p:pic>
          <p:nvPicPr>
            <p:cNvPr id="36" name="图片 35"/>
            <p:cNvPicPr>
              <a:picLocks noChangeAspect="1"/>
            </p:cNvPicPr>
            <p:nvPr/>
          </p:nvPicPr>
          <p:blipFill>
            <a:blip r:embed="rId1"/>
            <a:stretch>
              <a:fillRect/>
            </a:stretch>
          </p:blipFill>
          <p:spPr>
            <a:xfrm>
              <a:off x="1574197" y="1427112"/>
              <a:ext cx="1950802" cy="1863038"/>
            </a:xfrm>
            <a:prstGeom prst="rect">
              <a:avLst/>
            </a:prstGeom>
          </p:spPr>
        </p:pic>
        <p:pic>
          <p:nvPicPr>
            <p:cNvPr id="37" name="图片 36"/>
            <p:cNvPicPr>
              <a:picLocks noChangeAspect="1"/>
            </p:cNvPicPr>
            <p:nvPr/>
          </p:nvPicPr>
          <p:blipFill>
            <a:blip r:embed="rId1"/>
            <a:stretch>
              <a:fillRect/>
            </a:stretch>
          </p:blipFill>
          <p:spPr>
            <a:xfrm>
              <a:off x="2979660" y="2658534"/>
              <a:ext cx="1068949" cy="1020858"/>
            </a:xfrm>
            <a:prstGeom prst="rect">
              <a:avLst/>
            </a:prstGeom>
          </p:spPr>
        </p:pic>
        <p:pic>
          <p:nvPicPr>
            <p:cNvPr id="38" name="图片 37"/>
            <p:cNvPicPr>
              <a:picLocks noChangeAspect="1"/>
            </p:cNvPicPr>
            <p:nvPr/>
          </p:nvPicPr>
          <p:blipFill>
            <a:blip r:embed="rId1"/>
            <a:stretch>
              <a:fillRect/>
            </a:stretch>
          </p:blipFill>
          <p:spPr>
            <a:xfrm>
              <a:off x="1255902" y="2974342"/>
              <a:ext cx="1068949" cy="1020858"/>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8033" r="14003"/>
          <a:stretch>
            <a:fillRect/>
          </a:stretch>
        </p:blipFill>
        <p:spPr>
          <a:xfrm>
            <a:off x="1651573" y="1185790"/>
            <a:ext cx="2540001" cy="4743678"/>
          </a:xfrm>
          <a:prstGeom prst="rect">
            <a:avLst/>
          </a:prstGeom>
        </p:spPr>
      </p:pic>
      <p:sp>
        <p:nvSpPr>
          <p:cNvPr id="3" name="矩形 2"/>
          <p:cNvSpPr/>
          <p:nvPr/>
        </p:nvSpPr>
        <p:spPr>
          <a:xfrm>
            <a:off x="4974119" y="1719752"/>
            <a:ext cx="5032147" cy="1676591"/>
          </a:xfrm>
          <a:prstGeom prst="rect">
            <a:avLst/>
          </a:prstGeom>
        </p:spPr>
        <p:txBody>
          <a:bodyPr vert="eaVert"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请输入适量文字在此处进行解释说明，以便于读者合理理解上述标题的内容。请输入适量文字在此处进行解释说明，以便于</a:t>
            </a:r>
            <a:r>
              <a:rPr lang="zh-CN" altLang="en-US" sz="1400" dirty="0" smtClean="0">
                <a:latin typeface="微软雅黑" panose="020B0503020204020204" pitchFamily="34" charset="-122"/>
                <a:ea typeface="微软雅黑" panose="020B0503020204020204" pitchFamily="34" charset="-122"/>
              </a:rPr>
              <a:t>读者</a:t>
            </a:r>
            <a:r>
              <a:rPr lang="zh-CN" altLang="en-US" sz="1400" dirty="0">
                <a:latin typeface="微软雅黑" panose="020B0503020204020204" pitchFamily="34" charset="-122"/>
                <a:ea typeface="微软雅黑" panose="020B0503020204020204" pitchFamily="34" charset="-122"/>
              </a:rPr>
              <a:t>请输入适量文字在此处进行解释说明，以便于读者合理理解上述标题的内容。请输入适量文字在此处进行解释说明，以便于读者</a:t>
            </a:r>
            <a:endParaRPr lang="zh-CN" altLang="en-US" sz="1400" dirty="0">
              <a:latin typeface="微软雅黑" panose="020B0503020204020204" pitchFamily="34" charset="-122"/>
              <a:ea typeface="微软雅黑" panose="020B0503020204020204" pitchFamily="34" charset="-122"/>
            </a:endParaRPr>
          </a:p>
          <a:p>
            <a:pPr algn="just">
              <a:lnSpc>
                <a:spcPct val="150000"/>
              </a:lnSpc>
            </a:pPr>
            <a:endParaRPr lang="zh-CN" altLang="en-US" sz="1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60492" y="2119385"/>
            <a:ext cx="780564" cy="693228"/>
          </a:xfrm>
          <a:prstGeom prst="rect">
            <a:avLst/>
          </a:prstGeom>
        </p:spPr>
      </p:pic>
      <p:sp>
        <p:nvSpPr>
          <p:cNvPr id="5" name="矩形 4"/>
          <p:cNvSpPr/>
          <p:nvPr/>
        </p:nvSpPr>
        <p:spPr>
          <a:xfrm>
            <a:off x="4974119" y="4071067"/>
            <a:ext cx="5032147" cy="1647562"/>
          </a:xfrm>
          <a:prstGeom prst="rect">
            <a:avLst/>
          </a:prstGeom>
        </p:spPr>
        <p:txBody>
          <a:bodyPr vert="eaVert"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请输入适量文字在此处进行解释说明，以便于读者合理理解上述标题的内容。请输入适量文字在此处进行解释说明，以便于</a:t>
            </a:r>
            <a:r>
              <a:rPr lang="zh-CN" altLang="en-US" sz="1400" dirty="0" smtClean="0">
                <a:latin typeface="微软雅黑" panose="020B0503020204020204" pitchFamily="34" charset="-122"/>
                <a:ea typeface="微软雅黑" panose="020B0503020204020204" pitchFamily="34" charset="-122"/>
              </a:rPr>
              <a:t>读者</a:t>
            </a:r>
            <a:r>
              <a:rPr lang="zh-CN" altLang="en-US" sz="1400" dirty="0">
                <a:latin typeface="微软雅黑" panose="020B0503020204020204" pitchFamily="34" charset="-122"/>
                <a:ea typeface="微软雅黑" panose="020B0503020204020204" pitchFamily="34" charset="-122"/>
              </a:rPr>
              <a:t>请输入适量文字在此处进行解释说明，以便于读者合理理解上述标题的内容。请输入适量文字在此处进行解释说明，以便于读者</a:t>
            </a:r>
            <a:endParaRPr lang="zh-CN" altLang="en-US" sz="1400" dirty="0">
              <a:latin typeface="微软雅黑" panose="020B0503020204020204" pitchFamily="34" charset="-122"/>
              <a:ea typeface="微软雅黑" panose="020B0503020204020204" pitchFamily="34" charset="-122"/>
            </a:endParaRPr>
          </a:p>
          <a:p>
            <a:pPr algn="just">
              <a:lnSpc>
                <a:spcPct val="150000"/>
              </a:lnSpc>
            </a:pPr>
            <a:endParaRPr lang="zh-CN" altLang="en-US" sz="14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60492" y="4470700"/>
            <a:ext cx="780564" cy="693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4200"/>
                            </p:stCondLst>
                            <p:childTnLst>
                              <p:par>
                                <p:cTn id="12" presetID="10" presetClass="entr" presetSubtype="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nodeType="with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770649" y="1718810"/>
            <a:ext cx="2520280" cy="3420380"/>
            <a:chOff x="5827987" y="1289107"/>
            <a:chExt cx="1890210" cy="2565285"/>
          </a:xfrm>
        </p:grpSpPr>
        <p:sp>
          <p:nvSpPr>
            <p:cNvPr id="8" name="Rectangle 11"/>
            <p:cNvSpPr/>
            <p:nvPr/>
          </p:nvSpPr>
          <p:spPr>
            <a:xfrm>
              <a:off x="5887831" y="1370116"/>
              <a:ext cx="1770522" cy="2484276"/>
            </a:xfrm>
            <a:prstGeom prst="rec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wrap="square" tIns="2880000" anchor="t" anchorCtr="1">
              <a:normAutofit fontScale="85000" lnSpcReduction="20000"/>
            </a:bodyPr>
            <a:lstStyle/>
            <a:p>
              <a:pPr algn="ctr">
                <a:lnSpc>
                  <a:spcPct val="120000"/>
                </a:lnSpc>
              </a:pPr>
              <a:r>
                <a:rPr lang="zh-CN" altLang="en-US" sz="1465"/>
                <a:t>此部分内容作为文字排版占位显示 （建议使用主题字体）</a:t>
              </a:r>
              <a:endParaRPr lang="zh-CN" altLang="en-US" sz="1465"/>
            </a:p>
          </p:txBody>
        </p:sp>
        <p:sp>
          <p:nvSpPr>
            <p:cNvPr id="9" name="Arrow: Pentagon 12"/>
            <p:cNvSpPr/>
            <p:nvPr/>
          </p:nvSpPr>
          <p:spPr>
            <a:xfrm rot="5400000">
              <a:off x="6044010" y="1073084"/>
              <a:ext cx="1458164" cy="189021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88000" tIns="0" anchor="t" anchorCtr="1">
              <a:normAutofit/>
            </a:bodyPr>
            <a:lstStyle/>
            <a:p>
              <a:pPr algn="ctr"/>
              <a:r>
                <a:rPr lang="zh-CN" altLang="en-US" sz="2400" dirty="0"/>
                <a:t>标题文本预设</a:t>
              </a:r>
              <a:endParaRPr lang="zh-CN" altLang="en-US" sz="2400" dirty="0"/>
            </a:p>
          </p:txBody>
        </p:sp>
      </p:grpSp>
      <p:grpSp>
        <p:nvGrpSpPr>
          <p:cNvPr id="13" name="组合 12"/>
          <p:cNvGrpSpPr/>
          <p:nvPr/>
        </p:nvGrpSpPr>
        <p:grpSpPr>
          <a:xfrm>
            <a:off x="1901072" y="1718810"/>
            <a:ext cx="2520280" cy="3420380"/>
            <a:chOff x="1425804" y="1289107"/>
            <a:chExt cx="1890210" cy="2565285"/>
          </a:xfrm>
        </p:grpSpPr>
        <p:sp>
          <p:nvSpPr>
            <p:cNvPr id="4" name="Rectangle 1"/>
            <p:cNvSpPr/>
            <p:nvPr/>
          </p:nvSpPr>
          <p:spPr>
            <a:xfrm>
              <a:off x="1485648" y="1370116"/>
              <a:ext cx="1770522" cy="2484276"/>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880000" anchor="t" anchorCtr="1">
              <a:normAutofit fontScale="85000" lnSpcReduction="20000"/>
            </a:bodyPr>
            <a:lstStyle/>
            <a:p>
              <a:pPr algn="ctr">
                <a:lnSpc>
                  <a:spcPct val="120000"/>
                </a:lnSpc>
              </a:pPr>
              <a:r>
                <a:rPr lang="zh-CN" altLang="en-US" sz="1465"/>
                <a:t>此部分内容作为文字排版占位显示 （建议使用主题字体）</a:t>
              </a:r>
              <a:endParaRPr lang="zh-CN" altLang="en-US" sz="1465"/>
            </a:p>
          </p:txBody>
        </p:sp>
        <p:sp>
          <p:nvSpPr>
            <p:cNvPr id="5" name="Arrow: Pentagon 2"/>
            <p:cNvSpPr/>
            <p:nvPr/>
          </p:nvSpPr>
          <p:spPr>
            <a:xfrm rot="5400000">
              <a:off x="1641827" y="1073084"/>
              <a:ext cx="1458164" cy="189021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88000" anchor="t" anchorCtr="1">
              <a:normAutofit/>
            </a:bodyPr>
            <a:lstStyle/>
            <a:p>
              <a:pPr algn="ctr"/>
              <a:r>
                <a:rPr lang="zh-CN" altLang="en-US" sz="2400" dirty="0"/>
                <a:t>标题文本预设</a:t>
              </a:r>
              <a:endParaRPr lang="zh-CN" altLang="en-US" sz="2400" dirty="0"/>
            </a:p>
          </p:txBody>
        </p:sp>
      </p:grpSp>
      <p:grpSp>
        <p:nvGrpSpPr>
          <p:cNvPr id="14" name="组合 13"/>
          <p:cNvGrpSpPr/>
          <p:nvPr/>
        </p:nvGrpSpPr>
        <p:grpSpPr>
          <a:xfrm>
            <a:off x="4835860" y="1718810"/>
            <a:ext cx="2520280" cy="3420380"/>
            <a:chOff x="3626895" y="1289107"/>
            <a:chExt cx="1890210" cy="2565285"/>
          </a:xfrm>
        </p:grpSpPr>
        <p:sp>
          <p:nvSpPr>
            <p:cNvPr id="6" name="Rectangle 6"/>
            <p:cNvSpPr/>
            <p:nvPr/>
          </p:nvSpPr>
          <p:spPr>
            <a:xfrm>
              <a:off x="3686739" y="1370116"/>
              <a:ext cx="1770522" cy="2484276"/>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880000" anchor="t" anchorCtr="1">
              <a:normAutofit fontScale="85000" lnSpcReduction="20000"/>
            </a:bodyPr>
            <a:lstStyle/>
            <a:p>
              <a:pPr algn="ctr">
                <a:lnSpc>
                  <a:spcPct val="120000"/>
                </a:lnSpc>
              </a:pPr>
              <a:r>
                <a:rPr lang="zh-CN" altLang="en-US" sz="1465"/>
                <a:t>此部分内容作为文字排版占位显示 （建议使用主题字体）</a:t>
              </a:r>
              <a:endParaRPr lang="zh-CN" altLang="en-US" sz="1465"/>
            </a:p>
          </p:txBody>
        </p:sp>
        <p:sp>
          <p:nvSpPr>
            <p:cNvPr id="7" name="Arrow: Pentagon 7"/>
            <p:cNvSpPr/>
            <p:nvPr/>
          </p:nvSpPr>
          <p:spPr>
            <a:xfrm rot="5400000">
              <a:off x="3842918" y="1073084"/>
              <a:ext cx="1458164" cy="189021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88000" anchor="t" anchorCtr="1">
              <a:normAutofit/>
            </a:bodyPr>
            <a:lstStyle/>
            <a:p>
              <a:pPr algn="ctr"/>
              <a:r>
                <a:rPr lang="zh-CN" altLang="en-US" sz="2400"/>
                <a:t>标题文本预设</a:t>
              </a:r>
              <a:endParaRPr lang="zh-CN" altLang="en-US" sz="2400"/>
            </a:p>
          </p:txBody>
        </p:sp>
      </p:grpSp>
      <p:pic>
        <p:nvPicPr>
          <p:cNvPr id="17" name="图片 16"/>
          <p:cNvPicPr>
            <a:picLocks noChangeAspect="1"/>
          </p:cNvPicPr>
          <p:nvPr/>
        </p:nvPicPr>
        <p:blipFill>
          <a:blip r:embed="rId1"/>
          <a:stretch>
            <a:fillRect/>
          </a:stretch>
        </p:blipFill>
        <p:spPr>
          <a:xfrm>
            <a:off x="2530680" y="2866449"/>
            <a:ext cx="1261064" cy="1204331"/>
          </a:xfrm>
          <a:prstGeom prst="rect">
            <a:avLst/>
          </a:prstGeom>
        </p:spPr>
      </p:pic>
      <p:pic>
        <p:nvPicPr>
          <p:cNvPr id="18" name="图片 17"/>
          <p:cNvPicPr>
            <a:picLocks noChangeAspect="1"/>
          </p:cNvPicPr>
          <p:nvPr/>
        </p:nvPicPr>
        <p:blipFill>
          <a:blip r:embed="rId2"/>
          <a:stretch>
            <a:fillRect/>
          </a:stretch>
        </p:blipFill>
        <p:spPr>
          <a:xfrm>
            <a:off x="5423926" y="2793108"/>
            <a:ext cx="1344149" cy="1313165"/>
          </a:xfrm>
          <a:prstGeom prst="rect">
            <a:avLst/>
          </a:prstGeom>
        </p:spPr>
      </p:pic>
      <p:pic>
        <p:nvPicPr>
          <p:cNvPr id="19" name="图片 18"/>
          <p:cNvPicPr>
            <a:picLocks noChangeAspect="1"/>
          </p:cNvPicPr>
          <p:nvPr/>
        </p:nvPicPr>
        <p:blipFill>
          <a:blip r:embed="rId1"/>
          <a:stretch>
            <a:fillRect/>
          </a:stretch>
        </p:blipFill>
        <p:spPr>
          <a:xfrm>
            <a:off x="8400257" y="2866449"/>
            <a:ext cx="1261064" cy="120433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par>
                                <p:cTn id="26" presetID="3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par>
                                <p:cTn id="32" presetID="3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 calcmode="lin" valueType="num">
                                      <p:cBhvr>
                                        <p:cTn id="36" dur="1000" fill="hold"/>
                                        <p:tgtEl>
                                          <p:spTgt spid="19"/>
                                        </p:tgtEl>
                                        <p:attrNameLst>
                                          <p:attrName>style.rotation</p:attrName>
                                        </p:attrNameLst>
                                      </p:cBhvr>
                                      <p:tavLst>
                                        <p:tav tm="0">
                                          <p:val>
                                            <p:fltVal val="90"/>
                                          </p:val>
                                        </p:tav>
                                        <p:tav tm="100000">
                                          <p:val>
                                            <p:fltVal val="0"/>
                                          </p:val>
                                        </p:tav>
                                      </p:tavLst>
                                    </p:anim>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5"/>
          <p:cNvGrpSpPr/>
          <p:nvPr/>
        </p:nvGrpSpPr>
        <p:grpSpPr>
          <a:xfrm>
            <a:off x="1874037" y="4341506"/>
            <a:ext cx="2160672" cy="754052"/>
            <a:chOff x="5009071" y="2126322"/>
            <a:chExt cx="2160672" cy="754052"/>
          </a:xfrm>
        </p:grpSpPr>
        <p:sp>
          <p:nvSpPr>
            <p:cNvPr id="23" name="TextBox 8"/>
            <p:cNvSpPr txBox="1"/>
            <p:nvPr/>
          </p:nvSpPr>
          <p:spPr>
            <a:xfrm>
              <a:off x="5009071" y="2372543"/>
              <a:ext cx="2160672" cy="507831"/>
            </a:xfrm>
            <a:prstGeom prst="rect">
              <a:avLst/>
            </a:prstGeom>
            <a:noFill/>
          </p:spPr>
          <p:txBody>
            <a:bodyPr wrap="square" lIns="0" tIns="0" rIns="0" bIns="0">
              <a:normAutofit fontScale="77500" lnSpcReduction="20000"/>
            </a:bodyPr>
            <a:lstStyle/>
            <a:p>
              <a:pPr algn="ctr" defTabSz="1624965">
                <a:lnSpc>
                  <a:spcPct val="120000"/>
                </a:lnSpc>
                <a:spcBef>
                  <a:spcPct val="0"/>
                </a:spcBef>
                <a:defRPr/>
              </a:pPr>
              <a:r>
                <a:rPr lang="zh-CN" altLang="en-US" sz="1465" dirty="0">
                  <a:solidFill>
                    <a:schemeClr val="tx1">
                      <a:lumMod val="75000"/>
                      <a:lumOff val="25000"/>
                    </a:schemeClr>
                  </a:solidFill>
                </a:rPr>
                <a:t>此部分内容作为文字排版占位显示</a:t>
              </a:r>
              <a:br>
                <a:rPr lang="zh-CN" altLang="en-US" sz="1465" dirty="0">
                  <a:solidFill>
                    <a:schemeClr val="tx1">
                      <a:lumMod val="75000"/>
                      <a:lumOff val="25000"/>
                    </a:schemeClr>
                  </a:solidFill>
                </a:rPr>
              </a:br>
              <a:r>
                <a:rPr lang="zh-CN" altLang="en-US" sz="1465" dirty="0">
                  <a:solidFill>
                    <a:schemeClr val="tx1">
                      <a:lumMod val="75000"/>
                      <a:lumOff val="25000"/>
                    </a:schemeClr>
                  </a:solidFill>
                </a:rPr>
                <a:t>（建议使用主题字体）</a:t>
              </a:r>
              <a:endParaRPr lang="zh-CN" altLang="en-US" sz="1465" dirty="0">
                <a:solidFill>
                  <a:schemeClr val="tx1">
                    <a:lumMod val="75000"/>
                    <a:lumOff val="25000"/>
                  </a:schemeClr>
                </a:solidFill>
              </a:endParaRPr>
            </a:p>
          </p:txBody>
        </p:sp>
        <p:sp>
          <p:nvSpPr>
            <p:cNvPr id="24" name="Rectangle 9"/>
            <p:cNvSpPr/>
            <p:nvPr/>
          </p:nvSpPr>
          <p:spPr>
            <a:xfrm>
              <a:off x="5473854" y="2126322"/>
              <a:ext cx="1231106" cy="246221"/>
            </a:xfrm>
            <a:prstGeom prst="rect">
              <a:avLst/>
            </a:prstGeom>
          </p:spPr>
          <p:txBody>
            <a:bodyPr wrap="none" lIns="0" tIns="0" rIns="0" bIns="0" anchor="ctr">
              <a:normAutofit fontScale="92500" lnSpcReduction="20000"/>
            </a:bodyPr>
            <a:lstStyle/>
            <a:p>
              <a:pPr algn="ctr"/>
              <a:r>
                <a:rPr lang="zh-CN" altLang="en-US" sz="2135" b="1" dirty="0">
                  <a:solidFill>
                    <a:schemeClr val="tx1">
                      <a:lumMod val="75000"/>
                      <a:lumOff val="25000"/>
                    </a:schemeClr>
                  </a:solidFill>
                </a:rPr>
                <a:t>标题文本预设</a:t>
              </a:r>
              <a:endParaRPr lang="zh-CN" altLang="en-US" sz="2135" b="1" dirty="0">
                <a:solidFill>
                  <a:schemeClr val="tx1">
                    <a:lumMod val="75000"/>
                    <a:lumOff val="25000"/>
                  </a:schemeClr>
                </a:solidFill>
              </a:endParaRPr>
            </a:p>
          </p:txBody>
        </p:sp>
      </p:grpSp>
      <p:sp>
        <p:nvSpPr>
          <p:cNvPr id="2" name="任意多边形 1"/>
          <p:cNvSpPr/>
          <p:nvPr/>
        </p:nvSpPr>
        <p:spPr>
          <a:xfrm>
            <a:off x="817667" y="2725108"/>
            <a:ext cx="10314820" cy="1162288"/>
          </a:xfrm>
          <a:custGeom>
            <a:avLst/>
            <a:gdLst>
              <a:gd name="connsiteX0" fmla="*/ 0 w 7736115"/>
              <a:gd name="connsiteY0" fmla="*/ 624114 h 871716"/>
              <a:gd name="connsiteX1" fmla="*/ 1712686 w 7736115"/>
              <a:gd name="connsiteY1" fmla="*/ 812800 h 871716"/>
              <a:gd name="connsiteX2" fmla="*/ 3614057 w 7736115"/>
              <a:gd name="connsiteY2" fmla="*/ 174172 h 871716"/>
              <a:gd name="connsiteX3" fmla="*/ 5631543 w 7736115"/>
              <a:gd name="connsiteY3" fmla="*/ 870857 h 871716"/>
              <a:gd name="connsiteX4" fmla="*/ 7736115 w 7736115"/>
              <a:gd name="connsiteY4" fmla="*/ 0 h 871716"/>
              <a:gd name="connsiteX5" fmla="*/ 7736115 w 7736115"/>
              <a:gd name="connsiteY5" fmla="*/ 0 h 8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6115" h="871716">
                <a:moveTo>
                  <a:pt x="0" y="624114"/>
                </a:moveTo>
                <a:cubicBezTo>
                  <a:pt x="555171" y="755952"/>
                  <a:pt x="1110343" y="887790"/>
                  <a:pt x="1712686" y="812800"/>
                </a:cubicBezTo>
                <a:cubicBezTo>
                  <a:pt x="2315029" y="737810"/>
                  <a:pt x="2960914" y="164496"/>
                  <a:pt x="3614057" y="174172"/>
                </a:cubicBezTo>
                <a:cubicBezTo>
                  <a:pt x="4267200" y="183848"/>
                  <a:pt x="4944533" y="899886"/>
                  <a:pt x="5631543" y="870857"/>
                </a:cubicBezTo>
                <a:cubicBezTo>
                  <a:pt x="6318553" y="841828"/>
                  <a:pt x="7736115" y="0"/>
                  <a:pt x="7736115" y="0"/>
                </a:cubicBezTo>
                <a:lnTo>
                  <a:pt x="7736115"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6" name="图片 25"/>
          <p:cNvPicPr>
            <a:picLocks noChangeAspect="1"/>
          </p:cNvPicPr>
          <p:nvPr/>
        </p:nvPicPr>
        <p:blipFill>
          <a:blip r:embed="rId1"/>
          <a:stretch>
            <a:fillRect/>
          </a:stretch>
        </p:blipFill>
        <p:spPr>
          <a:xfrm>
            <a:off x="2522448" y="3463377"/>
            <a:ext cx="863851" cy="824987"/>
          </a:xfrm>
          <a:prstGeom prst="rect">
            <a:avLst/>
          </a:prstGeom>
        </p:spPr>
      </p:pic>
      <p:pic>
        <p:nvPicPr>
          <p:cNvPr id="27" name="图片 26"/>
          <p:cNvPicPr>
            <a:picLocks noChangeAspect="1"/>
          </p:cNvPicPr>
          <p:nvPr/>
        </p:nvPicPr>
        <p:blipFill>
          <a:blip r:embed="rId2"/>
          <a:stretch>
            <a:fillRect/>
          </a:stretch>
        </p:blipFill>
        <p:spPr>
          <a:xfrm>
            <a:off x="4163425" y="2794251"/>
            <a:ext cx="882768" cy="862420"/>
          </a:xfrm>
          <a:prstGeom prst="rect">
            <a:avLst/>
          </a:prstGeom>
        </p:spPr>
      </p:pic>
      <p:grpSp>
        <p:nvGrpSpPr>
          <p:cNvPr id="29" name="Group 25"/>
          <p:cNvGrpSpPr/>
          <p:nvPr/>
        </p:nvGrpSpPr>
        <p:grpSpPr>
          <a:xfrm>
            <a:off x="3550853" y="1988841"/>
            <a:ext cx="2160672" cy="754052"/>
            <a:chOff x="5009071" y="2126322"/>
            <a:chExt cx="2160672" cy="754052"/>
          </a:xfrm>
        </p:grpSpPr>
        <p:sp>
          <p:nvSpPr>
            <p:cNvPr id="30" name="TextBox 8"/>
            <p:cNvSpPr txBox="1"/>
            <p:nvPr/>
          </p:nvSpPr>
          <p:spPr>
            <a:xfrm>
              <a:off x="5009071" y="2372543"/>
              <a:ext cx="2160672" cy="507831"/>
            </a:xfrm>
            <a:prstGeom prst="rect">
              <a:avLst/>
            </a:prstGeom>
            <a:noFill/>
          </p:spPr>
          <p:txBody>
            <a:bodyPr wrap="square" lIns="0" tIns="0" rIns="0" bIns="0">
              <a:normAutofit fontScale="77500" lnSpcReduction="20000"/>
            </a:bodyPr>
            <a:lstStyle/>
            <a:p>
              <a:pPr algn="ctr" defTabSz="1624965">
                <a:lnSpc>
                  <a:spcPct val="120000"/>
                </a:lnSpc>
                <a:spcBef>
                  <a:spcPct val="0"/>
                </a:spcBef>
                <a:defRPr/>
              </a:pPr>
              <a:r>
                <a:rPr lang="zh-CN" altLang="en-US" sz="1465" dirty="0">
                  <a:solidFill>
                    <a:schemeClr val="tx1">
                      <a:lumMod val="75000"/>
                      <a:lumOff val="25000"/>
                    </a:schemeClr>
                  </a:solidFill>
                </a:rPr>
                <a:t>此部分内容作为文字排版占位显示</a:t>
              </a:r>
              <a:br>
                <a:rPr lang="zh-CN" altLang="en-US" sz="1465" dirty="0">
                  <a:solidFill>
                    <a:schemeClr val="tx1">
                      <a:lumMod val="75000"/>
                      <a:lumOff val="25000"/>
                    </a:schemeClr>
                  </a:solidFill>
                </a:rPr>
              </a:br>
              <a:r>
                <a:rPr lang="zh-CN" altLang="en-US" sz="1465" dirty="0">
                  <a:solidFill>
                    <a:schemeClr val="tx1">
                      <a:lumMod val="75000"/>
                      <a:lumOff val="25000"/>
                    </a:schemeClr>
                  </a:solidFill>
                </a:rPr>
                <a:t>（建议使用主题字体）</a:t>
              </a:r>
              <a:endParaRPr lang="zh-CN" altLang="en-US" sz="1465" dirty="0">
                <a:solidFill>
                  <a:schemeClr val="tx1">
                    <a:lumMod val="75000"/>
                    <a:lumOff val="25000"/>
                  </a:schemeClr>
                </a:solidFill>
              </a:endParaRPr>
            </a:p>
          </p:txBody>
        </p:sp>
        <p:sp>
          <p:nvSpPr>
            <p:cNvPr id="31" name="Rectangle 9"/>
            <p:cNvSpPr/>
            <p:nvPr/>
          </p:nvSpPr>
          <p:spPr>
            <a:xfrm>
              <a:off x="5473854" y="2126322"/>
              <a:ext cx="1231106" cy="246221"/>
            </a:xfrm>
            <a:prstGeom prst="rect">
              <a:avLst/>
            </a:prstGeom>
          </p:spPr>
          <p:txBody>
            <a:bodyPr wrap="none" lIns="0" tIns="0" rIns="0" bIns="0" anchor="ctr">
              <a:normAutofit fontScale="92500" lnSpcReduction="20000"/>
            </a:bodyPr>
            <a:lstStyle/>
            <a:p>
              <a:pPr algn="ctr"/>
              <a:r>
                <a:rPr lang="zh-CN" altLang="en-US" sz="2135" b="1" dirty="0">
                  <a:solidFill>
                    <a:schemeClr val="tx1">
                      <a:lumMod val="75000"/>
                      <a:lumOff val="25000"/>
                    </a:schemeClr>
                  </a:solidFill>
                </a:rPr>
                <a:t>标题文本预设</a:t>
              </a:r>
              <a:endParaRPr lang="zh-CN" altLang="en-US" sz="2135" b="1" dirty="0">
                <a:solidFill>
                  <a:schemeClr val="tx1">
                    <a:lumMod val="75000"/>
                    <a:lumOff val="25000"/>
                  </a:schemeClr>
                </a:solidFill>
              </a:endParaRPr>
            </a:p>
          </p:txBody>
        </p:sp>
      </p:grpSp>
      <p:grpSp>
        <p:nvGrpSpPr>
          <p:cNvPr id="32" name="Group 25"/>
          <p:cNvGrpSpPr/>
          <p:nvPr/>
        </p:nvGrpSpPr>
        <p:grpSpPr>
          <a:xfrm>
            <a:off x="5411299" y="3763997"/>
            <a:ext cx="2160672" cy="754052"/>
            <a:chOff x="5009071" y="2126322"/>
            <a:chExt cx="2160672" cy="754052"/>
          </a:xfrm>
        </p:grpSpPr>
        <p:sp>
          <p:nvSpPr>
            <p:cNvPr id="33" name="TextBox 8"/>
            <p:cNvSpPr txBox="1"/>
            <p:nvPr/>
          </p:nvSpPr>
          <p:spPr>
            <a:xfrm>
              <a:off x="5009071" y="2372543"/>
              <a:ext cx="2160672" cy="507831"/>
            </a:xfrm>
            <a:prstGeom prst="rect">
              <a:avLst/>
            </a:prstGeom>
            <a:noFill/>
          </p:spPr>
          <p:txBody>
            <a:bodyPr wrap="square" lIns="0" tIns="0" rIns="0" bIns="0">
              <a:normAutofit fontScale="77500" lnSpcReduction="20000"/>
            </a:bodyPr>
            <a:lstStyle/>
            <a:p>
              <a:pPr algn="ctr" defTabSz="1624965">
                <a:lnSpc>
                  <a:spcPct val="120000"/>
                </a:lnSpc>
                <a:spcBef>
                  <a:spcPct val="0"/>
                </a:spcBef>
                <a:defRPr/>
              </a:pPr>
              <a:r>
                <a:rPr lang="zh-CN" altLang="en-US" sz="1465" dirty="0">
                  <a:solidFill>
                    <a:schemeClr val="tx1">
                      <a:lumMod val="75000"/>
                      <a:lumOff val="25000"/>
                    </a:schemeClr>
                  </a:solidFill>
                </a:rPr>
                <a:t>此部分内容作为文字排版占位显示</a:t>
              </a:r>
              <a:br>
                <a:rPr lang="zh-CN" altLang="en-US" sz="1465" dirty="0">
                  <a:solidFill>
                    <a:schemeClr val="tx1">
                      <a:lumMod val="75000"/>
                      <a:lumOff val="25000"/>
                    </a:schemeClr>
                  </a:solidFill>
                </a:rPr>
              </a:br>
              <a:r>
                <a:rPr lang="zh-CN" altLang="en-US" sz="1465" dirty="0">
                  <a:solidFill>
                    <a:schemeClr val="tx1">
                      <a:lumMod val="75000"/>
                      <a:lumOff val="25000"/>
                    </a:schemeClr>
                  </a:solidFill>
                </a:rPr>
                <a:t>（建议使用主题字体）</a:t>
              </a:r>
              <a:endParaRPr lang="zh-CN" altLang="en-US" sz="1465" dirty="0">
                <a:solidFill>
                  <a:schemeClr val="tx1">
                    <a:lumMod val="75000"/>
                    <a:lumOff val="25000"/>
                  </a:schemeClr>
                </a:solidFill>
              </a:endParaRPr>
            </a:p>
          </p:txBody>
        </p:sp>
        <p:sp>
          <p:nvSpPr>
            <p:cNvPr id="34" name="Rectangle 9"/>
            <p:cNvSpPr/>
            <p:nvPr/>
          </p:nvSpPr>
          <p:spPr>
            <a:xfrm>
              <a:off x="5473854" y="2126322"/>
              <a:ext cx="1231106" cy="246221"/>
            </a:xfrm>
            <a:prstGeom prst="rect">
              <a:avLst/>
            </a:prstGeom>
          </p:spPr>
          <p:txBody>
            <a:bodyPr wrap="none" lIns="0" tIns="0" rIns="0" bIns="0" anchor="ctr">
              <a:normAutofit fontScale="92500" lnSpcReduction="20000"/>
            </a:bodyPr>
            <a:lstStyle/>
            <a:p>
              <a:pPr algn="ctr"/>
              <a:r>
                <a:rPr lang="zh-CN" altLang="en-US" sz="2135" b="1">
                  <a:solidFill>
                    <a:schemeClr val="tx1">
                      <a:lumMod val="75000"/>
                      <a:lumOff val="25000"/>
                    </a:schemeClr>
                  </a:solidFill>
                </a:rPr>
                <a:t>标题文本预设</a:t>
              </a:r>
              <a:endParaRPr lang="zh-CN" altLang="en-US" sz="2135" b="1">
                <a:solidFill>
                  <a:schemeClr val="tx1">
                    <a:lumMod val="75000"/>
                    <a:lumOff val="25000"/>
                  </a:schemeClr>
                </a:solidFill>
              </a:endParaRPr>
            </a:p>
          </p:txBody>
        </p:sp>
      </p:grpSp>
      <p:pic>
        <p:nvPicPr>
          <p:cNvPr id="35" name="图片 34"/>
          <p:cNvPicPr>
            <a:picLocks noChangeAspect="1"/>
          </p:cNvPicPr>
          <p:nvPr/>
        </p:nvPicPr>
        <p:blipFill>
          <a:blip r:embed="rId1"/>
          <a:stretch>
            <a:fillRect/>
          </a:stretch>
        </p:blipFill>
        <p:spPr>
          <a:xfrm>
            <a:off x="6059709" y="2885868"/>
            <a:ext cx="863851" cy="824987"/>
          </a:xfrm>
          <a:prstGeom prst="rect">
            <a:avLst/>
          </a:prstGeom>
        </p:spPr>
      </p:pic>
      <p:pic>
        <p:nvPicPr>
          <p:cNvPr id="36" name="图片 35"/>
          <p:cNvPicPr>
            <a:picLocks noChangeAspect="1"/>
          </p:cNvPicPr>
          <p:nvPr/>
        </p:nvPicPr>
        <p:blipFill>
          <a:blip r:embed="rId2"/>
          <a:stretch>
            <a:fillRect/>
          </a:stretch>
        </p:blipFill>
        <p:spPr>
          <a:xfrm>
            <a:off x="7917172" y="3460946"/>
            <a:ext cx="882768" cy="862420"/>
          </a:xfrm>
          <a:prstGeom prst="rect">
            <a:avLst/>
          </a:prstGeom>
        </p:spPr>
      </p:pic>
      <p:grpSp>
        <p:nvGrpSpPr>
          <p:cNvPr id="37" name="Group 25"/>
          <p:cNvGrpSpPr/>
          <p:nvPr/>
        </p:nvGrpSpPr>
        <p:grpSpPr>
          <a:xfrm>
            <a:off x="7304600" y="2655535"/>
            <a:ext cx="2160672" cy="754052"/>
            <a:chOff x="5009071" y="2126322"/>
            <a:chExt cx="2160672" cy="754052"/>
          </a:xfrm>
        </p:grpSpPr>
        <p:sp>
          <p:nvSpPr>
            <p:cNvPr id="38" name="TextBox 8"/>
            <p:cNvSpPr txBox="1"/>
            <p:nvPr/>
          </p:nvSpPr>
          <p:spPr>
            <a:xfrm>
              <a:off x="5009071" y="2372543"/>
              <a:ext cx="2160672" cy="507831"/>
            </a:xfrm>
            <a:prstGeom prst="rect">
              <a:avLst/>
            </a:prstGeom>
            <a:noFill/>
          </p:spPr>
          <p:txBody>
            <a:bodyPr wrap="square" lIns="0" tIns="0" rIns="0" bIns="0">
              <a:normAutofit fontScale="77500" lnSpcReduction="20000"/>
            </a:bodyPr>
            <a:lstStyle/>
            <a:p>
              <a:pPr algn="ctr" defTabSz="1624965">
                <a:lnSpc>
                  <a:spcPct val="120000"/>
                </a:lnSpc>
                <a:spcBef>
                  <a:spcPct val="0"/>
                </a:spcBef>
                <a:defRPr/>
              </a:pPr>
              <a:r>
                <a:rPr lang="zh-CN" altLang="en-US" sz="1465" dirty="0">
                  <a:solidFill>
                    <a:schemeClr val="tx1">
                      <a:lumMod val="75000"/>
                      <a:lumOff val="25000"/>
                    </a:schemeClr>
                  </a:solidFill>
                </a:rPr>
                <a:t>此部分内容作为文字排版占位显示</a:t>
              </a:r>
              <a:br>
                <a:rPr lang="zh-CN" altLang="en-US" sz="1465" dirty="0">
                  <a:solidFill>
                    <a:schemeClr val="tx1">
                      <a:lumMod val="75000"/>
                      <a:lumOff val="25000"/>
                    </a:schemeClr>
                  </a:solidFill>
                </a:rPr>
              </a:br>
              <a:r>
                <a:rPr lang="zh-CN" altLang="en-US" sz="1465" dirty="0">
                  <a:solidFill>
                    <a:schemeClr val="tx1">
                      <a:lumMod val="75000"/>
                      <a:lumOff val="25000"/>
                    </a:schemeClr>
                  </a:solidFill>
                </a:rPr>
                <a:t>（建议使用主题字体）</a:t>
              </a:r>
              <a:endParaRPr lang="zh-CN" altLang="en-US" sz="1465" dirty="0">
                <a:solidFill>
                  <a:schemeClr val="tx1">
                    <a:lumMod val="75000"/>
                    <a:lumOff val="25000"/>
                  </a:schemeClr>
                </a:solidFill>
              </a:endParaRPr>
            </a:p>
          </p:txBody>
        </p:sp>
        <p:sp>
          <p:nvSpPr>
            <p:cNvPr id="39" name="Rectangle 9"/>
            <p:cNvSpPr/>
            <p:nvPr/>
          </p:nvSpPr>
          <p:spPr>
            <a:xfrm>
              <a:off x="5473854" y="2126322"/>
              <a:ext cx="1231106" cy="246221"/>
            </a:xfrm>
            <a:prstGeom prst="rect">
              <a:avLst/>
            </a:prstGeom>
          </p:spPr>
          <p:txBody>
            <a:bodyPr wrap="none" lIns="0" tIns="0" rIns="0" bIns="0" anchor="ctr">
              <a:normAutofit fontScale="92500" lnSpcReduction="20000"/>
            </a:bodyPr>
            <a:lstStyle/>
            <a:p>
              <a:pPr algn="ctr"/>
              <a:r>
                <a:rPr lang="zh-CN" altLang="en-US" sz="2135" b="1">
                  <a:solidFill>
                    <a:schemeClr val="tx1">
                      <a:lumMod val="75000"/>
                      <a:lumOff val="25000"/>
                    </a:schemeClr>
                  </a:solidFill>
                </a:rPr>
                <a:t>标题文本预设</a:t>
              </a:r>
              <a:endParaRPr lang="zh-CN" altLang="en-US" sz="2135" b="1">
                <a:solidFill>
                  <a:schemeClr val="tx1">
                    <a:lumMod val="75000"/>
                    <a:lumOff val="25000"/>
                  </a:schemeClr>
                </a:solidFill>
              </a:endParaRPr>
            </a:p>
          </p:txBody>
        </p:sp>
      </p:grpSp>
      <p:grpSp>
        <p:nvGrpSpPr>
          <p:cNvPr id="40" name="Group 25"/>
          <p:cNvGrpSpPr/>
          <p:nvPr/>
        </p:nvGrpSpPr>
        <p:grpSpPr>
          <a:xfrm>
            <a:off x="9194920" y="3765442"/>
            <a:ext cx="2160672" cy="754052"/>
            <a:chOff x="5009071" y="2126322"/>
            <a:chExt cx="2160672" cy="754052"/>
          </a:xfrm>
        </p:grpSpPr>
        <p:sp>
          <p:nvSpPr>
            <p:cNvPr id="41" name="TextBox 8"/>
            <p:cNvSpPr txBox="1"/>
            <p:nvPr/>
          </p:nvSpPr>
          <p:spPr>
            <a:xfrm>
              <a:off x="5009071" y="2372543"/>
              <a:ext cx="2160672" cy="507831"/>
            </a:xfrm>
            <a:prstGeom prst="rect">
              <a:avLst/>
            </a:prstGeom>
            <a:noFill/>
          </p:spPr>
          <p:txBody>
            <a:bodyPr wrap="square" lIns="0" tIns="0" rIns="0" bIns="0">
              <a:normAutofit fontScale="77500" lnSpcReduction="20000"/>
            </a:bodyPr>
            <a:lstStyle/>
            <a:p>
              <a:pPr algn="ctr" defTabSz="1624965">
                <a:lnSpc>
                  <a:spcPct val="120000"/>
                </a:lnSpc>
                <a:spcBef>
                  <a:spcPct val="0"/>
                </a:spcBef>
                <a:defRPr/>
              </a:pPr>
              <a:r>
                <a:rPr lang="zh-CN" altLang="en-US" sz="1465" dirty="0">
                  <a:solidFill>
                    <a:schemeClr val="tx1">
                      <a:lumMod val="75000"/>
                      <a:lumOff val="25000"/>
                    </a:schemeClr>
                  </a:solidFill>
                </a:rPr>
                <a:t>此部分内容作为文字排版占位显示</a:t>
              </a:r>
              <a:br>
                <a:rPr lang="zh-CN" altLang="en-US" sz="1465" dirty="0">
                  <a:solidFill>
                    <a:schemeClr val="tx1">
                      <a:lumMod val="75000"/>
                      <a:lumOff val="25000"/>
                    </a:schemeClr>
                  </a:solidFill>
                </a:rPr>
              </a:br>
              <a:r>
                <a:rPr lang="zh-CN" altLang="en-US" sz="1465" dirty="0">
                  <a:solidFill>
                    <a:schemeClr val="tx1">
                      <a:lumMod val="75000"/>
                      <a:lumOff val="25000"/>
                    </a:schemeClr>
                  </a:solidFill>
                </a:rPr>
                <a:t>（建议使用主题字体）</a:t>
              </a:r>
              <a:endParaRPr lang="zh-CN" altLang="en-US" sz="1465" dirty="0">
                <a:solidFill>
                  <a:schemeClr val="tx1">
                    <a:lumMod val="75000"/>
                    <a:lumOff val="25000"/>
                  </a:schemeClr>
                </a:solidFill>
              </a:endParaRPr>
            </a:p>
          </p:txBody>
        </p:sp>
        <p:sp>
          <p:nvSpPr>
            <p:cNvPr id="42" name="Rectangle 9"/>
            <p:cNvSpPr/>
            <p:nvPr/>
          </p:nvSpPr>
          <p:spPr>
            <a:xfrm>
              <a:off x="5473854" y="2126322"/>
              <a:ext cx="1231106" cy="246221"/>
            </a:xfrm>
            <a:prstGeom prst="rect">
              <a:avLst/>
            </a:prstGeom>
          </p:spPr>
          <p:txBody>
            <a:bodyPr wrap="none" lIns="0" tIns="0" rIns="0" bIns="0" anchor="ctr">
              <a:normAutofit fontScale="92500" lnSpcReduction="20000"/>
            </a:bodyPr>
            <a:lstStyle/>
            <a:p>
              <a:pPr algn="ctr"/>
              <a:r>
                <a:rPr lang="zh-CN" altLang="en-US" sz="2135" b="1">
                  <a:solidFill>
                    <a:schemeClr val="tx1">
                      <a:lumMod val="75000"/>
                      <a:lumOff val="25000"/>
                    </a:schemeClr>
                  </a:solidFill>
                </a:rPr>
                <a:t>标题文本预设</a:t>
              </a:r>
              <a:endParaRPr lang="zh-CN" altLang="en-US" sz="2135" b="1">
                <a:solidFill>
                  <a:schemeClr val="tx1">
                    <a:lumMod val="75000"/>
                    <a:lumOff val="25000"/>
                  </a:schemeClr>
                </a:solidFill>
              </a:endParaRPr>
            </a:p>
          </p:txBody>
        </p:sp>
      </p:grpSp>
      <p:pic>
        <p:nvPicPr>
          <p:cNvPr id="43" name="图片 42"/>
          <p:cNvPicPr>
            <a:picLocks noChangeAspect="1"/>
          </p:cNvPicPr>
          <p:nvPr/>
        </p:nvPicPr>
        <p:blipFill>
          <a:blip r:embed="rId1"/>
          <a:stretch>
            <a:fillRect/>
          </a:stretch>
        </p:blipFill>
        <p:spPr>
          <a:xfrm>
            <a:off x="9843331" y="2887313"/>
            <a:ext cx="863851" cy="82498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par>
                                <p:cTn id="16" presetID="3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par>
                                <p:cTn id="22" presetID="3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 calcmode="lin" valueType="num">
                                      <p:cBhvr>
                                        <p:cTn id="26" dur="1000" fill="hold"/>
                                        <p:tgtEl>
                                          <p:spTgt spid="35"/>
                                        </p:tgtEl>
                                        <p:attrNameLst>
                                          <p:attrName>style.rotation</p:attrName>
                                        </p:attrNameLst>
                                      </p:cBhvr>
                                      <p:tavLst>
                                        <p:tav tm="0">
                                          <p:val>
                                            <p:fltVal val="90"/>
                                          </p:val>
                                        </p:tav>
                                        <p:tav tm="100000">
                                          <p:val>
                                            <p:fltVal val="0"/>
                                          </p:val>
                                        </p:tav>
                                      </p:tavLst>
                                    </p:anim>
                                    <p:animEffect transition="in" filter="fade">
                                      <p:cBhvr>
                                        <p:cTn id="27" dur="1000"/>
                                        <p:tgtEl>
                                          <p:spTgt spid="35"/>
                                        </p:tgtEl>
                                      </p:cBhvr>
                                    </p:animEffect>
                                  </p:childTnLst>
                                </p:cTn>
                              </p:par>
                              <p:par>
                                <p:cTn id="28" presetID="31"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fltVal val="0"/>
                                          </p:val>
                                        </p:tav>
                                        <p:tav tm="100000">
                                          <p:val>
                                            <p:strVal val="#ppt_w"/>
                                          </p:val>
                                        </p:tav>
                                      </p:tavLst>
                                    </p:anim>
                                    <p:anim calcmode="lin" valueType="num">
                                      <p:cBhvr>
                                        <p:cTn id="31" dur="1000" fill="hold"/>
                                        <p:tgtEl>
                                          <p:spTgt spid="36"/>
                                        </p:tgtEl>
                                        <p:attrNameLst>
                                          <p:attrName>ppt_h</p:attrName>
                                        </p:attrNameLst>
                                      </p:cBhvr>
                                      <p:tavLst>
                                        <p:tav tm="0">
                                          <p:val>
                                            <p:fltVal val="0"/>
                                          </p:val>
                                        </p:tav>
                                        <p:tav tm="100000">
                                          <p:val>
                                            <p:strVal val="#ppt_h"/>
                                          </p:val>
                                        </p:tav>
                                      </p:tavLst>
                                    </p:anim>
                                    <p:anim calcmode="lin" valueType="num">
                                      <p:cBhvr>
                                        <p:cTn id="32" dur="1000" fill="hold"/>
                                        <p:tgtEl>
                                          <p:spTgt spid="36"/>
                                        </p:tgtEl>
                                        <p:attrNameLst>
                                          <p:attrName>style.rotation</p:attrName>
                                        </p:attrNameLst>
                                      </p:cBhvr>
                                      <p:tavLst>
                                        <p:tav tm="0">
                                          <p:val>
                                            <p:fltVal val="90"/>
                                          </p:val>
                                        </p:tav>
                                        <p:tav tm="100000">
                                          <p:val>
                                            <p:fltVal val="0"/>
                                          </p:val>
                                        </p:tav>
                                      </p:tavLst>
                                    </p:anim>
                                    <p:animEffect transition="in" filter="fade">
                                      <p:cBhvr>
                                        <p:cTn id="33" dur="1000"/>
                                        <p:tgtEl>
                                          <p:spTgt spid="36"/>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 calcmode="lin" valueType="num">
                                      <p:cBhvr>
                                        <p:cTn id="38" dur="1000" fill="hold"/>
                                        <p:tgtEl>
                                          <p:spTgt spid="43"/>
                                        </p:tgtEl>
                                        <p:attrNameLst>
                                          <p:attrName>style.rotation</p:attrName>
                                        </p:attrNameLst>
                                      </p:cBhvr>
                                      <p:tavLst>
                                        <p:tav tm="0">
                                          <p:val>
                                            <p:fltVal val="90"/>
                                          </p:val>
                                        </p:tav>
                                        <p:tav tm="100000">
                                          <p:val>
                                            <p:fltVal val="0"/>
                                          </p:val>
                                        </p:tav>
                                      </p:tavLst>
                                    </p:anim>
                                    <p:animEffect transition="in" filter="fade">
                                      <p:cBhvr>
                                        <p:cTn id="39" dur="10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2072"/>
          <a:stretch>
            <a:fillRect/>
          </a:stretch>
        </p:blipFill>
        <p:spPr>
          <a:xfrm>
            <a:off x="987864" y="1655745"/>
            <a:ext cx="6930757" cy="4052557"/>
          </a:xfrm>
          <a:prstGeom prst="rect">
            <a:avLst/>
          </a:prstGeom>
        </p:spPr>
      </p:pic>
      <p:sp>
        <p:nvSpPr>
          <p:cNvPr id="3" name="文本框 2"/>
          <p:cNvSpPr txBox="1"/>
          <p:nvPr/>
        </p:nvSpPr>
        <p:spPr>
          <a:xfrm>
            <a:off x="9949947" y="1642348"/>
            <a:ext cx="738664" cy="3047662"/>
          </a:xfrm>
          <a:prstGeom prst="rect">
            <a:avLst/>
          </a:prstGeom>
          <a:noFill/>
        </p:spPr>
        <p:txBody>
          <a:bodyPr vert="eaVert" wrap="square" rtlCol="0">
            <a:spAutoFit/>
          </a:bodyPr>
          <a:lstStyle/>
          <a:p>
            <a:pPr>
              <a:lnSpc>
                <a:spcPct val="150000"/>
              </a:lnSpc>
            </a:pPr>
            <a:r>
              <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rPr>
              <a:t>请输入你的题目</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657285" y="1655745"/>
            <a:ext cx="1292662" cy="3903226"/>
          </a:xfrm>
          <a:prstGeom prst="rect">
            <a:avLst/>
          </a:prstGeom>
          <a:noFill/>
        </p:spPr>
        <p:txBody>
          <a:bodyPr vert="eaVert"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请在此处添加详细描述文本，尽量与标题文本</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语言请在此处添加详细描请在此处添加详细描述文本，尽量与标题文本语言风格相符合</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述文本，尽量与标题文本语言风格相符合风格</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相</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符合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383657" y="2521870"/>
            <a:ext cx="553998" cy="2084161"/>
          </a:xfrm>
          <a:prstGeom prst="rect">
            <a:avLst/>
          </a:prstGeom>
          <a:noFill/>
        </p:spPr>
        <p:txBody>
          <a:bodyPr vert="eaVert" wrap="square" rtlCol="0">
            <a:spAutoFit/>
          </a:bodyPr>
          <a:lstStyle/>
          <a:p>
            <a:pPr algn="dist"/>
            <a:r>
              <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您的标题内容</a:t>
            </a:r>
            <a:endPar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068397" y="2715823"/>
            <a:ext cx="1749966" cy="2921417"/>
          </a:xfrm>
          <a:prstGeom prst="rect">
            <a:avLst/>
          </a:prstGeom>
          <a:noFill/>
        </p:spPr>
        <p:txBody>
          <a:bodyPr vert="eaVert" wrap="square" rtlCol="0">
            <a:spAutoFit/>
          </a:bodyPr>
          <a:lstStyle/>
          <a:p>
            <a:r>
              <a:rPr kumimoji="1" lang="en-US" altLang="zh-CN" sz="9600" dirty="0" smtClean="0">
                <a:solidFill>
                  <a:schemeClr val="tx1">
                    <a:lumMod val="85000"/>
                    <a:lumOff val="15000"/>
                  </a:schemeClr>
                </a:solidFill>
                <a:latin typeface="書體坊顏體㊣" panose="02010600030101010101" pitchFamily="2" charset="-122"/>
                <a:ea typeface="書體坊顏體㊣" panose="02010600030101010101" pitchFamily="2" charset="-122"/>
              </a:rPr>
              <a:t>03</a:t>
            </a:r>
            <a:endParaRPr kumimoji="1" lang="zh-CN" altLang="en-US" sz="9600" dirty="0">
              <a:solidFill>
                <a:schemeClr val="tx1">
                  <a:lumMod val="85000"/>
                  <a:lumOff val="15000"/>
                </a:schemeClr>
              </a:solidFill>
              <a:latin typeface="書體坊顏體㊣" panose="02010600030101010101" pitchFamily="2" charset="-122"/>
              <a:ea typeface="書體坊顏體㊣" panose="02010600030101010101" pitchFamily="2" charset="-122"/>
            </a:endParaRPr>
          </a:p>
        </p:txBody>
      </p:sp>
      <p:cxnSp>
        <p:nvCxnSpPr>
          <p:cNvPr id="21" name="直接连接符 20"/>
          <p:cNvCxnSpPr/>
          <p:nvPr/>
        </p:nvCxnSpPr>
        <p:spPr>
          <a:xfrm flipH="1">
            <a:off x="4322102" y="2498361"/>
            <a:ext cx="17263" cy="2131179"/>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755911" y="2498362"/>
            <a:ext cx="1621278" cy="2535985"/>
          </a:xfrm>
          <a:prstGeom prst="rect">
            <a:avLst/>
          </a:prstGeom>
          <a:noFill/>
        </p:spPr>
        <p:txBody>
          <a:bodyPr vert="eaVert" wrap="square" rtlCol="0">
            <a:spAutoFit/>
          </a:bodyPr>
          <a:lstStyle/>
          <a:p>
            <a:r>
              <a:rPr kumimoji="1"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Please click here to modify the text for example The text here you may post texts</a:t>
            </a:r>
            <a:endParaRPr kumimoji="1"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256504" flipH="1">
            <a:off x="7393631" y="208487"/>
            <a:ext cx="3462696" cy="58780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16"/>
          <p:cNvSpPr>
            <a:spLocks noChangeAspect="1"/>
          </p:cNvSpPr>
          <p:nvPr/>
        </p:nvSpPr>
        <p:spPr bwMode="auto">
          <a:xfrm>
            <a:off x="1704702" y="4081764"/>
            <a:ext cx="518869" cy="519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2"/>
          </a:solidFill>
          <a:ln>
            <a:noFill/>
          </a:ln>
          <a:effectLst/>
        </p:spPr>
        <p:txBody>
          <a:bodyPr anchor="ctr"/>
          <a:lstStyle/>
          <a:p>
            <a:pPr algn="ctr"/>
            <a:endParaRPr sz="2400">
              <a:solidFill>
                <a:schemeClr val="tx1">
                  <a:lumMod val="50000"/>
                  <a:lumOff val="50000"/>
                </a:schemeClr>
              </a:solidFill>
            </a:endParaRPr>
          </a:p>
        </p:txBody>
      </p:sp>
      <p:sp>
        <p:nvSpPr>
          <p:cNvPr id="9" name="Freeform: Shape 17"/>
          <p:cNvSpPr>
            <a:spLocks noChangeAspect="1"/>
          </p:cNvSpPr>
          <p:nvPr/>
        </p:nvSpPr>
        <p:spPr bwMode="auto">
          <a:xfrm>
            <a:off x="9865721" y="3985715"/>
            <a:ext cx="476143" cy="4762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p:spPr>
        <p:txBody>
          <a:bodyPr anchor="ctr"/>
          <a:lstStyle/>
          <a:p>
            <a:pPr algn="ctr"/>
            <a:endParaRPr sz="2400">
              <a:solidFill>
                <a:schemeClr val="tx1">
                  <a:lumMod val="50000"/>
                  <a:lumOff val="50000"/>
                </a:schemeClr>
              </a:solidFill>
            </a:endParaRPr>
          </a:p>
        </p:txBody>
      </p:sp>
      <p:sp>
        <p:nvSpPr>
          <p:cNvPr id="10" name="Freeform: Shape 18"/>
          <p:cNvSpPr>
            <a:spLocks noChangeAspect="1"/>
          </p:cNvSpPr>
          <p:nvPr/>
        </p:nvSpPr>
        <p:spPr bwMode="auto">
          <a:xfrm>
            <a:off x="9981823" y="1553519"/>
            <a:ext cx="450099" cy="49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anchor="ctr"/>
          <a:lstStyle/>
          <a:p>
            <a:pPr algn="ctr"/>
            <a:endParaRPr sz="2400">
              <a:solidFill>
                <a:schemeClr val="tx1">
                  <a:lumMod val="50000"/>
                  <a:lumOff val="50000"/>
                </a:schemeClr>
              </a:solidFill>
            </a:endParaRPr>
          </a:p>
        </p:txBody>
      </p:sp>
      <p:sp>
        <p:nvSpPr>
          <p:cNvPr id="11" name="Freeform: Shape 19"/>
          <p:cNvSpPr>
            <a:spLocks noChangeAspect="1"/>
          </p:cNvSpPr>
          <p:nvPr/>
        </p:nvSpPr>
        <p:spPr bwMode="auto">
          <a:xfrm>
            <a:off x="1739705" y="1868861"/>
            <a:ext cx="545159" cy="54312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1"/>
          </a:solidFill>
          <a:ln>
            <a:noFill/>
          </a:ln>
          <a:effectLst/>
        </p:spPr>
        <p:txBody>
          <a:bodyPr anchor="ctr"/>
          <a:lstStyle/>
          <a:p>
            <a:pPr algn="ctr"/>
            <a:endParaRPr sz="2400">
              <a:solidFill>
                <a:schemeClr val="tx1">
                  <a:lumMod val="50000"/>
                  <a:lumOff val="50000"/>
                </a:schemeClr>
              </a:solidFill>
            </a:endParaRPr>
          </a:p>
        </p:txBody>
      </p:sp>
      <p:grpSp>
        <p:nvGrpSpPr>
          <p:cNvPr id="16" name="Group 30"/>
          <p:cNvGrpSpPr/>
          <p:nvPr/>
        </p:nvGrpSpPr>
        <p:grpSpPr>
          <a:xfrm>
            <a:off x="8279566" y="2048757"/>
            <a:ext cx="2198695" cy="1006991"/>
            <a:chOff x="8328247" y="2276873"/>
            <a:chExt cx="2198694" cy="1006991"/>
          </a:xfrm>
        </p:grpSpPr>
        <p:sp>
          <p:nvSpPr>
            <p:cNvPr id="30" name="TextBox 12"/>
            <p:cNvSpPr txBox="1"/>
            <p:nvPr/>
          </p:nvSpPr>
          <p:spPr>
            <a:xfrm>
              <a:off x="9295835" y="2276873"/>
              <a:ext cx="1231106" cy="388226"/>
            </a:xfrm>
            <a:prstGeom prst="rect">
              <a:avLst/>
            </a:prstGeom>
            <a:noFill/>
          </p:spPr>
          <p:txBody>
            <a:bodyPr wrap="none" lIns="0" tIns="0" rIns="0" bIns="0" anchor="b" anchorCtr="0">
              <a:normAutofit/>
            </a:bodyPr>
            <a:lstStyle/>
            <a:p>
              <a:pPr algn="r"/>
              <a:r>
                <a:rPr lang="zh-CN" altLang="en-US" sz="2135" b="1">
                  <a:solidFill>
                    <a:schemeClr val="tx1">
                      <a:lumMod val="50000"/>
                      <a:lumOff val="50000"/>
                    </a:schemeClr>
                  </a:solidFill>
                </a:rPr>
                <a:t>标题文本预设</a:t>
              </a:r>
              <a:endParaRPr lang="zh-CN" altLang="en-US" sz="2135" b="1">
                <a:solidFill>
                  <a:schemeClr val="tx1">
                    <a:lumMod val="50000"/>
                    <a:lumOff val="50000"/>
                  </a:schemeClr>
                </a:solidFill>
              </a:endParaRPr>
            </a:p>
          </p:txBody>
        </p:sp>
        <p:sp>
          <p:nvSpPr>
            <p:cNvPr id="31" name="TextBox 25"/>
            <p:cNvSpPr txBox="1"/>
            <p:nvPr/>
          </p:nvSpPr>
          <p:spPr>
            <a:xfrm>
              <a:off x="8328247" y="2665098"/>
              <a:ext cx="2198693" cy="618766"/>
            </a:xfrm>
            <a:prstGeom prst="rect">
              <a:avLst/>
            </a:prstGeom>
          </p:spPr>
          <p:txBody>
            <a:bodyPr vert="horz" wrap="square" lIns="0" tIns="0" rIns="0" bIns="0" anchor="ctr">
              <a:normAutofit fontScale="92500" lnSpcReduction="20000"/>
            </a:bodyPr>
            <a:lstStyle/>
            <a:p>
              <a:pPr algn="r">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17" name="Group 31"/>
          <p:cNvGrpSpPr/>
          <p:nvPr/>
        </p:nvGrpSpPr>
        <p:grpSpPr>
          <a:xfrm>
            <a:off x="8208235" y="4461982"/>
            <a:ext cx="2198695" cy="1006991"/>
            <a:chOff x="8328247" y="2276873"/>
            <a:chExt cx="2198694" cy="1006991"/>
          </a:xfrm>
        </p:grpSpPr>
        <p:sp>
          <p:nvSpPr>
            <p:cNvPr id="28" name="TextBox 32"/>
            <p:cNvSpPr txBox="1"/>
            <p:nvPr/>
          </p:nvSpPr>
          <p:spPr>
            <a:xfrm>
              <a:off x="9295835" y="2276873"/>
              <a:ext cx="1231106" cy="388226"/>
            </a:xfrm>
            <a:prstGeom prst="rect">
              <a:avLst/>
            </a:prstGeom>
            <a:noFill/>
          </p:spPr>
          <p:txBody>
            <a:bodyPr wrap="none" lIns="0" tIns="0" rIns="0" bIns="0" anchor="b" anchorCtr="0">
              <a:normAutofit/>
            </a:bodyPr>
            <a:lstStyle/>
            <a:p>
              <a:pPr algn="r"/>
              <a:r>
                <a:rPr lang="zh-CN" altLang="en-US" sz="2135" b="1" dirty="0">
                  <a:solidFill>
                    <a:schemeClr val="tx1">
                      <a:lumMod val="50000"/>
                      <a:lumOff val="50000"/>
                    </a:schemeClr>
                  </a:solidFill>
                </a:rPr>
                <a:t>标题文本预设</a:t>
              </a:r>
              <a:endParaRPr lang="zh-CN" altLang="en-US" sz="2135" b="1" dirty="0">
                <a:solidFill>
                  <a:schemeClr val="tx1">
                    <a:lumMod val="50000"/>
                    <a:lumOff val="50000"/>
                  </a:schemeClr>
                </a:solidFill>
              </a:endParaRPr>
            </a:p>
          </p:txBody>
        </p:sp>
        <p:sp>
          <p:nvSpPr>
            <p:cNvPr id="29" name="TextBox 33"/>
            <p:cNvSpPr txBox="1"/>
            <p:nvPr/>
          </p:nvSpPr>
          <p:spPr>
            <a:xfrm>
              <a:off x="8328247" y="2665098"/>
              <a:ext cx="2198693" cy="618766"/>
            </a:xfrm>
            <a:prstGeom prst="rect">
              <a:avLst/>
            </a:prstGeom>
          </p:spPr>
          <p:txBody>
            <a:bodyPr vert="horz" wrap="square" lIns="0" tIns="0" rIns="0" bIns="0" anchor="ctr">
              <a:normAutofit fontScale="92500" lnSpcReduction="20000"/>
            </a:bodyPr>
            <a:lstStyle/>
            <a:p>
              <a:pPr algn="r">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18" name="Group 37"/>
          <p:cNvGrpSpPr/>
          <p:nvPr/>
        </p:nvGrpSpPr>
        <p:grpSpPr>
          <a:xfrm>
            <a:off x="1739704" y="2411982"/>
            <a:ext cx="2198693" cy="1006991"/>
            <a:chOff x="1197898" y="2503545"/>
            <a:chExt cx="2198693" cy="1006991"/>
          </a:xfrm>
        </p:grpSpPr>
        <p:sp>
          <p:nvSpPr>
            <p:cNvPr id="26" name="TextBox 35"/>
            <p:cNvSpPr txBox="1"/>
            <p:nvPr/>
          </p:nvSpPr>
          <p:spPr>
            <a:xfrm>
              <a:off x="1197898" y="2503545"/>
              <a:ext cx="1231106" cy="388226"/>
            </a:xfrm>
            <a:prstGeom prst="rect">
              <a:avLst/>
            </a:prstGeom>
            <a:noFill/>
          </p:spPr>
          <p:txBody>
            <a:bodyPr wrap="none" lIns="0" tIns="0" rIns="0" bIns="0" anchor="b" anchorCtr="0">
              <a:normAutofit/>
            </a:bodyPr>
            <a:lstStyle/>
            <a:p>
              <a:r>
                <a:rPr lang="zh-CN" altLang="en-US" sz="2135" b="1" dirty="0">
                  <a:solidFill>
                    <a:schemeClr val="tx1">
                      <a:lumMod val="50000"/>
                      <a:lumOff val="50000"/>
                    </a:schemeClr>
                  </a:solidFill>
                </a:rPr>
                <a:t>标题文本预设</a:t>
              </a:r>
              <a:endParaRPr lang="zh-CN" altLang="en-US" sz="2135" b="1" dirty="0">
                <a:solidFill>
                  <a:schemeClr val="tx1">
                    <a:lumMod val="50000"/>
                    <a:lumOff val="50000"/>
                  </a:schemeClr>
                </a:solidFill>
              </a:endParaRPr>
            </a:p>
          </p:txBody>
        </p:sp>
        <p:sp>
          <p:nvSpPr>
            <p:cNvPr id="27" name="TextBox 36"/>
            <p:cNvSpPr txBox="1"/>
            <p:nvPr/>
          </p:nvSpPr>
          <p:spPr>
            <a:xfrm>
              <a:off x="1197898" y="2891770"/>
              <a:ext cx="2198693" cy="618766"/>
            </a:xfrm>
            <a:prstGeom prst="rect">
              <a:avLst/>
            </a:prstGeom>
          </p:spPr>
          <p:txBody>
            <a:bodyPr vert="horz" wrap="square" lIns="0" tIns="0" rIns="0" bIns="0" anchor="ctr" anchorCtr="0">
              <a:normAutofit fontScale="92500" lnSpcReduction="20000"/>
            </a:bodyPr>
            <a:lstStyle/>
            <a:p>
              <a:pPr algn="l">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19" name="Group 38"/>
          <p:cNvGrpSpPr/>
          <p:nvPr/>
        </p:nvGrpSpPr>
        <p:grpSpPr>
          <a:xfrm>
            <a:off x="1679510" y="4600767"/>
            <a:ext cx="2198693" cy="1006991"/>
            <a:chOff x="1197898" y="2503545"/>
            <a:chExt cx="2198693" cy="1006991"/>
          </a:xfrm>
        </p:grpSpPr>
        <p:sp>
          <p:nvSpPr>
            <p:cNvPr id="24" name="TextBox 39"/>
            <p:cNvSpPr txBox="1"/>
            <p:nvPr/>
          </p:nvSpPr>
          <p:spPr>
            <a:xfrm>
              <a:off x="1197898" y="2503545"/>
              <a:ext cx="1231106" cy="388226"/>
            </a:xfrm>
            <a:prstGeom prst="rect">
              <a:avLst/>
            </a:prstGeom>
            <a:noFill/>
          </p:spPr>
          <p:txBody>
            <a:bodyPr wrap="none" lIns="0" tIns="0" rIns="0" bIns="0" anchor="b" anchorCtr="0">
              <a:normAutofit/>
            </a:bodyPr>
            <a:lstStyle/>
            <a:p>
              <a:r>
                <a:rPr lang="zh-CN" altLang="en-US" sz="2135" b="1" dirty="0">
                  <a:solidFill>
                    <a:schemeClr val="tx1">
                      <a:lumMod val="50000"/>
                      <a:lumOff val="50000"/>
                    </a:schemeClr>
                  </a:solidFill>
                </a:rPr>
                <a:t>标题文本预设</a:t>
              </a:r>
              <a:endParaRPr lang="zh-CN" altLang="en-US" sz="2135" b="1" dirty="0">
                <a:solidFill>
                  <a:schemeClr val="tx1">
                    <a:lumMod val="50000"/>
                    <a:lumOff val="50000"/>
                  </a:schemeClr>
                </a:solidFill>
              </a:endParaRPr>
            </a:p>
          </p:txBody>
        </p:sp>
        <p:sp>
          <p:nvSpPr>
            <p:cNvPr id="25" name="TextBox 40"/>
            <p:cNvSpPr txBox="1"/>
            <p:nvPr/>
          </p:nvSpPr>
          <p:spPr>
            <a:xfrm>
              <a:off x="1197898" y="2891770"/>
              <a:ext cx="2198693" cy="618766"/>
            </a:xfrm>
            <a:prstGeom prst="rect">
              <a:avLst/>
            </a:prstGeom>
          </p:spPr>
          <p:txBody>
            <a:bodyPr vert="horz" wrap="square" lIns="0" tIns="0" rIns="0" bIns="0" anchor="ctr" anchorCtr="0">
              <a:normAutofit fontScale="92500" lnSpcReduction="20000"/>
            </a:bodyPr>
            <a:lstStyle/>
            <a:p>
              <a:pPr algn="l">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20" name="组合 19"/>
          <p:cNvGrpSpPr/>
          <p:nvPr/>
        </p:nvGrpSpPr>
        <p:grpSpPr>
          <a:xfrm>
            <a:off x="3860917" y="1666997"/>
            <a:ext cx="4496132" cy="4496132"/>
            <a:chOff x="2895687" y="1250247"/>
            <a:chExt cx="3372099" cy="3372099"/>
          </a:xfrm>
        </p:grpSpPr>
        <p:grpSp>
          <p:nvGrpSpPr>
            <p:cNvPr id="3" name="组合 2"/>
            <p:cNvGrpSpPr/>
            <p:nvPr/>
          </p:nvGrpSpPr>
          <p:grpSpPr>
            <a:xfrm rot="2520276">
              <a:off x="2895687" y="1250247"/>
              <a:ext cx="3372099" cy="3372099"/>
              <a:chOff x="1729628" y="3127782"/>
              <a:chExt cx="5116118" cy="5116118"/>
            </a:xfrm>
          </p:grpSpPr>
          <p:grpSp>
            <p:nvGrpSpPr>
              <p:cNvPr id="2" name="组合 1"/>
              <p:cNvGrpSpPr/>
              <p:nvPr/>
            </p:nvGrpSpPr>
            <p:grpSpPr>
              <a:xfrm>
                <a:off x="1729628" y="4949230"/>
                <a:ext cx="5116118" cy="1284900"/>
                <a:chOff x="1729628" y="4949230"/>
                <a:chExt cx="5116118" cy="1284900"/>
              </a:xfrm>
            </p:grpSpPr>
            <p:pic>
              <p:nvPicPr>
                <p:cNvPr id="46" name="图片 45"/>
                <p:cNvPicPr>
                  <a:picLocks noChangeAspect="1"/>
                </p:cNvPicPr>
                <p:nvPr/>
              </p:nvPicPr>
              <p:blipFill>
                <a:blip r:embed="rId1"/>
                <a:stretch>
                  <a:fillRect/>
                </a:stretch>
              </p:blipFill>
              <p:spPr>
                <a:xfrm rot="5681884">
                  <a:off x="2463133" y="4274237"/>
                  <a:ext cx="1226388" cy="2693397"/>
                </a:xfrm>
                <a:prstGeom prst="rect">
                  <a:avLst/>
                </a:prstGeom>
              </p:spPr>
            </p:pic>
            <p:pic>
              <p:nvPicPr>
                <p:cNvPr id="50" name="图片 49"/>
                <p:cNvPicPr>
                  <a:picLocks noChangeAspect="1"/>
                </p:cNvPicPr>
                <p:nvPr/>
              </p:nvPicPr>
              <p:blipFill>
                <a:blip r:embed="rId1"/>
                <a:stretch>
                  <a:fillRect/>
                </a:stretch>
              </p:blipFill>
              <p:spPr>
                <a:xfrm rot="16200000">
                  <a:off x="4885854" y="4215725"/>
                  <a:ext cx="1226388" cy="2693397"/>
                </a:xfrm>
                <a:prstGeom prst="rect">
                  <a:avLst/>
                </a:prstGeom>
              </p:spPr>
            </p:pic>
          </p:grpSp>
          <p:grpSp>
            <p:nvGrpSpPr>
              <p:cNvPr id="51" name="组合 50"/>
              <p:cNvGrpSpPr/>
              <p:nvPr/>
            </p:nvGrpSpPr>
            <p:grpSpPr>
              <a:xfrm rot="5232388">
                <a:off x="1721297" y="5043391"/>
                <a:ext cx="5116118" cy="1284900"/>
                <a:chOff x="1729628" y="4949230"/>
                <a:chExt cx="5116118" cy="1284900"/>
              </a:xfrm>
            </p:grpSpPr>
            <p:pic>
              <p:nvPicPr>
                <p:cNvPr id="52" name="图片 51"/>
                <p:cNvPicPr>
                  <a:picLocks noChangeAspect="1"/>
                </p:cNvPicPr>
                <p:nvPr/>
              </p:nvPicPr>
              <p:blipFill>
                <a:blip r:embed="rId1"/>
                <a:stretch>
                  <a:fillRect/>
                </a:stretch>
              </p:blipFill>
              <p:spPr>
                <a:xfrm rot="5681884">
                  <a:off x="2463133" y="4274237"/>
                  <a:ext cx="1226388" cy="2693397"/>
                </a:xfrm>
                <a:prstGeom prst="rect">
                  <a:avLst/>
                </a:prstGeom>
              </p:spPr>
            </p:pic>
            <p:pic>
              <p:nvPicPr>
                <p:cNvPr id="53" name="图片 52"/>
                <p:cNvPicPr>
                  <a:picLocks noChangeAspect="1"/>
                </p:cNvPicPr>
                <p:nvPr/>
              </p:nvPicPr>
              <p:blipFill>
                <a:blip r:embed="rId1"/>
                <a:stretch>
                  <a:fillRect/>
                </a:stretch>
              </p:blipFill>
              <p:spPr>
                <a:xfrm rot="16200000">
                  <a:off x="4885854" y="4215725"/>
                  <a:ext cx="1226388" cy="2693397"/>
                </a:xfrm>
                <a:prstGeom prst="rect">
                  <a:avLst/>
                </a:prstGeom>
              </p:spPr>
            </p:pic>
          </p:grpSp>
        </p:grpSp>
        <p:pic>
          <p:nvPicPr>
            <p:cNvPr id="54" name="图片 53"/>
            <p:cNvPicPr>
              <a:picLocks noChangeAspect="1"/>
            </p:cNvPicPr>
            <p:nvPr/>
          </p:nvPicPr>
          <p:blipFill>
            <a:blip r:embed="rId2"/>
            <a:stretch>
              <a:fillRect/>
            </a:stretch>
          </p:blipFill>
          <p:spPr>
            <a:xfrm>
              <a:off x="4108999" y="2465373"/>
              <a:ext cx="945798" cy="903248"/>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3921" y="1656482"/>
            <a:ext cx="5956662" cy="3722914"/>
          </a:xfrm>
          <a:prstGeom prst="rect">
            <a:avLst/>
          </a:prstGeom>
        </p:spPr>
      </p:pic>
      <p:sp>
        <p:nvSpPr>
          <p:cNvPr id="4" name="文本框 3"/>
          <p:cNvSpPr txBox="1"/>
          <p:nvPr/>
        </p:nvSpPr>
        <p:spPr>
          <a:xfrm>
            <a:off x="8749419" y="1425028"/>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840583" y="1426372"/>
            <a:ext cx="2031325" cy="2009921"/>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细描在此处添加详细在此处请在此处添加详细描在此处添加详细在此处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514" y="1927508"/>
            <a:ext cx="638229" cy="583980"/>
          </a:xfrm>
          <a:prstGeom prst="rect">
            <a:avLst/>
          </a:prstGeom>
        </p:spPr>
      </p:pic>
      <p:sp>
        <p:nvSpPr>
          <p:cNvPr id="7" name="文本框 6"/>
          <p:cNvSpPr txBox="1"/>
          <p:nvPr/>
        </p:nvSpPr>
        <p:spPr>
          <a:xfrm>
            <a:off x="10252310" y="3938773"/>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343474" y="3940117"/>
            <a:ext cx="2031325" cy="2009921"/>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细描在此处添加详细在此处请在此处添加详细描在此处添加详细在此处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8405" y="4441253"/>
            <a:ext cx="638229" cy="583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744624" y="2642036"/>
            <a:ext cx="2149099" cy="2149099"/>
            <a:chOff x="4308468" y="1981527"/>
            <a:chExt cx="1611824" cy="1611824"/>
          </a:xfrm>
        </p:grpSpPr>
        <p:sp>
          <p:nvSpPr>
            <p:cNvPr id="5" name="Freeform: Shape 4"/>
            <p:cNvSpPr/>
            <p:nvPr/>
          </p:nvSpPr>
          <p:spPr bwMode="auto">
            <a:xfrm>
              <a:off x="5248946" y="2562186"/>
              <a:ext cx="287155" cy="28299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a:effectLst/>
          </p:spPr>
          <p:txBody>
            <a:bodyPr anchor="ctr"/>
            <a:lstStyle/>
            <a:p>
              <a:pPr algn="ctr"/>
              <a:endParaRPr sz="2400">
                <a:solidFill>
                  <a:schemeClr val="tx1">
                    <a:lumMod val="50000"/>
                    <a:lumOff val="50000"/>
                  </a:schemeClr>
                </a:solidFill>
              </a:endParaRPr>
            </a:p>
          </p:txBody>
        </p:sp>
        <p:sp>
          <p:nvSpPr>
            <p:cNvPr id="8" name="Freeform: Shape 7"/>
            <p:cNvSpPr/>
            <p:nvPr/>
          </p:nvSpPr>
          <p:spPr>
            <a:xfrm rot="7768221">
              <a:off x="4308468" y="1981527"/>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50000"/>
                    <a:lumOff val="50000"/>
                  </a:schemeClr>
                </a:solidFill>
              </a:endParaRPr>
            </a:p>
          </p:txBody>
        </p:sp>
      </p:grpSp>
      <p:grpSp>
        <p:nvGrpSpPr>
          <p:cNvPr id="30" name="组合 29"/>
          <p:cNvGrpSpPr/>
          <p:nvPr/>
        </p:nvGrpSpPr>
        <p:grpSpPr>
          <a:xfrm>
            <a:off x="4074721" y="2640939"/>
            <a:ext cx="2149099" cy="2149099"/>
            <a:chOff x="3056041" y="1980704"/>
            <a:chExt cx="1611824" cy="1611824"/>
          </a:xfrm>
        </p:grpSpPr>
        <p:sp>
          <p:nvSpPr>
            <p:cNvPr id="4" name="Freeform: Shape 3"/>
            <p:cNvSpPr/>
            <p:nvPr/>
          </p:nvSpPr>
          <p:spPr bwMode="auto">
            <a:xfrm>
              <a:off x="3413084" y="2644974"/>
              <a:ext cx="247781" cy="36486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a:effectLst/>
          </p:spPr>
          <p:txBody>
            <a:bodyPr anchor="ctr"/>
            <a:lstStyle/>
            <a:p>
              <a:pPr algn="ctr"/>
              <a:endParaRPr sz="2400">
                <a:solidFill>
                  <a:schemeClr val="tx1">
                    <a:lumMod val="50000"/>
                    <a:lumOff val="50000"/>
                  </a:schemeClr>
                </a:solidFill>
              </a:endParaRPr>
            </a:p>
          </p:txBody>
        </p:sp>
        <p:sp>
          <p:nvSpPr>
            <p:cNvPr id="9" name="Freeform: Shape 8"/>
            <p:cNvSpPr/>
            <p:nvPr/>
          </p:nvSpPr>
          <p:spPr>
            <a:xfrm rot="18235072">
              <a:off x="3056041" y="1980704"/>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50000"/>
                    <a:lumOff val="50000"/>
                  </a:schemeClr>
                </a:solidFill>
              </a:endParaRPr>
            </a:p>
          </p:txBody>
        </p:sp>
      </p:grpSp>
      <p:grpSp>
        <p:nvGrpSpPr>
          <p:cNvPr id="31" name="组合 30"/>
          <p:cNvGrpSpPr/>
          <p:nvPr/>
        </p:nvGrpSpPr>
        <p:grpSpPr>
          <a:xfrm>
            <a:off x="4853369" y="1813259"/>
            <a:ext cx="2149099" cy="2149099"/>
            <a:chOff x="3640027" y="1359944"/>
            <a:chExt cx="1611824" cy="1611824"/>
          </a:xfrm>
        </p:grpSpPr>
        <p:sp>
          <p:nvSpPr>
            <p:cNvPr id="7" name="Freeform: Shape 6"/>
            <p:cNvSpPr/>
            <p:nvPr/>
          </p:nvSpPr>
          <p:spPr bwMode="auto">
            <a:xfrm>
              <a:off x="4305950" y="1712923"/>
              <a:ext cx="302603" cy="236819"/>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accent2"/>
            </a:solidFill>
            <a:ln w="9525">
              <a:noFill/>
              <a:round/>
            </a:ln>
            <a:effectLst/>
          </p:spPr>
          <p:txBody>
            <a:bodyPr anchor="ctr"/>
            <a:lstStyle/>
            <a:p>
              <a:pPr algn="ctr"/>
              <a:endParaRPr sz="2400">
                <a:solidFill>
                  <a:schemeClr val="tx1">
                    <a:lumMod val="50000"/>
                    <a:lumOff val="50000"/>
                  </a:schemeClr>
                </a:solidFill>
              </a:endParaRPr>
            </a:p>
          </p:txBody>
        </p:sp>
        <p:sp>
          <p:nvSpPr>
            <p:cNvPr id="10" name="Freeform: Shape 9"/>
            <p:cNvSpPr/>
            <p:nvPr/>
          </p:nvSpPr>
          <p:spPr>
            <a:xfrm rot="2018970">
              <a:off x="3640027" y="1359944"/>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50000"/>
                    <a:lumOff val="50000"/>
                  </a:schemeClr>
                </a:solidFill>
              </a:endParaRPr>
            </a:p>
          </p:txBody>
        </p:sp>
      </p:grpSp>
      <p:grpSp>
        <p:nvGrpSpPr>
          <p:cNvPr id="28" name="组合 27"/>
          <p:cNvGrpSpPr/>
          <p:nvPr/>
        </p:nvGrpSpPr>
        <p:grpSpPr>
          <a:xfrm>
            <a:off x="4915100" y="3345555"/>
            <a:ext cx="2149099" cy="2149099"/>
            <a:chOff x="3686325" y="2509166"/>
            <a:chExt cx="1611824" cy="1611824"/>
          </a:xfrm>
        </p:grpSpPr>
        <p:sp>
          <p:nvSpPr>
            <p:cNvPr id="6" name="Freeform: Shape 5"/>
            <p:cNvSpPr/>
            <p:nvPr/>
          </p:nvSpPr>
          <p:spPr bwMode="auto">
            <a:xfrm>
              <a:off x="4337971" y="3479957"/>
              <a:ext cx="307958" cy="30795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1"/>
            </a:solidFill>
            <a:ln w="9525">
              <a:noFill/>
              <a:round/>
            </a:ln>
            <a:effectLst/>
          </p:spPr>
          <p:txBody>
            <a:bodyPr anchor="ctr"/>
            <a:lstStyle/>
            <a:p>
              <a:pPr algn="ctr"/>
              <a:endParaRPr sz="2400">
                <a:solidFill>
                  <a:schemeClr val="tx1">
                    <a:lumMod val="50000"/>
                    <a:lumOff val="50000"/>
                  </a:schemeClr>
                </a:solidFill>
              </a:endParaRPr>
            </a:p>
          </p:txBody>
        </p:sp>
        <p:sp>
          <p:nvSpPr>
            <p:cNvPr id="11" name="Freeform: Shape 10"/>
            <p:cNvSpPr/>
            <p:nvPr/>
          </p:nvSpPr>
          <p:spPr>
            <a:xfrm rot="12594151">
              <a:off x="3686325" y="2509166"/>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50000"/>
                    <a:lumOff val="50000"/>
                  </a:schemeClr>
                </a:solidFill>
              </a:endParaRPr>
            </a:p>
          </p:txBody>
        </p:sp>
      </p:grpSp>
      <p:cxnSp>
        <p:nvCxnSpPr>
          <p:cNvPr id="12" name="Straight Arrow Connector 11"/>
          <p:cNvCxnSpPr>
            <a:stCxn id="10" idx="8"/>
          </p:cNvCxnSpPr>
          <p:nvPr/>
        </p:nvCxnSpPr>
        <p:spPr>
          <a:xfrm flipH="1" flipV="1">
            <a:off x="3736309" y="1903471"/>
            <a:ext cx="1297111" cy="388917"/>
          </a:xfrm>
          <a:prstGeom prst="straightConnector1">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58132" y="4424836"/>
            <a:ext cx="1040171" cy="222565"/>
          </a:xfrm>
          <a:prstGeom prst="straightConnector1">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25"/>
          <p:cNvCxnSpPr/>
          <p:nvPr/>
        </p:nvCxnSpPr>
        <p:spPr>
          <a:xfrm flipH="1">
            <a:off x="7417842" y="1903468"/>
            <a:ext cx="911629" cy="1067331"/>
          </a:xfrm>
          <a:prstGeom prst="straightConnector1">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6"/>
          <p:cNvCxnSpPr/>
          <p:nvPr/>
        </p:nvCxnSpPr>
        <p:spPr>
          <a:xfrm flipH="1">
            <a:off x="6791235" y="4664900"/>
            <a:ext cx="1552947" cy="290755"/>
          </a:xfrm>
          <a:prstGeom prst="straightConnector1">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27"/>
          <p:cNvGrpSpPr/>
          <p:nvPr/>
        </p:nvGrpSpPr>
        <p:grpSpPr>
          <a:xfrm>
            <a:off x="1187127" y="1588024"/>
            <a:ext cx="2549181" cy="1082517"/>
            <a:chOff x="1762632" y="1197195"/>
            <a:chExt cx="2549181" cy="1082518"/>
          </a:xfrm>
        </p:grpSpPr>
        <p:sp>
          <p:nvSpPr>
            <p:cNvPr id="26" name="TextBox 28"/>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dirty="0">
                  <a:solidFill>
                    <a:schemeClr val="tx1">
                      <a:lumMod val="50000"/>
                      <a:lumOff val="50000"/>
                    </a:schemeClr>
                  </a:solidFill>
                </a:rPr>
                <a:t>标题文本预设</a:t>
              </a:r>
              <a:endParaRPr lang="zh-CN" altLang="en-US" sz="2135" b="1" dirty="0">
                <a:solidFill>
                  <a:schemeClr val="tx1">
                    <a:lumMod val="50000"/>
                    <a:lumOff val="50000"/>
                  </a:schemeClr>
                </a:solidFill>
              </a:endParaRPr>
            </a:p>
          </p:txBody>
        </p:sp>
        <p:sp>
          <p:nvSpPr>
            <p:cNvPr id="27" name="TextBox 29"/>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17" name="Group 30"/>
          <p:cNvGrpSpPr/>
          <p:nvPr/>
        </p:nvGrpSpPr>
        <p:grpSpPr>
          <a:xfrm>
            <a:off x="1108951" y="4392690"/>
            <a:ext cx="2549181" cy="1082517"/>
            <a:chOff x="1762632" y="1197195"/>
            <a:chExt cx="2549181" cy="1082518"/>
          </a:xfrm>
        </p:grpSpPr>
        <p:sp>
          <p:nvSpPr>
            <p:cNvPr id="24" name="TextBox 31"/>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a:solidFill>
                    <a:schemeClr val="tx1">
                      <a:lumMod val="50000"/>
                      <a:lumOff val="50000"/>
                    </a:schemeClr>
                  </a:solidFill>
                </a:rPr>
                <a:t>标题文本预设</a:t>
              </a:r>
              <a:endParaRPr lang="zh-CN" altLang="en-US" sz="2135" b="1">
                <a:solidFill>
                  <a:schemeClr val="tx1">
                    <a:lumMod val="50000"/>
                    <a:lumOff val="50000"/>
                  </a:schemeClr>
                </a:solidFill>
              </a:endParaRPr>
            </a:p>
          </p:txBody>
        </p:sp>
        <p:sp>
          <p:nvSpPr>
            <p:cNvPr id="25" name="TextBox 32"/>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18" name="Group 33"/>
          <p:cNvGrpSpPr/>
          <p:nvPr/>
        </p:nvGrpSpPr>
        <p:grpSpPr>
          <a:xfrm>
            <a:off x="8329471" y="1535763"/>
            <a:ext cx="2549181" cy="1082517"/>
            <a:chOff x="1762632" y="1197195"/>
            <a:chExt cx="2549181" cy="1082518"/>
          </a:xfrm>
        </p:grpSpPr>
        <p:sp>
          <p:nvSpPr>
            <p:cNvPr id="22" name="TextBox 34"/>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a:solidFill>
                    <a:schemeClr val="tx1">
                      <a:lumMod val="50000"/>
                      <a:lumOff val="50000"/>
                    </a:schemeClr>
                  </a:solidFill>
                </a:rPr>
                <a:t>标题文本预设</a:t>
              </a:r>
              <a:endParaRPr lang="zh-CN" altLang="en-US" sz="2135" b="1">
                <a:solidFill>
                  <a:schemeClr val="tx1">
                    <a:lumMod val="50000"/>
                    <a:lumOff val="50000"/>
                  </a:schemeClr>
                </a:solidFill>
              </a:endParaRPr>
            </a:p>
          </p:txBody>
        </p:sp>
        <p:sp>
          <p:nvSpPr>
            <p:cNvPr id="23" name="TextBox 35"/>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grpSp>
        <p:nvGrpSpPr>
          <p:cNvPr id="19" name="Group 36"/>
          <p:cNvGrpSpPr/>
          <p:nvPr/>
        </p:nvGrpSpPr>
        <p:grpSpPr>
          <a:xfrm>
            <a:off x="8344182" y="4371184"/>
            <a:ext cx="2549181" cy="1082517"/>
            <a:chOff x="1762632" y="1197195"/>
            <a:chExt cx="2549181" cy="1082518"/>
          </a:xfrm>
        </p:grpSpPr>
        <p:sp>
          <p:nvSpPr>
            <p:cNvPr id="20" name="TextBox 37"/>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a:solidFill>
                    <a:schemeClr val="tx1">
                      <a:lumMod val="50000"/>
                      <a:lumOff val="50000"/>
                    </a:schemeClr>
                  </a:solidFill>
                </a:rPr>
                <a:t>标题文本预设</a:t>
              </a:r>
              <a:endParaRPr lang="zh-CN" altLang="en-US" sz="2135" b="1">
                <a:solidFill>
                  <a:schemeClr val="tx1">
                    <a:lumMod val="50000"/>
                    <a:lumOff val="50000"/>
                  </a:schemeClr>
                </a:solidFill>
              </a:endParaRPr>
            </a:p>
          </p:txBody>
        </p:sp>
        <p:sp>
          <p:nvSpPr>
            <p:cNvPr id="21" name="TextBox 38"/>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tx1">
                      <a:lumMod val="50000"/>
                      <a:lumOff val="50000"/>
                    </a:schemeClr>
                  </a:solidFill>
                </a:rPr>
                <a:t>此部分内容作为文字排版占位显示 </a:t>
              </a:r>
              <a:br>
                <a:rPr lang="zh-CN" altLang="en-US" sz="1400">
                  <a:solidFill>
                    <a:schemeClr val="tx1">
                      <a:lumMod val="50000"/>
                      <a:lumOff val="50000"/>
                    </a:schemeClr>
                  </a:solidFill>
                </a:rPr>
              </a:br>
              <a:r>
                <a:rPr lang="zh-CN" altLang="en-US" sz="1400">
                  <a:solidFill>
                    <a:schemeClr val="tx1">
                      <a:lumMod val="50000"/>
                      <a:lumOff val="50000"/>
                    </a:schemeClr>
                  </a:solidFill>
                </a:rPr>
                <a:t>（建议使用主题字体）</a:t>
              </a:r>
              <a:endParaRPr lang="zh-CN" altLang="en-US" sz="1400">
                <a:solidFill>
                  <a:schemeClr val="tx1">
                    <a:lumMod val="50000"/>
                    <a:lumOff val="50000"/>
                  </a:schemeClr>
                </a:solidFill>
              </a:endParaRPr>
            </a:p>
          </p:txBody>
        </p:sp>
      </p:grpSp>
      <p:pic>
        <p:nvPicPr>
          <p:cNvPr id="33" name="图片 32"/>
          <p:cNvPicPr>
            <a:picLocks noChangeAspect="1"/>
          </p:cNvPicPr>
          <p:nvPr/>
        </p:nvPicPr>
        <p:blipFill>
          <a:blip r:embed="rId1"/>
          <a:stretch>
            <a:fillRect/>
          </a:stretch>
        </p:blipFill>
        <p:spPr>
          <a:xfrm>
            <a:off x="5286695" y="2960563"/>
            <a:ext cx="1443904" cy="14106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3000"/>
                            </p:stCondLst>
                            <p:childTnLst>
                              <p:par>
                                <p:cTn id="45" presetID="22" presetClass="entr" presetSubtype="4"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3500"/>
                            </p:stCondLst>
                            <p:childTnLst>
                              <p:par>
                                <p:cTn id="49" presetID="42"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7928"/>
          <a:stretch>
            <a:fillRect/>
          </a:stretch>
        </p:blipFill>
        <p:spPr>
          <a:xfrm>
            <a:off x="754932" y="1883829"/>
            <a:ext cx="5665558" cy="3489484"/>
          </a:xfrm>
          <a:prstGeom prst="rect">
            <a:avLst/>
          </a:prstGeom>
        </p:spPr>
      </p:pic>
      <p:grpSp>
        <p:nvGrpSpPr>
          <p:cNvPr id="3" name="组合 2"/>
          <p:cNvGrpSpPr/>
          <p:nvPr/>
        </p:nvGrpSpPr>
        <p:grpSpPr>
          <a:xfrm>
            <a:off x="9484055" y="2338540"/>
            <a:ext cx="1964087" cy="3336546"/>
            <a:chOff x="4167142" y="3832565"/>
            <a:chExt cx="1964087" cy="2229224"/>
          </a:xfrm>
        </p:grpSpPr>
        <p:sp>
          <p:nvSpPr>
            <p:cNvPr id="4" name="矩形 3"/>
            <p:cNvSpPr/>
            <p:nvPr/>
          </p:nvSpPr>
          <p:spPr>
            <a:xfrm>
              <a:off x="4167142" y="3832565"/>
              <a:ext cx="1477328" cy="2229224"/>
            </a:xfrm>
            <a:prstGeom prst="rect">
              <a:avLst/>
            </a:prstGeom>
          </p:spPr>
          <p:txBody>
            <a:bodyPr vert="eaVert" wrap="square">
              <a:spAutoFit/>
            </a:bodyPr>
            <a:lstStyle/>
            <a:p>
              <a:pPr>
                <a:lnSpc>
                  <a:spcPct val="20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文本，尽量与标题文本语言风请在此处添加详细描述文本，尽量与标题文本语言风请在此处添加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392565" y="3832565"/>
              <a:ext cx="738664" cy="1064297"/>
            </a:xfrm>
            <a:prstGeom prst="rect">
              <a:avLst/>
            </a:prstGeom>
            <a:noFill/>
          </p:spPr>
          <p:txBody>
            <a:bodyPr vert="eaVert" wrap="square" rtlCol="0">
              <a:spAutoFit/>
            </a:bodyPr>
            <a:lstStyle/>
            <a:p>
              <a:r>
                <a:rPr lang="zh-CN" altLang="en-US" sz="3600" b="1" spc="600" dirty="0" smtClean="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3600" b="1" spc="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907253" y="2279612"/>
            <a:ext cx="1964087" cy="3336546"/>
            <a:chOff x="4167142" y="3832565"/>
            <a:chExt cx="1964087" cy="2229224"/>
          </a:xfrm>
        </p:grpSpPr>
        <p:sp>
          <p:nvSpPr>
            <p:cNvPr id="7" name="矩形 6"/>
            <p:cNvSpPr/>
            <p:nvPr/>
          </p:nvSpPr>
          <p:spPr>
            <a:xfrm>
              <a:off x="4167142" y="3832565"/>
              <a:ext cx="1477328" cy="2229224"/>
            </a:xfrm>
            <a:prstGeom prst="rect">
              <a:avLst/>
            </a:prstGeom>
          </p:spPr>
          <p:txBody>
            <a:bodyPr vert="eaVert" wrap="square">
              <a:spAutoFit/>
            </a:bodyPr>
            <a:lstStyle/>
            <a:p>
              <a:pPr>
                <a:lnSpc>
                  <a:spcPct val="20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文本，尽量与标题文本语言风请在此处添加详细描述文本，尽量与标题文本语言风请在此处添加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392565" y="3832565"/>
              <a:ext cx="738664" cy="1064297"/>
            </a:xfrm>
            <a:prstGeom prst="rect">
              <a:avLst/>
            </a:prstGeom>
            <a:noFill/>
          </p:spPr>
          <p:txBody>
            <a:bodyPr vert="eaVert" wrap="square" rtlCol="0">
              <a:spAutoFit/>
            </a:bodyPr>
            <a:lstStyle/>
            <a:p>
              <a:r>
                <a:rPr lang="zh-CN" altLang="en-US" sz="3600" b="1" spc="600" dirty="0" smtClean="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3600" b="1" spc="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1679510" y="4485118"/>
            <a:ext cx="2332549" cy="574644"/>
          </a:xfrm>
          <a:prstGeom prst="rect">
            <a:avLst/>
          </a:prstGeom>
          <a:noFill/>
        </p:spPr>
        <p:txBody>
          <a:bodyPr wrap="square" lIns="0" tIns="0" rIns="0" bIns="0" rtlCol="0">
            <a:spAutoFit/>
          </a:bodyPr>
          <a:lstStyle/>
          <a:p>
            <a:endPar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点击输入替换内容</a:t>
            </a:r>
            <a:endParaRPr lang="en-GB" altLang="zh-CN"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48"/>
          <p:cNvSpPr txBox="1"/>
          <p:nvPr/>
        </p:nvSpPr>
        <p:spPr>
          <a:xfrm>
            <a:off x="2452008" y="3448947"/>
            <a:ext cx="760483" cy="984885"/>
          </a:xfrm>
          <a:prstGeom prst="rect">
            <a:avLst/>
          </a:prstGeom>
          <a:noFill/>
        </p:spPr>
        <p:txBody>
          <a:bodyPr wrap="square" lIns="0" tIns="0" rIns="0" bIns="0" rtlCol="0">
            <a:spAutoFit/>
          </a:bodyPr>
          <a:lstStyle/>
          <a:p>
            <a:r>
              <a:rPr lang="en-US" altLang="zh-CN" sz="6400" dirty="0">
                <a:latin typeface="Agency FB" panose="020B0503020202020204" pitchFamily="34" charset="0"/>
                <a:ea typeface="微软雅黑" panose="020B0503020204020204" pitchFamily="34" charset="-122"/>
                <a:cs typeface="+mn-ea"/>
                <a:sym typeface="+mn-lt"/>
              </a:rPr>
              <a:t>01</a:t>
            </a:r>
            <a:endParaRPr lang="en-GB" altLang="zh-CN" sz="6400" dirty="0">
              <a:latin typeface="Agency FB" panose="020B0503020202020204" pitchFamily="34" charset="0"/>
              <a:ea typeface="微软雅黑" panose="020B0503020204020204" pitchFamily="34" charset="-122"/>
              <a:cs typeface="+mn-ea"/>
              <a:sym typeface="+mn-lt"/>
            </a:endParaRPr>
          </a:p>
        </p:txBody>
      </p:sp>
      <p:sp>
        <p:nvSpPr>
          <p:cNvPr id="32" name="椭圆 31"/>
          <p:cNvSpPr/>
          <p:nvPr/>
        </p:nvSpPr>
        <p:spPr>
          <a:xfrm>
            <a:off x="2137350" y="3329786"/>
            <a:ext cx="1153989" cy="11539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TextBox 48"/>
          <p:cNvSpPr txBox="1"/>
          <p:nvPr/>
        </p:nvSpPr>
        <p:spPr>
          <a:xfrm>
            <a:off x="3965360" y="4485118"/>
            <a:ext cx="2332549" cy="574644"/>
          </a:xfrm>
          <a:prstGeom prst="rect">
            <a:avLst/>
          </a:prstGeom>
          <a:noFill/>
        </p:spPr>
        <p:txBody>
          <a:bodyPr wrap="square" lIns="0" tIns="0" rIns="0" bIns="0" rtlCol="0">
            <a:spAutoFit/>
          </a:bodyPr>
          <a:lstStyle/>
          <a:p>
            <a:endPar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点击输入替换内容</a:t>
            </a:r>
            <a:endParaRPr lang="en-GB" altLang="zh-CN"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48"/>
          <p:cNvSpPr txBox="1"/>
          <p:nvPr/>
        </p:nvSpPr>
        <p:spPr>
          <a:xfrm>
            <a:off x="4654193" y="3448947"/>
            <a:ext cx="760483" cy="984885"/>
          </a:xfrm>
          <a:prstGeom prst="rect">
            <a:avLst/>
          </a:prstGeom>
          <a:noFill/>
        </p:spPr>
        <p:txBody>
          <a:bodyPr wrap="square" lIns="0" tIns="0" rIns="0" bIns="0" rtlCol="0">
            <a:spAutoFit/>
          </a:bodyPr>
          <a:lstStyle/>
          <a:p>
            <a:r>
              <a:rPr lang="en-US" altLang="zh-CN" sz="6400" dirty="0">
                <a:latin typeface="Agency FB" panose="020B0503020202020204" pitchFamily="34" charset="0"/>
                <a:ea typeface="微软雅黑" panose="020B0503020204020204" pitchFamily="34" charset="-122"/>
                <a:cs typeface="+mn-ea"/>
                <a:sym typeface="+mn-lt"/>
              </a:rPr>
              <a:t>02</a:t>
            </a:r>
            <a:endParaRPr lang="en-GB" altLang="zh-CN" sz="6400" dirty="0">
              <a:latin typeface="Agency FB" panose="020B0503020202020204" pitchFamily="34" charset="0"/>
              <a:ea typeface="微软雅黑" panose="020B0503020204020204" pitchFamily="34" charset="-122"/>
              <a:cs typeface="+mn-ea"/>
              <a:sym typeface="+mn-lt"/>
            </a:endParaRPr>
          </a:p>
        </p:txBody>
      </p:sp>
      <p:sp>
        <p:nvSpPr>
          <p:cNvPr id="35" name="椭圆 34"/>
          <p:cNvSpPr/>
          <p:nvPr/>
        </p:nvSpPr>
        <p:spPr>
          <a:xfrm>
            <a:off x="4423200" y="3329786"/>
            <a:ext cx="1153989" cy="11539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48"/>
          <p:cNvSpPr txBox="1"/>
          <p:nvPr/>
        </p:nvSpPr>
        <p:spPr>
          <a:xfrm>
            <a:off x="6251211" y="4485118"/>
            <a:ext cx="2332549" cy="574644"/>
          </a:xfrm>
          <a:prstGeom prst="rect">
            <a:avLst/>
          </a:prstGeom>
          <a:noFill/>
        </p:spPr>
        <p:txBody>
          <a:bodyPr wrap="square" lIns="0" tIns="0" rIns="0" bIns="0" rtlCol="0">
            <a:spAutoFit/>
          </a:bodyPr>
          <a:lstStyle/>
          <a:p>
            <a:endPar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点击输入替换内容</a:t>
            </a:r>
            <a:endPar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48"/>
          <p:cNvSpPr txBox="1"/>
          <p:nvPr/>
        </p:nvSpPr>
        <p:spPr>
          <a:xfrm>
            <a:off x="6940044" y="3448947"/>
            <a:ext cx="760483" cy="984885"/>
          </a:xfrm>
          <a:prstGeom prst="rect">
            <a:avLst/>
          </a:prstGeom>
          <a:noFill/>
        </p:spPr>
        <p:txBody>
          <a:bodyPr wrap="square" lIns="0" tIns="0" rIns="0" bIns="0" rtlCol="0">
            <a:spAutoFit/>
          </a:bodyPr>
          <a:lstStyle/>
          <a:p>
            <a:r>
              <a:rPr lang="en-US" altLang="zh-CN" sz="6400" dirty="0">
                <a:latin typeface="Agency FB" panose="020B0503020202020204" pitchFamily="34" charset="0"/>
                <a:ea typeface="微软雅黑" panose="020B0503020204020204" pitchFamily="34" charset="-122"/>
                <a:cs typeface="+mn-ea"/>
                <a:sym typeface="+mn-lt"/>
              </a:rPr>
              <a:t>03</a:t>
            </a:r>
            <a:endParaRPr lang="en-GB" altLang="zh-CN" sz="6400" dirty="0">
              <a:latin typeface="Agency FB" panose="020B0503020202020204" pitchFamily="34" charset="0"/>
              <a:ea typeface="微软雅黑" panose="020B0503020204020204" pitchFamily="34" charset="-122"/>
              <a:cs typeface="+mn-ea"/>
              <a:sym typeface="+mn-lt"/>
            </a:endParaRPr>
          </a:p>
        </p:txBody>
      </p:sp>
      <p:sp>
        <p:nvSpPr>
          <p:cNvPr id="38" name="椭圆 37"/>
          <p:cNvSpPr/>
          <p:nvPr/>
        </p:nvSpPr>
        <p:spPr>
          <a:xfrm>
            <a:off x="6709051" y="3329786"/>
            <a:ext cx="1153989" cy="11539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TextBox 48"/>
          <p:cNvSpPr txBox="1"/>
          <p:nvPr/>
        </p:nvSpPr>
        <p:spPr>
          <a:xfrm>
            <a:off x="8537062" y="4485118"/>
            <a:ext cx="2332549" cy="574644"/>
          </a:xfrm>
          <a:prstGeom prst="rect">
            <a:avLst/>
          </a:prstGeom>
          <a:noFill/>
        </p:spPr>
        <p:txBody>
          <a:bodyPr wrap="square" lIns="0" tIns="0" rIns="0" bIns="0" rtlCol="0">
            <a:spAutoFit/>
          </a:bodyPr>
          <a:lstStyle/>
          <a:p>
            <a:endPar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点击输入替换内容</a:t>
            </a:r>
            <a:endParaRPr lang="en-GB" altLang="zh-CN" sz="18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48"/>
          <p:cNvSpPr txBox="1"/>
          <p:nvPr/>
        </p:nvSpPr>
        <p:spPr>
          <a:xfrm>
            <a:off x="9225895" y="3448947"/>
            <a:ext cx="760483" cy="984885"/>
          </a:xfrm>
          <a:prstGeom prst="rect">
            <a:avLst/>
          </a:prstGeom>
          <a:noFill/>
        </p:spPr>
        <p:txBody>
          <a:bodyPr wrap="square" lIns="0" tIns="0" rIns="0" bIns="0" rtlCol="0">
            <a:spAutoFit/>
          </a:bodyPr>
          <a:lstStyle/>
          <a:p>
            <a:r>
              <a:rPr lang="en-US" altLang="zh-CN" sz="6400" dirty="0">
                <a:latin typeface="Agency FB" panose="020B0503020202020204" pitchFamily="34" charset="0"/>
                <a:ea typeface="微软雅黑" panose="020B0503020204020204" pitchFamily="34" charset="-122"/>
                <a:cs typeface="+mn-ea"/>
                <a:sym typeface="+mn-lt"/>
              </a:rPr>
              <a:t>04</a:t>
            </a:r>
            <a:endParaRPr lang="en-GB" altLang="zh-CN" sz="6400" dirty="0">
              <a:latin typeface="Agency FB" panose="020B0503020202020204" pitchFamily="34" charset="0"/>
              <a:ea typeface="微软雅黑" panose="020B0503020204020204" pitchFamily="34" charset="-122"/>
              <a:cs typeface="+mn-ea"/>
              <a:sym typeface="+mn-lt"/>
            </a:endParaRPr>
          </a:p>
        </p:txBody>
      </p:sp>
      <p:sp>
        <p:nvSpPr>
          <p:cNvPr id="41" name="椭圆 40"/>
          <p:cNvSpPr/>
          <p:nvPr/>
        </p:nvSpPr>
        <p:spPr>
          <a:xfrm>
            <a:off x="8994902" y="3329786"/>
            <a:ext cx="1153989" cy="11539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2" name="组合 21"/>
          <p:cNvGrpSpPr/>
          <p:nvPr/>
        </p:nvGrpSpPr>
        <p:grpSpPr>
          <a:xfrm>
            <a:off x="5089274" y="1673345"/>
            <a:ext cx="1859156" cy="1069649"/>
            <a:chOff x="4689013" y="1126717"/>
            <a:chExt cx="882824" cy="351241"/>
          </a:xfrm>
        </p:grpSpPr>
        <p:sp>
          <p:nvSpPr>
            <p:cNvPr id="23" name="TextBox 7"/>
            <p:cNvSpPr txBox="1"/>
            <p:nvPr/>
          </p:nvSpPr>
          <p:spPr>
            <a:xfrm>
              <a:off x="4869434" y="1364197"/>
              <a:ext cx="547520" cy="113761"/>
            </a:xfrm>
            <a:prstGeom prst="rect">
              <a:avLst/>
            </a:prstGeom>
            <a:noFill/>
          </p:spPr>
          <p:txBody>
            <a:bodyPr vert="horz" wrap="square" lIns="0" tIns="0" rIns="0" bIns="0" anchor="b" anchorCtr="0">
              <a:normAutofit lnSpcReduction="10000"/>
            </a:bodyPr>
            <a:lstStyle/>
            <a:p>
              <a:pPr algn="ctr"/>
              <a:r>
                <a:rPr lang="en-US" altLang="zh-CN" sz="2400" dirty="0">
                  <a:solidFill>
                    <a:schemeClr val="tx1">
                      <a:lumMod val="85000"/>
                      <a:lumOff val="15000"/>
                    </a:schemeClr>
                  </a:solidFill>
                  <a:latin typeface="Impact" panose="020B0806030902050204" pitchFamily="34" charset="0"/>
                </a:rPr>
                <a:t>Contents</a:t>
              </a:r>
              <a:endParaRPr lang="en-US" altLang="zh-CN" sz="2400" dirty="0">
                <a:solidFill>
                  <a:schemeClr val="tx1">
                    <a:lumMod val="85000"/>
                    <a:lumOff val="15000"/>
                  </a:schemeClr>
                </a:solidFill>
                <a:latin typeface="Impact" panose="020B0806030902050204" pitchFamily="34" charset="0"/>
              </a:endParaRPr>
            </a:p>
          </p:txBody>
        </p:sp>
        <p:sp>
          <p:nvSpPr>
            <p:cNvPr id="24" name="Rectangle 9"/>
            <p:cNvSpPr/>
            <p:nvPr/>
          </p:nvSpPr>
          <p:spPr>
            <a:xfrm>
              <a:off x="4689013" y="1126717"/>
              <a:ext cx="882824" cy="208985"/>
            </a:xfrm>
            <a:prstGeom prst="rect">
              <a:avLst/>
            </a:prstGeom>
          </p:spPr>
          <p:txBody>
            <a:bodyPr vert="horz" wrap="square">
              <a:noAutofit/>
            </a:bodyPr>
            <a:lstStyle/>
            <a:p>
              <a:pPr algn="ctr"/>
              <a:r>
                <a:rPr lang="zh-CN" altLang="en-US" sz="4265" dirty="0">
                  <a:solidFill>
                    <a:schemeClr val="tx1">
                      <a:lumMod val="85000"/>
                      <a:lumOff val="15000"/>
                    </a:schemeClr>
                  </a:solidFill>
                  <a:latin typeface="微软雅黑" panose="020B0503020204020204" pitchFamily="34" charset="-122"/>
                  <a:ea typeface="微软雅黑" panose="020B0503020204020204" pitchFamily="34" charset="-122"/>
                </a:rPr>
                <a:t>目录</a:t>
              </a:r>
              <a:endParaRPr lang="zh-CN" altLang="en-US" sz="42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6477725" flipH="1">
            <a:off x="802010" y="-69080"/>
            <a:ext cx="2290231" cy="38877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heel(1)">
                                      <p:cBhvr>
                                        <p:cTn id="17" dur="1000"/>
                                        <p:tgtEl>
                                          <p:spTgt spid="32"/>
                                        </p:tgtEl>
                                      </p:cBhvr>
                                    </p:animEffect>
                                  </p:childTnLst>
                                </p:cTn>
                              </p:par>
                            </p:childTnLst>
                          </p:cTn>
                        </p:par>
                        <p:par>
                          <p:cTn id="18" fill="hold">
                            <p:stCondLst>
                              <p:cond delay="2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31"/>
                                        </p:tgtEl>
                                        <p:attrNameLst>
                                          <p:attrName>style.visibility</p:attrName>
                                        </p:attrNameLst>
                                      </p:cBhvr>
                                      <p:to>
                                        <p:strVal val="visible"/>
                                      </p:to>
                                    </p:set>
                                    <p:animEffect transition="in" filter="wipe(left)">
                                      <p:cBhvr>
                                        <p:cTn id="21" dur="200"/>
                                        <p:tgtEl>
                                          <p:spTgt spid="31"/>
                                        </p:tgtEl>
                                      </p:cBhvr>
                                    </p:animEffect>
                                  </p:childTnLst>
                                </p:cTn>
                              </p:par>
                            </p:childTnLst>
                          </p:cTn>
                        </p:par>
                        <p:par>
                          <p:cTn id="22" fill="hold">
                            <p:stCondLst>
                              <p:cond delay="225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childTnLst>
                          </p:cTn>
                        </p:par>
                        <p:par>
                          <p:cTn id="26" fill="hold">
                            <p:stCondLst>
                              <p:cond delay="2880"/>
                            </p:stCondLst>
                            <p:childTnLst>
                              <p:par>
                                <p:cTn id="27" presetID="21" presetClass="entr" presetSubtype="1"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1000"/>
                                        <p:tgtEl>
                                          <p:spTgt spid="35"/>
                                        </p:tgtEl>
                                      </p:cBhvr>
                                    </p:animEffect>
                                  </p:childTnLst>
                                </p:cTn>
                              </p:par>
                            </p:childTnLst>
                          </p:cTn>
                        </p:par>
                        <p:par>
                          <p:cTn id="30" fill="hold">
                            <p:stCondLst>
                              <p:cond delay="388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34"/>
                                        </p:tgtEl>
                                        <p:attrNameLst>
                                          <p:attrName>style.visibility</p:attrName>
                                        </p:attrNameLst>
                                      </p:cBhvr>
                                      <p:to>
                                        <p:strVal val="visible"/>
                                      </p:to>
                                    </p:set>
                                    <p:animEffect transition="in" filter="wipe(left)">
                                      <p:cBhvr>
                                        <p:cTn id="33" dur="200"/>
                                        <p:tgtEl>
                                          <p:spTgt spid="34"/>
                                        </p:tgtEl>
                                      </p:cBhvr>
                                    </p:animEffect>
                                  </p:childTnLst>
                                </p:cTn>
                              </p:par>
                            </p:childTnLst>
                          </p:cTn>
                        </p:par>
                        <p:par>
                          <p:cTn id="34" fill="hold">
                            <p:stCondLst>
                              <p:cond delay="4139"/>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33"/>
                                        </p:tgtEl>
                                        <p:attrNameLst>
                                          <p:attrName>style.visibility</p:attrName>
                                        </p:attrNameLst>
                                      </p:cBhvr>
                                      <p:to>
                                        <p:strVal val="visible"/>
                                      </p:to>
                                    </p:set>
                                    <p:animEffect transition="in" filter="wipe(left)">
                                      <p:cBhvr>
                                        <p:cTn id="37" dur="200"/>
                                        <p:tgtEl>
                                          <p:spTgt spid="33"/>
                                        </p:tgtEl>
                                      </p:cBhvr>
                                    </p:animEffect>
                                  </p:childTnLst>
                                </p:cTn>
                              </p:par>
                            </p:childTnLst>
                          </p:cTn>
                        </p:par>
                        <p:par>
                          <p:cTn id="38" fill="hold">
                            <p:stCondLst>
                              <p:cond delay="4760"/>
                            </p:stCondLst>
                            <p:childTnLst>
                              <p:par>
                                <p:cTn id="39" presetID="21" presetClass="entr" presetSubtype="1"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childTnLst>
                          </p:cTn>
                        </p:par>
                        <p:par>
                          <p:cTn id="42" fill="hold">
                            <p:stCondLst>
                              <p:cond delay="5760"/>
                            </p:stCondLst>
                            <p:childTnLst>
                              <p:par>
                                <p:cTn id="43" presetID="22" presetClass="entr" presetSubtype="8" fill="hold" grpId="0" nodeType="afterEffect">
                                  <p:stCondLst>
                                    <p:cond delay="0"/>
                                  </p:stCondLst>
                                  <p:iterate type="lt">
                                    <p:tmPct val="30000"/>
                                  </p:iterate>
                                  <p:childTnLst>
                                    <p:set>
                                      <p:cBhvr>
                                        <p:cTn id="44" dur="1" fill="hold">
                                          <p:stCondLst>
                                            <p:cond delay="0"/>
                                          </p:stCondLst>
                                        </p:cTn>
                                        <p:tgtEl>
                                          <p:spTgt spid="37"/>
                                        </p:tgtEl>
                                        <p:attrNameLst>
                                          <p:attrName>style.visibility</p:attrName>
                                        </p:attrNameLst>
                                      </p:cBhvr>
                                      <p:to>
                                        <p:strVal val="visible"/>
                                      </p:to>
                                    </p:set>
                                    <p:animEffect transition="in" filter="wipe(left)">
                                      <p:cBhvr>
                                        <p:cTn id="45" dur="200"/>
                                        <p:tgtEl>
                                          <p:spTgt spid="37"/>
                                        </p:tgtEl>
                                      </p:cBhvr>
                                    </p:animEffect>
                                  </p:childTnLst>
                                </p:cTn>
                              </p:par>
                            </p:childTnLst>
                          </p:cTn>
                        </p:par>
                        <p:par>
                          <p:cTn id="46" fill="hold">
                            <p:stCondLst>
                              <p:cond delay="6019"/>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36"/>
                                        </p:tgtEl>
                                        <p:attrNameLst>
                                          <p:attrName>style.visibility</p:attrName>
                                        </p:attrNameLst>
                                      </p:cBhvr>
                                      <p:to>
                                        <p:strVal val="visible"/>
                                      </p:to>
                                    </p:set>
                                    <p:animEffect transition="in" filter="wipe(left)">
                                      <p:cBhvr>
                                        <p:cTn id="49" dur="200"/>
                                        <p:tgtEl>
                                          <p:spTgt spid="36"/>
                                        </p:tgtEl>
                                      </p:cBhvr>
                                    </p:animEffect>
                                  </p:childTnLst>
                                </p:cTn>
                              </p:par>
                            </p:childTnLst>
                          </p:cTn>
                        </p:par>
                        <p:par>
                          <p:cTn id="50" fill="hold">
                            <p:stCondLst>
                              <p:cond delay="6640"/>
                            </p:stCondLst>
                            <p:childTnLst>
                              <p:par>
                                <p:cTn id="51" presetID="21" presetClass="entr" presetSubtype="1"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heel(1)">
                                      <p:cBhvr>
                                        <p:cTn id="53" dur="1000"/>
                                        <p:tgtEl>
                                          <p:spTgt spid="41"/>
                                        </p:tgtEl>
                                      </p:cBhvr>
                                    </p:animEffect>
                                  </p:childTnLst>
                                </p:cTn>
                              </p:par>
                            </p:childTnLst>
                          </p:cTn>
                        </p:par>
                        <p:par>
                          <p:cTn id="54" fill="hold">
                            <p:stCondLst>
                              <p:cond delay="764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200"/>
                                        <p:tgtEl>
                                          <p:spTgt spid="40"/>
                                        </p:tgtEl>
                                      </p:cBhvr>
                                    </p:animEffect>
                                  </p:childTnLst>
                                </p:cTn>
                              </p:par>
                            </p:childTnLst>
                          </p:cTn>
                        </p:par>
                        <p:par>
                          <p:cTn id="58" fill="hold">
                            <p:stCondLst>
                              <p:cond delay="789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39"/>
                                        </p:tgtEl>
                                        <p:attrNameLst>
                                          <p:attrName>style.visibility</p:attrName>
                                        </p:attrNameLst>
                                      </p:cBhvr>
                                      <p:to>
                                        <p:strVal val="visible"/>
                                      </p:to>
                                    </p:set>
                                    <p:animEffect transition="in" filter="wipe(left)">
                                      <p:cBhvr>
                                        <p:cTn id="61" dur="2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animBg="1"/>
      <p:bldP spid="33" grpId="0"/>
      <p:bldP spid="34" grpId="0"/>
      <p:bldP spid="35" grpId="0" animBg="1"/>
      <p:bldP spid="36" grpId="0"/>
      <p:bldP spid="37" grpId="0"/>
      <p:bldP spid="38" grpId="0" animBg="1"/>
      <p:bldP spid="39" grpId="0"/>
      <p:bldP spid="40"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53820" y="3773110"/>
            <a:ext cx="1806024" cy="1738428"/>
            <a:chOff x="4015365" y="2829832"/>
            <a:chExt cx="1354518" cy="1303821"/>
          </a:xfrm>
        </p:grpSpPr>
        <p:sp>
          <p:nvSpPr>
            <p:cNvPr id="4" name="Freeform: Shape 23"/>
            <p:cNvSpPr/>
            <p:nvPr/>
          </p:nvSpPr>
          <p:spPr>
            <a:xfrm rot="3600000">
              <a:off x="4937158" y="2896734"/>
              <a:ext cx="499628" cy="365823"/>
            </a:xfrm>
            <a:custGeom>
              <a:avLst/>
              <a:gdLst>
                <a:gd name="connsiteX0" fmla="*/ 0 w 497989"/>
                <a:gd name="connsiteY0" fmla="*/ 72925 h 364623"/>
                <a:gd name="connsiteX1" fmla="*/ 315678 w 497989"/>
                <a:gd name="connsiteY1" fmla="*/ 72925 h 364623"/>
                <a:gd name="connsiteX2" fmla="*/ 315678 w 497989"/>
                <a:gd name="connsiteY2" fmla="*/ 0 h 364623"/>
                <a:gd name="connsiteX3" fmla="*/ 497989 w 497989"/>
                <a:gd name="connsiteY3" fmla="*/ 182312 h 364623"/>
                <a:gd name="connsiteX4" fmla="*/ 315678 w 497989"/>
                <a:gd name="connsiteY4" fmla="*/ 364623 h 364623"/>
                <a:gd name="connsiteX5" fmla="*/ 315678 w 497989"/>
                <a:gd name="connsiteY5" fmla="*/ 291698 h 364623"/>
                <a:gd name="connsiteX6" fmla="*/ 0 w 497989"/>
                <a:gd name="connsiteY6" fmla="*/ 291698 h 364623"/>
                <a:gd name="connsiteX7" fmla="*/ 0 w 497989"/>
                <a:gd name="connsiteY7" fmla="*/ 72925 h 36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9" h="364623">
                  <a:moveTo>
                    <a:pt x="0" y="72925"/>
                  </a:moveTo>
                  <a:lnTo>
                    <a:pt x="315678" y="72925"/>
                  </a:lnTo>
                  <a:lnTo>
                    <a:pt x="315678" y="0"/>
                  </a:lnTo>
                  <a:lnTo>
                    <a:pt x="497989" y="182312"/>
                  </a:lnTo>
                  <a:lnTo>
                    <a:pt x="315678" y="364623"/>
                  </a:lnTo>
                  <a:lnTo>
                    <a:pt x="315678" y="291698"/>
                  </a:lnTo>
                  <a:lnTo>
                    <a:pt x="0" y="291698"/>
                  </a:lnTo>
                  <a:lnTo>
                    <a:pt x="0" y="7292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5" name="Freeform: Shape 25"/>
            <p:cNvSpPr/>
            <p:nvPr/>
          </p:nvSpPr>
          <p:spPr>
            <a:xfrm>
              <a:off x="4468555" y="3767829"/>
              <a:ext cx="499630" cy="365824"/>
            </a:xfrm>
            <a:custGeom>
              <a:avLst/>
              <a:gdLst>
                <a:gd name="connsiteX0" fmla="*/ 0 w 497989"/>
                <a:gd name="connsiteY0" fmla="*/ 72925 h 364623"/>
                <a:gd name="connsiteX1" fmla="*/ 315678 w 497989"/>
                <a:gd name="connsiteY1" fmla="*/ 72925 h 364623"/>
                <a:gd name="connsiteX2" fmla="*/ 315678 w 497989"/>
                <a:gd name="connsiteY2" fmla="*/ 0 h 364623"/>
                <a:gd name="connsiteX3" fmla="*/ 497989 w 497989"/>
                <a:gd name="connsiteY3" fmla="*/ 182312 h 364623"/>
                <a:gd name="connsiteX4" fmla="*/ 315678 w 497989"/>
                <a:gd name="connsiteY4" fmla="*/ 364623 h 364623"/>
                <a:gd name="connsiteX5" fmla="*/ 315678 w 497989"/>
                <a:gd name="connsiteY5" fmla="*/ 291698 h 364623"/>
                <a:gd name="connsiteX6" fmla="*/ 0 w 497989"/>
                <a:gd name="connsiteY6" fmla="*/ 291698 h 364623"/>
                <a:gd name="connsiteX7" fmla="*/ 0 w 497989"/>
                <a:gd name="connsiteY7" fmla="*/ 72925 h 36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9" h="364623">
                  <a:moveTo>
                    <a:pt x="497989" y="291698"/>
                  </a:moveTo>
                  <a:lnTo>
                    <a:pt x="182311" y="291698"/>
                  </a:lnTo>
                  <a:lnTo>
                    <a:pt x="182311" y="364623"/>
                  </a:lnTo>
                  <a:lnTo>
                    <a:pt x="0" y="182311"/>
                  </a:lnTo>
                  <a:lnTo>
                    <a:pt x="182311" y="0"/>
                  </a:lnTo>
                  <a:lnTo>
                    <a:pt x="182311" y="72925"/>
                  </a:lnTo>
                  <a:lnTo>
                    <a:pt x="497989" y="72925"/>
                  </a:lnTo>
                  <a:lnTo>
                    <a:pt x="497989" y="291698"/>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6" name="Freeform: Shape 27"/>
            <p:cNvSpPr/>
            <p:nvPr/>
          </p:nvSpPr>
          <p:spPr>
            <a:xfrm rot="18000000">
              <a:off x="3948463" y="2926460"/>
              <a:ext cx="499628" cy="365823"/>
            </a:xfrm>
            <a:custGeom>
              <a:avLst/>
              <a:gdLst>
                <a:gd name="connsiteX0" fmla="*/ 0 w 497989"/>
                <a:gd name="connsiteY0" fmla="*/ 72925 h 364623"/>
                <a:gd name="connsiteX1" fmla="*/ 315678 w 497989"/>
                <a:gd name="connsiteY1" fmla="*/ 72925 h 364623"/>
                <a:gd name="connsiteX2" fmla="*/ 315678 w 497989"/>
                <a:gd name="connsiteY2" fmla="*/ 0 h 364623"/>
                <a:gd name="connsiteX3" fmla="*/ 497989 w 497989"/>
                <a:gd name="connsiteY3" fmla="*/ 182312 h 364623"/>
                <a:gd name="connsiteX4" fmla="*/ 315678 w 497989"/>
                <a:gd name="connsiteY4" fmla="*/ 364623 h 364623"/>
                <a:gd name="connsiteX5" fmla="*/ 315678 w 497989"/>
                <a:gd name="connsiteY5" fmla="*/ 291698 h 364623"/>
                <a:gd name="connsiteX6" fmla="*/ 0 w 497989"/>
                <a:gd name="connsiteY6" fmla="*/ 291698 h 364623"/>
                <a:gd name="connsiteX7" fmla="*/ 0 w 497989"/>
                <a:gd name="connsiteY7" fmla="*/ 72925 h 36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9" h="364623">
                  <a:moveTo>
                    <a:pt x="0" y="72925"/>
                  </a:moveTo>
                  <a:lnTo>
                    <a:pt x="315678" y="72925"/>
                  </a:lnTo>
                  <a:lnTo>
                    <a:pt x="315678" y="0"/>
                  </a:lnTo>
                  <a:lnTo>
                    <a:pt x="497989" y="182312"/>
                  </a:lnTo>
                  <a:lnTo>
                    <a:pt x="315678" y="364623"/>
                  </a:lnTo>
                  <a:lnTo>
                    <a:pt x="315678" y="291698"/>
                  </a:lnTo>
                  <a:lnTo>
                    <a:pt x="0" y="291698"/>
                  </a:lnTo>
                  <a:lnTo>
                    <a:pt x="0" y="72925"/>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grpSp>
      <p:grpSp>
        <p:nvGrpSpPr>
          <p:cNvPr id="10" name="Group 32"/>
          <p:cNvGrpSpPr/>
          <p:nvPr/>
        </p:nvGrpSpPr>
        <p:grpSpPr>
          <a:xfrm>
            <a:off x="8142042" y="4846865"/>
            <a:ext cx="2497612" cy="866137"/>
            <a:chOff x="7645890" y="3344328"/>
            <a:chExt cx="2122517" cy="866137"/>
          </a:xfrm>
        </p:grpSpPr>
        <p:sp>
          <p:nvSpPr>
            <p:cNvPr id="17" name="TextBox 41"/>
            <p:cNvSpPr txBox="1"/>
            <p:nvPr/>
          </p:nvSpPr>
          <p:spPr bwMode="auto">
            <a:xfrm>
              <a:off x="7645890" y="3344328"/>
              <a:ext cx="1301593" cy="309958"/>
            </a:xfrm>
            <a:prstGeom prst="rect">
              <a:avLst/>
            </a:prstGeom>
            <a:noFill/>
          </p:spPr>
          <p:txBody>
            <a:bodyPr wrap="none" lIns="480000" tIns="62400" rIns="120000" bIns="62400">
              <a:normAutofit fontScale="77500" lnSpcReduction="20000"/>
            </a:bodyPr>
            <a:lstStyle/>
            <a:p>
              <a:pPr algn="l" latinLnBrk="0"/>
              <a:r>
                <a:rPr lang="zh-CN" altLang="en-US" sz="1865">
                  <a:solidFill>
                    <a:schemeClr val="accent3">
                      <a:lumMod val="100000"/>
                    </a:schemeClr>
                  </a:solidFill>
                </a:rPr>
                <a:t>标题文本预设</a:t>
              </a:r>
              <a:endParaRPr lang="zh-CN" altLang="en-US" sz="1865">
                <a:solidFill>
                  <a:schemeClr val="accent3">
                    <a:lumMod val="100000"/>
                  </a:schemeClr>
                </a:solidFill>
              </a:endParaRPr>
            </a:p>
          </p:txBody>
        </p:sp>
        <p:sp>
          <p:nvSpPr>
            <p:cNvPr id="18" name="TextBox 42"/>
            <p:cNvSpPr txBox="1"/>
            <p:nvPr/>
          </p:nvSpPr>
          <p:spPr bwMode="auto">
            <a:xfrm>
              <a:off x="7645890" y="3654286"/>
              <a:ext cx="2122517" cy="556179"/>
            </a:xfrm>
            <a:prstGeom prst="rect">
              <a:avLst/>
            </a:prstGeom>
            <a:noFill/>
          </p:spPr>
          <p:txBody>
            <a:bodyPr wrap="square" lIns="480000" tIns="62400" rIns="120000" bIns="62400">
              <a:normAutofit fontScale="85000" lnSpcReduction="10000"/>
            </a:bodyPr>
            <a:lstStyle/>
            <a:p>
              <a:pPr algn="l" latinLnBrk="0">
                <a:lnSpc>
                  <a:spcPct val="120000"/>
                </a:lnSpc>
              </a:pPr>
              <a:r>
                <a:rPr lang="zh-CN" altLang="en-US" sz="1335">
                  <a:solidFill>
                    <a:schemeClr val="tx1">
                      <a:lumMod val="85000"/>
                      <a:lumOff val="15000"/>
                    </a:schemeClr>
                  </a:solidFill>
                </a:rPr>
                <a:t>此部分内容作为文字排版占位显示 （建议使用主题字体）</a:t>
              </a:r>
              <a:endParaRPr lang="zh-CN" altLang="en-US" sz="1335">
                <a:solidFill>
                  <a:schemeClr val="tx1">
                    <a:lumMod val="85000"/>
                    <a:lumOff val="15000"/>
                  </a:schemeClr>
                </a:solidFill>
              </a:endParaRPr>
            </a:p>
          </p:txBody>
        </p:sp>
      </p:grpSp>
      <p:grpSp>
        <p:nvGrpSpPr>
          <p:cNvPr id="11" name="Group 43"/>
          <p:cNvGrpSpPr/>
          <p:nvPr/>
        </p:nvGrpSpPr>
        <p:grpSpPr>
          <a:xfrm>
            <a:off x="5268134" y="1409087"/>
            <a:ext cx="2122583" cy="1019771"/>
            <a:chOff x="5089540" y="1514352"/>
            <a:chExt cx="2122583" cy="1019770"/>
          </a:xfrm>
        </p:grpSpPr>
        <p:sp>
          <p:nvSpPr>
            <p:cNvPr id="15" name="TextBox 44"/>
            <p:cNvSpPr txBox="1"/>
            <p:nvPr/>
          </p:nvSpPr>
          <p:spPr bwMode="auto">
            <a:xfrm>
              <a:off x="5521343" y="1514352"/>
              <a:ext cx="1258976" cy="309958"/>
            </a:xfrm>
            <a:prstGeom prst="rect">
              <a:avLst/>
            </a:prstGeom>
            <a:noFill/>
          </p:spPr>
          <p:txBody>
            <a:bodyPr wrap="none" lIns="120000" tIns="62400" rIns="120000" bIns="62400">
              <a:normAutofit fontScale="77500" lnSpcReduction="20000"/>
            </a:bodyPr>
            <a:lstStyle/>
            <a:p>
              <a:pPr latinLnBrk="0"/>
              <a:r>
                <a:rPr lang="zh-CN" altLang="en-US" sz="1865">
                  <a:solidFill>
                    <a:schemeClr val="accent2">
                      <a:lumMod val="100000"/>
                    </a:schemeClr>
                  </a:solidFill>
                </a:rPr>
                <a:t>标题文本预设</a:t>
              </a:r>
              <a:endParaRPr lang="zh-CN" altLang="en-US" sz="1865">
                <a:solidFill>
                  <a:schemeClr val="accent2">
                    <a:lumMod val="100000"/>
                  </a:schemeClr>
                </a:solidFill>
              </a:endParaRPr>
            </a:p>
          </p:txBody>
        </p:sp>
        <p:sp>
          <p:nvSpPr>
            <p:cNvPr id="16" name="TextBox 45"/>
            <p:cNvSpPr txBox="1"/>
            <p:nvPr/>
          </p:nvSpPr>
          <p:spPr bwMode="auto">
            <a:xfrm>
              <a:off x="5089540" y="1824309"/>
              <a:ext cx="2122583" cy="709813"/>
            </a:xfrm>
            <a:prstGeom prst="rect">
              <a:avLst/>
            </a:prstGeom>
            <a:noFill/>
          </p:spPr>
          <p:txBody>
            <a:bodyPr wrap="square" lIns="120000" tIns="62400" rIns="120000" bIns="62400">
              <a:normAutofit fontScale="92500" lnSpcReduction="20000"/>
            </a:bodyPr>
            <a:lstStyle/>
            <a:p>
              <a:pPr latinLnBrk="0">
                <a:lnSpc>
                  <a:spcPct val="120000"/>
                </a:lnSpc>
              </a:pPr>
              <a:r>
                <a:rPr lang="zh-CN" altLang="en-US" sz="1335" dirty="0">
                  <a:solidFill>
                    <a:schemeClr val="tx1">
                      <a:lumMod val="85000"/>
                      <a:lumOff val="15000"/>
                    </a:schemeClr>
                  </a:solidFill>
                </a:rPr>
                <a:t>此部分内容作为文字排版占位显示 （建议使用主题字体）</a:t>
              </a:r>
              <a:endParaRPr lang="zh-CN" altLang="en-US" sz="1335" dirty="0">
                <a:solidFill>
                  <a:schemeClr val="tx1">
                    <a:lumMod val="85000"/>
                    <a:lumOff val="15000"/>
                  </a:schemeClr>
                </a:solidFill>
              </a:endParaRPr>
            </a:p>
          </p:txBody>
        </p:sp>
      </p:grpSp>
      <p:grpSp>
        <p:nvGrpSpPr>
          <p:cNvPr id="12" name="Group 46"/>
          <p:cNvGrpSpPr/>
          <p:nvPr/>
        </p:nvGrpSpPr>
        <p:grpSpPr>
          <a:xfrm>
            <a:off x="2004591" y="4891137"/>
            <a:ext cx="2389919" cy="866137"/>
            <a:chOff x="2378292" y="4060687"/>
            <a:chExt cx="2389919" cy="866137"/>
          </a:xfrm>
        </p:grpSpPr>
        <p:sp>
          <p:nvSpPr>
            <p:cNvPr id="13" name="TextBox 48"/>
            <p:cNvSpPr txBox="1"/>
            <p:nvPr/>
          </p:nvSpPr>
          <p:spPr bwMode="auto">
            <a:xfrm>
              <a:off x="3236598" y="4060687"/>
              <a:ext cx="1531613" cy="309958"/>
            </a:xfrm>
            <a:prstGeom prst="rect">
              <a:avLst/>
            </a:prstGeom>
            <a:noFill/>
          </p:spPr>
          <p:txBody>
            <a:bodyPr wrap="none" lIns="120000" tIns="62400" rIns="480000" bIns="62400">
              <a:normAutofit fontScale="77500" lnSpcReduction="20000"/>
            </a:bodyPr>
            <a:lstStyle/>
            <a:p>
              <a:pPr algn="r" latinLnBrk="0"/>
              <a:r>
                <a:rPr lang="zh-CN" altLang="en-US" sz="1865">
                  <a:solidFill>
                    <a:schemeClr val="accent1">
                      <a:lumMod val="100000"/>
                    </a:schemeClr>
                  </a:solidFill>
                </a:rPr>
                <a:t>标题文本预设</a:t>
              </a:r>
              <a:endParaRPr lang="zh-CN" altLang="en-US" sz="1865">
                <a:solidFill>
                  <a:schemeClr val="accent1">
                    <a:lumMod val="100000"/>
                  </a:schemeClr>
                </a:solidFill>
              </a:endParaRPr>
            </a:p>
          </p:txBody>
        </p:sp>
        <p:sp>
          <p:nvSpPr>
            <p:cNvPr id="14" name="TextBox 49"/>
            <p:cNvSpPr txBox="1"/>
            <p:nvPr/>
          </p:nvSpPr>
          <p:spPr bwMode="auto">
            <a:xfrm>
              <a:off x="2378292" y="4370645"/>
              <a:ext cx="2389918" cy="556179"/>
            </a:xfrm>
            <a:prstGeom prst="rect">
              <a:avLst/>
            </a:prstGeom>
            <a:noFill/>
          </p:spPr>
          <p:txBody>
            <a:bodyPr wrap="square" lIns="120000" tIns="62400" rIns="480000" bIns="62400">
              <a:normAutofit fontScale="77500" lnSpcReduction="20000"/>
            </a:bodyPr>
            <a:lstStyle/>
            <a:p>
              <a:pPr algn="r" latinLnBrk="0">
                <a:lnSpc>
                  <a:spcPct val="120000"/>
                </a:lnSpc>
              </a:pPr>
              <a:r>
                <a:rPr lang="zh-CN" altLang="en-US" sz="1335">
                  <a:solidFill>
                    <a:schemeClr val="tx1">
                      <a:lumMod val="85000"/>
                      <a:lumOff val="15000"/>
                    </a:schemeClr>
                  </a:solidFill>
                </a:rPr>
                <a:t>此部分内容作为文字排版占位显示 （建议使用主题字体）</a:t>
              </a:r>
              <a:endParaRPr lang="zh-CN" altLang="en-US" sz="1335">
                <a:solidFill>
                  <a:schemeClr val="tx1">
                    <a:lumMod val="85000"/>
                    <a:lumOff val="15000"/>
                  </a:schemeClr>
                </a:solidFill>
              </a:endParaRPr>
            </a:p>
          </p:txBody>
        </p:sp>
      </p:grpSp>
      <p:pic>
        <p:nvPicPr>
          <p:cNvPr id="37" name="图片 36"/>
          <p:cNvPicPr>
            <a:picLocks noChangeAspect="1"/>
          </p:cNvPicPr>
          <p:nvPr/>
        </p:nvPicPr>
        <p:blipFill>
          <a:blip r:embed="rId1"/>
          <a:stretch>
            <a:fillRect/>
          </a:stretch>
        </p:blipFill>
        <p:spPr>
          <a:xfrm>
            <a:off x="6795940" y="4552943"/>
            <a:ext cx="1261064" cy="1204331"/>
          </a:xfrm>
          <a:prstGeom prst="rect">
            <a:avLst/>
          </a:prstGeom>
        </p:spPr>
      </p:pic>
      <p:pic>
        <p:nvPicPr>
          <p:cNvPr id="38" name="图片 37"/>
          <p:cNvPicPr>
            <a:picLocks noChangeAspect="1"/>
          </p:cNvPicPr>
          <p:nvPr/>
        </p:nvPicPr>
        <p:blipFill>
          <a:blip r:embed="rId2"/>
          <a:stretch>
            <a:fillRect/>
          </a:stretch>
        </p:blipFill>
        <p:spPr>
          <a:xfrm>
            <a:off x="5574556" y="2445994"/>
            <a:ext cx="1344149" cy="1313165"/>
          </a:xfrm>
          <a:prstGeom prst="rect">
            <a:avLst/>
          </a:prstGeom>
        </p:spPr>
      </p:pic>
      <p:pic>
        <p:nvPicPr>
          <p:cNvPr id="39" name="图片 38"/>
          <p:cNvPicPr>
            <a:picLocks noChangeAspect="1"/>
          </p:cNvPicPr>
          <p:nvPr/>
        </p:nvPicPr>
        <p:blipFill>
          <a:blip r:embed="rId2"/>
          <a:stretch>
            <a:fillRect/>
          </a:stretch>
        </p:blipFill>
        <p:spPr>
          <a:xfrm>
            <a:off x="4442231" y="4500240"/>
            <a:ext cx="1344149" cy="13131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fltVal val="0"/>
                                          </p:val>
                                        </p:tav>
                                        <p:tav tm="100000">
                                          <p:val>
                                            <p:strVal val="#ppt_w"/>
                                          </p:val>
                                        </p:tav>
                                      </p:tavLst>
                                    </p:anim>
                                    <p:anim calcmode="lin" valueType="num">
                                      <p:cBhvr>
                                        <p:cTn id="15" dur="1000" fill="hold"/>
                                        <p:tgtEl>
                                          <p:spTgt spid="37"/>
                                        </p:tgtEl>
                                        <p:attrNameLst>
                                          <p:attrName>ppt_h</p:attrName>
                                        </p:attrNameLst>
                                      </p:cBhvr>
                                      <p:tavLst>
                                        <p:tav tm="0">
                                          <p:val>
                                            <p:fltVal val="0"/>
                                          </p:val>
                                        </p:tav>
                                        <p:tav tm="100000">
                                          <p:val>
                                            <p:strVal val="#ppt_h"/>
                                          </p:val>
                                        </p:tav>
                                      </p:tavLst>
                                    </p:anim>
                                    <p:anim calcmode="lin" valueType="num">
                                      <p:cBhvr>
                                        <p:cTn id="16" dur="1000" fill="hold"/>
                                        <p:tgtEl>
                                          <p:spTgt spid="37"/>
                                        </p:tgtEl>
                                        <p:attrNameLst>
                                          <p:attrName>style.rotation</p:attrName>
                                        </p:attrNameLst>
                                      </p:cBhvr>
                                      <p:tavLst>
                                        <p:tav tm="0">
                                          <p:val>
                                            <p:fltVal val="90"/>
                                          </p:val>
                                        </p:tav>
                                        <p:tav tm="100000">
                                          <p:val>
                                            <p:fltVal val="0"/>
                                          </p:val>
                                        </p:tav>
                                      </p:tavLst>
                                    </p:anim>
                                    <p:animEffect transition="in" filter="fade">
                                      <p:cBhvr>
                                        <p:cTn id="17" dur="1000"/>
                                        <p:tgtEl>
                                          <p:spTgt spid="37"/>
                                        </p:tgtEl>
                                      </p:cBhvr>
                                    </p:animEffect>
                                  </p:childTnLst>
                                </p:cTn>
                              </p:par>
                              <p:par>
                                <p:cTn id="18" presetID="31"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p:val>
                                            <p:fltVal val="0"/>
                                          </p:val>
                                        </p:tav>
                                        <p:tav tm="100000">
                                          <p:val>
                                            <p:strVal val="#ppt_w"/>
                                          </p:val>
                                        </p:tav>
                                      </p:tavLst>
                                    </p:anim>
                                    <p:anim calcmode="lin" valueType="num">
                                      <p:cBhvr>
                                        <p:cTn id="21" dur="1000" fill="hold"/>
                                        <p:tgtEl>
                                          <p:spTgt spid="38"/>
                                        </p:tgtEl>
                                        <p:attrNameLst>
                                          <p:attrName>ppt_h</p:attrName>
                                        </p:attrNameLst>
                                      </p:cBhvr>
                                      <p:tavLst>
                                        <p:tav tm="0">
                                          <p:val>
                                            <p:fltVal val="0"/>
                                          </p:val>
                                        </p:tav>
                                        <p:tav tm="100000">
                                          <p:val>
                                            <p:strVal val="#ppt_h"/>
                                          </p:val>
                                        </p:tav>
                                      </p:tavLst>
                                    </p:anim>
                                    <p:anim calcmode="lin" valueType="num">
                                      <p:cBhvr>
                                        <p:cTn id="22" dur="1000" fill="hold"/>
                                        <p:tgtEl>
                                          <p:spTgt spid="38"/>
                                        </p:tgtEl>
                                        <p:attrNameLst>
                                          <p:attrName>style.rotation</p:attrName>
                                        </p:attrNameLst>
                                      </p:cBhvr>
                                      <p:tavLst>
                                        <p:tav tm="0">
                                          <p:val>
                                            <p:fltVal val="90"/>
                                          </p:val>
                                        </p:tav>
                                        <p:tav tm="100000">
                                          <p:val>
                                            <p:fltVal val="0"/>
                                          </p:val>
                                        </p:tav>
                                      </p:tavLst>
                                    </p:anim>
                                    <p:animEffect transition="in" filter="fade">
                                      <p:cBhvr>
                                        <p:cTn id="23" dur="1000"/>
                                        <p:tgtEl>
                                          <p:spTgt spid="38"/>
                                        </p:tgtEl>
                                      </p:cBhvr>
                                    </p:animEffect>
                                  </p:childTnLst>
                                </p:cTn>
                              </p:par>
                              <p:par>
                                <p:cTn id="24" presetID="31"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1000" fill="hold"/>
                                        <p:tgtEl>
                                          <p:spTgt spid="39"/>
                                        </p:tgtEl>
                                        <p:attrNameLst>
                                          <p:attrName>ppt_w</p:attrName>
                                        </p:attrNameLst>
                                      </p:cBhvr>
                                      <p:tavLst>
                                        <p:tav tm="0">
                                          <p:val>
                                            <p:fltVal val="0"/>
                                          </p:val>
                                        </p:tav>
                                        <p:tav tm="100000">
                                          <p:val>
                                            <p:strVal val="#ppt_w"/>
                                          </p:val>
                                        </p:tav>
                                      </p:tavLst>
                                    </p:anim>
                                    <p:anim calcmode="lin" valueType="num">
                                      <p:cBhvr>
                                        <p:cTn id="27" dur="1000" fill="hold"/>
                                        <p:tgtEl>
                                          <p:spTgt spid="39"/>
                                        </p:tgtEl>
                                        <p:attrNameLst>
                                          <p:attrName>ppt_h</p:attrName>
                                        </p:attrNameLst>
                                      </p:cBhvr>
                                      <p:tavLst>
                                        <p:tav tm="0">
                                          <p:val>
                                            <p:fltVal val="0"/>
                                          </p:val>
                                        </p:tav>
                                        <p:tav tm="100000">
                                          <p:val>
                                            <p:strVal val="#ppt_h"/>
                                          </p:val>
                                        </p:tav>
                                      </p:tavLst>
                                    </p:anim>
                                    <p:anim calcmode="lin" valueType="num">
                                      <p:cBhvr>
                                        <p:cTn id="28" dur="1000" fill="hold"/>
                                        <p:tgtEl>
                                          <p:spTgt spid="39"/>
                                        </p:tgtEl>
                                        <p:attrNameLst>
                                          <p:attrName>style.rotation</p:attrName>
                                        </p:attrNameLst>
                                      </p:cBhvr>
                                      <p:tavLst>
                                        <p:tav tm="0">
                                          <p:val>
                                            <p:fltVal val="90"/>
                                          </p:val>
                                        </p:tav>
                                        <p:tav tm="100000">
                                          <p:val>
                                            <p:fltVal val="0"/>
                                          </p:val>
                                        </p:tav>
                                      </p:tavLst>
                                    </p:anim>
                                    <p:animEffect transition="in" filter="fade">
                                      <p:cBhvr>
                                        <p:cTn id="29" dur="1000"/>
                                        <p:tgtEl>
                                          <p:spTgt spid="39"/>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38064" b="25704"/>
          <a:stretch>
            <a:fillRect/>
          </a:stretch>
        </p:blipFill>
        <p:spPr>
          <a:xfrm>
            <a:off x="982233" y="1252825"/>
            <a:ext cx="10223404" cy="1852113"/>
          </a:xfrm>
          <a:prstGeom prst="rect">
            <a:avLst/>
          </a:prstGeom>
        </p:spPr>
      </p:pic>
      <p:grpSp>
        <p:nvGrpSpPr>
          <p:cNvPr id="3" name="组合 2"/>
          <p:cNvGrpSpPr/>
          <p:nvPr/>
        </p:nvGrpSpPr>
        <p:grpSpPr>
          <a:xfrm>
            <a:off x="1678998" y="3543226"/>
            <a:ext cx="1964087" cy="2610832"/>
            <a:chOff x="4167142" y="3832565"/>
            <a:chExt cx="1964087" cy="2229224"/>
          </a:xfrm>
        </p:grpSpPr>
        <p:sp>
          <p:nvSpPr>
            <p:cNvPr id="4" name="矩形 3"/>
            <p:cNvSpPr/>
            <p:nvPr/>
          </p:nvSpPr>
          <p:spPr>
            <a:xfrm>
              <a:off x="4167142" y="3832565"/>
              <a:ext cx="1477328" cy="2229224"/>
            </a:xfrm>
            <a:prstGeom prst="rect">
              <a:avLst/>
            </a:prstGeom>
          </p:spPr>
          <p:txBody>
            <a:bodyPr vert="eaVert" wrap="square">
              <a:spAutoFit/>
            </a:bodyPr>
            <a:lstStyle/>
            <a:p>
              <a:pPr>
                <a:lnSpc>
                  <a:spcPct val="20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文本，尽量与标题文本语言风请在此处添加详细描述文本，尽量与标题文本语言风请在此处添加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392565" y="3832565"/>
              <a:ext cx="738664" cy="1064297"/>
            </a:xfrm>
            <a:prstGeom prst="rect">
              <a:avLst/>
            </a:prstGeom>
            <a:noFill/>
          </p:spPr>
          <p:txBody>
            <a:bodyPr vert="eaVert" wrap="square" rtlCol="0">
              <a:spAutoFit/>
            </a:bodyPr>
            <a:lstStyle/>
            <a:p>
              <a:r>
                <a:rPr lang="zh-CN" altLang="en-US" sz="3600" b="1" spc="600" dirty="0" smtClean="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3600" b="1" spc="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868512" y="3543226"/>
            <a:ext cx="1964087" cy="2610832"/>
            <a:chOff x="4167142" y="3832565"/>
            <a:chExt cx="1964087" cy="2229224"/>
          </a:xfrm>
        </p:grpSpPr>
        <p:sp>
          <p:nvSpPr>
            <p:cNvPr id="7" name="矩形 6"/>
            <p:cNvSpPr/>
            <p:nvPr/>
          </p:nvSpPr>
          <p:spPr>
            <a:xfrm>
              <a:off x="4167142" y="3832565"/>
              <a:ext cx="1477328" cy="2229224"/>
            </a:xfrm>
            <a:prstGeom prst="rect">
              <a:avLst/>
            </a:prstGeom>
          </p:spPr>
          <p:txBody>
            <a:bodyPr vert="eaVert" wrap="square">
              <a:spAutoFit/>
            </a:bodyPr>
            <a:lstStyle/>
            <a:p>
              <a:pPr>
                <a:lnSpc>
                  <a:spcPct val="20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文本，尽量与标题文本语言风请在此处添加详细描述文本，尽量与标题文本语言风请在此处添加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392565" y="3832565"/>
              <a:ext cx="738664" cy="1064297"/>
            </a:xfrm>
            <a:prstGeom prst="rect">
              <a:avLst/>
            </a:prstGeom>
            <a:noFill/>
          </p:spPr>
          <p:txBody>
            <a:bodyPr vert="eaVert" wrap="square" rtlCol="0">
              <a:spAutoFit/>
            </a:bodyPr>
            <a:lstStyle/>
            <a:p>
              <a:r>
                <a:rPr lang="zh-CN" altLang="en-US" sz="3600" b="1" spc="600" dirty="0" smtClean="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3600" b="1" spc="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246712" y="3543226"/>
            <a:ext cx="1964087" cy="2610832"/>
            <a:chOff x="4167142" y="3832565"/>
            <a:chExt cx="1964087" cy="2229224"/>
          </a:xfrm>
        </p:grpSpPr>
        <p:sp>
          <p:nvSpPr>
            <p:cNvPr id="10" name="矩形 9"/>
            <p:cNvSpPr/>
            <p:nvPr/>
          </p:nvSpPr>
          <p:spPr>
            <a:xfrm>
              <a:off x="4167142" y="3832565"/>
              <a:ext cx="1477328" cy="2229224"/>
            </a:xfrm>
            <a:prstGeom prst="rect">
              <a:avLst/>
            </a:prstGeom>
          </p:spPr>
          <p:txBody>
            <a:bodyPr vert="eaVert" wrap="square">
              <a:spAutoFit/>
            </a:bodyPr>
            <a:lstStyle/>
            <a:p>
              <a:pPr>
                <a:lnSpc>
                  <a:spcPct val="20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文本，尽量与标题文本语言风请在此处添加详细描述文本，尽量与标题文本语言风请在此处添加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92565" y="3832565"/>
              <a:ext cx="738664" cy="1064297"/>
            </a:xfrm>
            <a:prstGeom prst="rect">
              <a:avLst/>
            </a:prstGeom>
            <a:noFill/>
          </p:spPr>
          <p:txBody>
            <a:bodyPr vert="eaVert" wrap="square" rtlCol="0">
              <a:spAutoFit/>
            </a:bodyPr>
            <a:lstStyle/>
            <a:p>
              <a:r>
                <a:rPr lang="zh-CN" altLang="en-US" sz="3600" b="1" spc="600" dirty="0" smtClean="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3600" b="1" spc="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46520" y="1819707"/>
            <a:ext cx="3164968" cy="3164967"/>
            <a:chOff x="3409890" y="1364780"/>
            <a:chExt cx="2373726" cy="2373725"/>
          </a:xfrm>
        </p:grpSpPr>
        <p:sp>
          <p:nvSpPr>
            <p:cNvPr id="4" name="Freeform: Shape 2"/>
            <p:cNvSpPr/>
            <p:nvPr/>
          </p:nvSpPr>
          <p:spPr bwMode="auto">
            <a:xfrm rot="18900000">
              <a:off x="4960656" y="2915545"/>
              <a:ext cx="822960" cy="82296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3"/>
            </a:solidFill>
            <a:ln>
              <a:noFill/>
            </a:ln>
          </p:spPr>
          <p:txBody>
            <a:bodyPr anchor="ctr"/>
            <a:lstStyle/>
            <a:p>
              <a:pPr algn="ctr"/>
              <a:endParaRPr sz="2400">
                <a:solidFill>
                  <a:schemeClr val="tx1">
                    <a:lumMod val="50000"/>
                    <a:lumOff val="50000"/>
                  </a:schemeClr>
                </a:solidFill>
              </a:endParaRPr>
            </a:p>
          </p:txBody>
        </p:sp>
        <p:sp>
          <p:nvSpPr>
            <p:cNvPr id="5" name="Oval 3"/>
            <p:cNvSpPr/>
            <p:nvPr/>
          </p:nvSpPr>
          <p:spPr bwMode="auto">
            <a:xfrm rot="18900000">
              <a:off x="4960656" y="1364780"/>
              <a:ext cx="822960" cy="822960"/>
            </a:xfrm>
            <a:prstGeom prst="ellipse">
              <a:avLst/>
            </a:prstGeom>
            <a:solidFill>
              <a:schemeClr val="accent2"/>
            </a:solidFill>
            <a:ln>
              <a:noFill/>
            </a:ln>
          </p:spPr>
          <p:txBody>
            <a:bodyPr anchor="ctr"/>
            <a:lstStyle/>
            <a:p>
              <a:pPr algn="ctr"/>
              <a:endParaRPr sz="2400">
                <a:solidFill>
                  <a:schemeClr val="tx1">
                    <a:lumMod val="50000"/>
                    <a:lumOff val="50000"/>
                  </a:schemeClr>
                </a:solidFill>
              </a:endParaRPr>
            </a:p>
          </p:txBody>
        </p:sp>
        <p:sp>
          <p:nvSpPr>
            <p:cNvPr id="6" name="Oval 4"/>
            <p:cNvSpPr/>
            <p:nvPr/>
          </p:nvSpPr>
          <p:spPr bwMode="auto">
            <a:xfrm rot="18900000">
              <a:off x="3409890" y="2915545"/>
              <a:ext cx="822960" cy="822960"/>
            </a:xfrm>
            <a:prstGeom prst="ellipse">
              <a:avLst/>
            </a:prstGeom>
            <a:solidFill>
              <a:schemeClr val="accent4"/>
            </a:solidFill>
            <a:ln>
              <a:noFill/>
            </a:ln>
          </p:spPr>
          <p:txBody>
            <a:bodyPr anchor="ctr"/>
            <a:lstStyle/>
            <a:p>
              <a:pPr algn="ctr"/>
              <a:endParaRPr sz="2400">
                <a:solidFill>
                  <a:schemeClr val="tx1">
                    <a:lumMod val="50000"/>
                    <a:lumOff val="50000"/>
                  </a:schemeClr>
                </a:solidFill>
              </a:endParaRPr>
            </a:p>
          </p:txBody>
        </p:sp>
        <p:sp>
          <p:nvSpPr>
            <p:cNvPr id="7" name="Oval 5"/>
            <p:cNvSpPr/>
            <p:nvPr/>
          </p:nvSpPr>
          <p:spPr bwMode="auto">
            <a:xfrm rot="18900000">
              <a:off x="3409890" y="1364780"/>
              <a:ext cx="822960" cy="822960"/>
            </a:xfrm>
            <a:prstGeom prst="ellipse">
              <a:avLst/>
            </a:prstGeom>
            <a:solidFill>
              <a:schemeClr val="accent1"/>
            </a:solidFill>
            <a:ln>
              <a:noFill/>
            </a:ln>
          </p:spPr>
          <p:txBody>
            <a:bodyPr anchor="ctr"/>
            <a:lstStyle/>
            <a:p>
              <a:pPr algn="ctr"/>
              <a:endParaRPr sz="2400">
                <a:solidFill>
                  <a:schemeClr val="tx1">
                    <a:lumMod val="50000"/>
                    <a:lumOff val="50000"/>
                  </a:schemeClr>
                </a:solidFill>
              </a:endParaRPr>
            </a:p>
          </p:txBody>
        </p:sp>
        <p:sp>
          <p:nvSpPr>
            <p:cNvPr id="8" name="Oval 6"/>
            <p:cNvSpPr/>
            <p:nvPr/>
          </p:nvSpPr>
          <p:spPr>
            <a:xfrm rot="18900000">
              <a:off x="4466991" y="2421880"/>
              <a:ext cx="259525" cy="259525"/>
            </a:xfrm>
            <a:prstGeom prst="ellips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tx1">
                    <a:lumMod val="50000"/>
                    <a:lumOff val="50000"/>
                  </a:schemeClr>
                </a:solidFill>
              </a:endParaRPr>
            </a:p>
          </p:txBody>
        </p:sp>
        <p:cxnSp>
          <p:nvCxnSpPr>
            <p:cNvPr id="9" name="Straight Connector 7"/>
            <p:cNvCxnSpPr>
              <a:stCxn id="8" idx="6"/>
              <a:endCxn id="5" idx="2"/>
            </p:cNvCxnSpPr>
            <p:nvPr/>
          </p:nvCxnSpPr>
          <p:spPr>
            <a:xfrm flipV="1">
              <a:off x="4688510" y="2067220"/>
              <a:ext cx="392666" cy="39266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a:stCxn id="8" idx="4"/>
              <a:endCxn id="4" idx="1"/>
            </p:cNvCxnSpPr>
            <p:nvPr/>
          </p:nvCxnSpPr>
          <p:spPr>
            <a:xfrm>
              <a:off x="4688510" y="2643398"/>
              <a:ext cx="411671" cy="38758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9"/>
            <p:cNvCxnSpPr>
              <a:stCxn id="8" idx="2"/>
              <a:endCxn id="6" idx="6"/>
            </p:cNvCxnSpPr>
            <p:nvPr/>
          </p:nvCxnSpPr>
          <p:spPr>
            <a:xfrm flipH="1">
              <a:off x="4112331" y="2643399"/>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a:stCxn id="8" idx="0"/>
              <a:endCxn id="7" idx="4"/>
            </p:cNvCxnSpPr>
            <p:nvPr/>
          </p:nvCxnSpPr>
          <p:spPr>
            <a:xfrm flipH="1" flipV="1">
              <a:off x="4112331" y="2067220"/>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7885485" y="1842689"/>
            <a:ext cx="2939871" cy="913071"/>
            <a:chOff x="5914113" y="1382016"/>
            <a:chExt cx="2204903" cy="684803"/>
          </a:xfrm>
        </p:grpSpPr>
        <p:sp>
          <p:nvSpPr>
            <p:cNvPr id="17" name="TextBox 15"/>
            <p:cNvSpPr txBox="1"/>
            <p:nvPr/>
          </p:nvSpPr>
          <p:spPr>
            <a:xfrm>
              <a:off x="5914113" y="1382016"/>
              <a:ext cx="946413" cy="230833"/>
            </a:xfrm>
            <a:prstGeom prst="rect">
              <a:avLst/>
            </a:prstGeom>
            <a:noFill/>
          </p:spPr>
          <p:txBody>
            <a:bodyPr wrap="none">
              <a:normAutofit fontScale="85000" lnSpcReduction="20000"/>
            </a:bodyPr>
            <a:lstStyle/>
            <a:p>
              <a:pPr eaLnBrk="1" fontAlgn="auto" hangingPunct="1">
                <a:defRPr/>
              </a:pPr>
              <a:r>
                <a:rPr lang="zh-CN" altLang="en-US" sz="1865" b="1">
                  <a:solidFill>
                    <a:schemeClr val="tx1">
                      <a:lumMod val="50000"/>
                      <a:lumOff val="50000"/>
                    </a:schemeClr>
                  </a:solidFill>
                </a:rPr>
                <a:t>标题文本预设</a:t>
              </a:r>
              <a:endParaRPr lang="zh-CN" altLang="en-US" sz="1865" b="1">
                <a:solidFill>
                  <a:schemeClr val="tx1">
                    <a:lumMod val="50000"/>
                    <a:lumOff val="50000"/>
                  </a:schemeClr>
                </a:solidFill>
              </a:endParaRPr>
            </a:p>
          </p:txBody>
        </p:sp>
        <p:sp>
          <p:nvSpPr>
            <p:cNvPr id="18" name="TextBox 16"/>
            <p:cNvSpPr txBox="1"/>
            <p:nvPr/>
          </p:nvSpPr>
          <p:spPr bwMode="auto">
            <a:xfrm>
              <a:off x="5914113"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p>
              <a:pPr algn="just">
                <a:lnSpc>
                  <a:spcPct val="120000"/>
                </a:lnSpc>
              </a:pPr>
              <a:r>
                <a:rPr lang="zh-CN" altLang="en-US" sz="1465" dirty="0">
                  <a:solidFill>
                    <a:schemeClr val="tx1">
                      <a:lumMod val="50000"/>
                      <a:lumOff val="50000"/>
                    </a:schemeClr>
                  </a:solidFill>
                </a:rPr>
                <a:t>此部分内容作为文字排版占位显示（建议使用主题字体）</a:t>
              </a:r>
              <a:endParaRPr lang="zh-CN" altLang="en-US" sz="1465" dirty="0">
                <a:solidFill>
                  <a:schemeClr val="tx1">
                    <a:lumMod val="50000"/>
                    <a:lumOff val="50000"/>
                  </a:schemeClr>
                </a:solidFill>
              </a:endParaRPr>
            </a:p>
          </p:txBody>
        </p:sp>
      </p:grpSp>
      <p:grpSp>
        <p:nvGrpSpPr>
          <p:cNvPr id="28" name="组合 27"/>
          <p:cNvGrpSpPr/>
          <p:nvPr/>
        </p:nvGrpSpPr>
        <p:grpSpPr>
          <a:xfrm>
            <a:off x="7885485" y="3961929"/>
            <a:ext cx="2939871" cy="913071"/>
            <a:chOff x="5914113" y="2971446"/>
            <a:chExt cx="2204903" cy="684803"/>
          </a:xfrm>
        </p:grpSpPr>
        <p:sp>
          <p:nvSpPr>
            <p:cNvPr id="19" name="TextBox 17"/>
            <p:cNvSpPr txBox="1"/>
            <p:nvPr/>
          </p:nvSpPr>
          <p:spPr>
            <a:xfrm>
              <a:off x="5914113" y="2971446"/>
              <a:ext cx="946413" cy="230833"/>
            </a:xfrm>
            <a:prstGeom prst="rect">
              <a:avLst/>
            </a:prstGeom>
            <a:noFill/>
          </p:spPr>
          <p:txBody>
            <a:bodyPr wrap="none">
              <a:normAutofit fontScale="85000" lnSpcReduction="20000"/>
            </a:bodyPr>
            <a:lstStyle/>
            <a:p>
              <a:pPr eaLnBrk="1" fontAlgn="auto" hangingPunct="1">
                <a:defRPr/>
              </a:pPr>
              <a:r>
                <a:rPr lang="zh-CN" altLang="en-US" sz="1865" b="1">
                  <a:solidFill>
                    <a:schemeClr val="tx1">
                      <a:lumMod val="50000"/>
                      <a:lumOff val="50000"/>
                    </a:schemeClr>
                  </a:solidFill>
                </a:rPr>
                <a:t>标题文本预设</a:t>
              </a:r>
              <a:endParaRPr lang="zh-CN" altLang="en-US" sz="1865" b="1">
                <a:solidFill>
                  <a:schemeClr val="tx1">
                    <a:lumMod val="50000"/>
                    <a:lumOff val="50000"/>
                  </a:schemeClr>
                </a:solidFill>
              </a:endParaRPr>
            </a:p>
          </p:txBody>
        </p:sp>
        <p:sp>
          <p:nvSpPr>
            <p:cNvPr id="20" name="TextBox 18"/>
            <p:cNvSpPr txBox="1"/>
            <p:nvPr/>
          </p:nvSpPr>
          <p:spPr bwMode="auto">
            <a:xfrm>
              <a:off x="5914113"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p>
              <a:pPr algn="just">
                <a:lnSpc>
                  <a:spcPct val="120000"/>
                </a:lnSpc>
              </a:pPr>
              <a:r>
                <a:rPr lang="zh-CN" altLang="en-US" sz="1465">
                  <a:solidFill>
                    <a:schemeClr val="tx1">
                      <a:lumMod val="50000"/>
                      <a:lumOff val="50000"/>
                    </a:schemeClr>
                  </a:solidFill>
                </a:rPr>
                <a:t>此部分内容作为文字排版占位显示（建议使用主题字体）</a:t>
              </a:r>
              <a:endParaRPr lang="zh-CN" altLang="en-US" sz="1465">
                <a:solidFill>
                  <a:schemeClr val="tx1">
                    <a:lumMod val="50000"/>
                    <a:lumOff val="50000"/>
                  </a:schemeClr>
                </a:solidFill>
              </a:endParaRPr>
            </a:p>
          </p:txBody>
        </p:sp>
      </p:grpSp>
      <p:grpSp>
        <p:nvGrpSpPr>
          <p:cNvPr id="26" name="组合 25"/>
          <p:cNvGrpSpPr/>
          <p:nvPr/>
        </p:nvGrpSpPr>
        <p:grpSpPr>
          <a:xfrm>
            <a:off x="1366646" y="1842689"/>
            <a:ext cx="2939871" cy="913071"/>
            <a:chOff x="1024984" y="1382016"/>
            <a:chExt cx="2204903" cy="684803"/>
          </a:xfrm>
        </p:grpSpPr>
        <p:sp>
          <p:nvSpPr>
            <p:cNvPr id="21" name="TextBox 19"/>
            <p:cNvSpPr txBox="1"/>
            <p:nvPr/>
          </p:nvSpPr>
          <p:spPr>
            <a:xfrm>
              <a:off x="2283473" y="1382016"/>
              <a:ext cx="946414" cy="230833"/>
            </a:xfrm>
            <a:prstGeom prst="rect">
              <a:avLst/>
            </a:prstGeom>
            <a:noFill/>
          </p:spPr>
          <p:txBody>
            <a:bodyPr wrap="none">
              <a:normAutofit fontScale="85000" lnSpcReduction="20000"/>
            </a:bodyPr>
            <a:lstStyle/>
            <a:p>
              <a:pPr algn="r" eaLnBrk="1" fontAlgn="auto" hangingPunct="1">
                <a:defRPr/>
              </a:pPr>
              <a:r>
                <a:rPr lang="zh-CN" altLang="en-US" sz="1865" b="1">
                  <a:solidFill>
                    <a:schemeClr val="tx1">
                      <a:lumMod val="50000"/>
                      <a:lumOff val="50000"/>
                    </a:schemeClr>
                  </a:solidFill>
                </a:rPr>
                <a:t>标题文本预设</a:t>
              </a:r>
              <a:endParaRPr lang="zh-CN" altLang="en-US" sz="1865" b="1">
                <a:solidFill>
                  <a:schemeClr val="tx1">
                    <a:lumMod val="50000"/>
                    <a:lumOff val="50000"/>
                  </a:schemeClr>
                </a:solidFill>
              </a:endParaRPr>
            </a:p>
          </p:txBody>
        </p:sp>
        <p:sp>
          <p:nvSpPr>
            <p:cNvPr id="22" name="TextBox 20"/>
            <p:cNvSpPr txBox="1"/>
            <p:nvPr/>
          </p:nvSpPr>
          <p:spPr bwMode="auto">
            <a:xfrm>
              <a:off x="1024984"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p>
              <a:pPr algn="r">
                <a:lnSpc>
                  <a:spcPct val="120000"/>
                </a:lnSpc>
              </a:pPr>
              <a:r>
                <a:rPr lang="zh-CN" altLang="en-US" sz="1465">
                  <a:solidFill>
                    <a:schemeClr val="tx1">
                      <a:lumMod val="50000"/>
                      <a:lumOff val="50000"/>
                    </a:schemeClr>
                  </a:solidFill>
                </a:rPr>
                <a:t>此部分内容作为文字排版占位显示（建议使用主题字体）</a:t>
              </a:r>
              <a:endParaRPr lang="zh-CN" altLang="en-US" sz="1465">
                <a:solidFill>
                  <a:schemeClr val="tx1">
                    <a:lumMod val="50000"/>
                    <a:lumOff val="50000"/>
                  </a:schemeClr>
                </a:solidFill>
              </a:endParaRPr>
            </a:p>
          </p:txBody>
        </p:sp>
      </p:grpSp>
      <p:grpSp>
        <p:nvGrpSpPr>
          <p:cNvPr id="27" name="组合 26"/>
          <p:cNvGrpSpPr/>
          <p:nvPr/>
        </p:nvGrpSpPr>
        <p:grpSpPr>
          <a:xfrm>
            <a:off x="1366646" y="3961929"/>
            <a:ext cx="2939871" cy="913071"/>
            <a:chOff x="1024984" y="2971446"/>
            <a:chExt cx="2204903" cy="684803"/>
          </a:xfrm>
        </p:grpSpPr>
        <p:sp>
          <p:nvSpPr>
            <p:cNvPr id="23" name="TextBox 21"/>
            <p:cNvSpPr txBox="1"/>
            <p:nvPr/>
          </p:nvSpPr>
          <p:spPr>
            <a:xfrm>
              <a:off x="2283473" y="2971446"/>
              <a:ext cx="946414" cy="230833"/>
            </a:xfrm>
            <a:prstGeom prst="rect">
              <a:avLst/>
            </a:prstGeom>
            <a:noFill/>
          </p:spPr>
          <p:txBody>
            <a:bodyPr wrap="none">
              <a:normAutofit fontScale="85000" lnSpcReduction="20000"/>
            </a:bodyPr>
            <a:lstStyle/>
            <a:p>
              <a:pPr algn="r" eaLnBrk="1" fontAlgn="auto" hangingPunct="1">
                <a:defRPr/>
              </a:pPr>
              <a:r>
                <a:rPr lang="zh-CN" altLang="en-US" sz="1865" b="1">
                  <a:solidFill>
                    <a:schemeClr val="tx1">
                      <a:lumMod val="50000"/>
                      <a:lumOff val="50000"/>
                    </a:schemeClr>
                  </a:solidFill>
                </a:rPr>
                <a:t>标题文本预设</a:t>
              </a:r>
              <a:endParaRPr lang="zh-CN" altLang="en-US" sz="1865" b="1">
                <a:solidFill>
                  <a:schemeClr val="tx1">
                    <a:lumMod val="50000"/>
                    <a:lumOff val="50000"/>
                  </a:schemeClr>
                </a:solidFill>
              </a:endParaRPr>
            </a:p>
          </p:txBody>
        </p:sp>
        <p:sp>
          <p:nvSpPr>
            <p:cNvPr id="24" name="TextBox 22"/>
            <p:cNvSpPr txBox="1"/>
            <p:nvPr/>
          </p:nvSpPr>
          <p:spPr bwMode="auto">
            <a:xfrm>
              <a:off x="1024984"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p>
              <a:pPr algn="r">
                <a:lnSpc>
                  <a:spcPct val="120000"/>
                </a:lnSpc>
              </a:pPr>
              <a:r>
                <a:rPr lang="zh-CN" altLang="en-US" sz="1465">
                  <a:solidFill>
                    <a:schemeClr val="tx1">
                      <a:lumMod val="50000"/>
                      <a:lumOff val="50000"/>
                    </a:schemeClr>
                  </a:solidFill>
                </a:rPr>
                <a:t>此部分内容作为文字排版占位显示（建议使用主题字体）</a:t>
              </a:r>
              <a:endParaRPr lang="zh-CN" altLang="en-US" sz="1465">
                <a:solidFill>
                  <a:schemeClr val="tx1">
                    <a:lumMod val="50000"/>
                    <a:lumOff val="50000"/>
                  </a:schemeClr>
                </a:solidFill>
              </a:endParaRPr>
            </a:p>
          </p:txBody>
        </p:sp>
      </p:grpSp>
      <p:pic>
        <p:nvPicPr>
          <p:cNvPr id="31" name="图片 30"/>
          <p:cNvPicPr>
            <a:picLocks noChangeAspect="1"/>
          </p:cNvPicPr>
          <p:nvPr/>
        </p:nvPicPr>
        <p:blipFill>
          <a:blip r:embed="rId1"/>
          <a:stretch>
            <a:fillRect/>
          </a:stretch>
        </p:blipFill>
        <p:spPr>
          <a:xfrm>
            <a:off x="6436931" y="3754234"/>
            <a:ext cx="1487197" cy="1452917"/>
          </a:xfrm>
          <a:prstGeom prst="rect">
            <a:avLst/>
          </a:prstGeom>
        </p:spPr>
      </p:pic>
      <p:pic>
        <p:nvPicPr>
          <p:cNvPr id="32" name="图片 31"/>
          <p:cNvPicPr>
            <a:picLocks noChangeAspect="1"/>
          </p:cNvPicPr>
          <p:nvPr/>
        </p:nvPicPr>
        <p:blipFill>
          <a:blip r:embed="rId2"/>
          <a:stretch>
            <a:fillRect/>
          </a:stretch>
        </p:blipFill>
        <p:spPr>
          <a:xfrm>
            <a:off x="4405423" y="3754231"/>
            <a:ext cx="1521363" cy="1452920"/>
          </a:xfrm>
          <a:prstGeom prst="rect">
            <a:avLst/>
          </a:prstGeom>
        </p:spPr>
      </p:pic>
      <p:pic>
        <p:nvPicPr>
          <p:cNvPr id="33" name="图片 32"/>
          <p:cNvPicPr>
            <a:picLocks noChangeAspect="1"/>
          </p:cNvPicPr>
          <p:nvPr/>
        </p:nvPicPr>
        <p:blipFill>
          <a:blip r:embed="rId1"/>
          <a:stretch>
            <a:fillRect/>
          </a:stretch>
        </p:blipFill>
        <p:spPr>
          <a:xfrm>
            <a:off x="4405423" y="1678704"/>
            <a:ext cx="1487197" cy="1452917"/>
          </a:xfrm>
          <a:prstGeom prst="rect">
            <a:avLst/>
          </a:prstGeom>
        </p:spPr>
      </p:pic>
      <p:pic>
        <p:nvPicPr>
          <p:cNvPr id="34" name="图片 33"/>
          <p:cNvPicPr>
            <a:picLocks noChangeAspect="1"/>
          </p:cNvPicPr>
          <p:nvPr/>
        </p:nvPicPr>
        <p:blipFill>
          <a:blip r:embed="rId2"/>
          <a:stretch>
            <a:fillRect/>
          </a:stretch>
        </p:blipFill>
        <p:spPr>
          <a:xfrm>
            <a:off x="6436931" y="1678701"/>
            <a:ext cx="1521363" cy="14529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fltVal val="0"/>
                                          </p:val>
                                        </p:tav>
                                        <p:tav tm="100000">
                                          <p:val>
                                            <p:strVal val="#ppt_w"/>
                                          </p:val>
                                        </p:tav>
                                      </p:tavLst>
                                    </p:anim>
                                    <p:anim calcmode="lin" valueType="num">
                                      <p:cBhvr>
                                        <p:cTn id="15" dur="1000" fill="hold"/>
                                        <p:tgtEl>
                                          <p:spTgt spid="32"/>
                                        </p:tgtEl>
                                        <p:attrNameLst>
                                          <p:attrName>ppt_h</p:attrName>
                                        </p:attrNameLst>
                                      </p:cBhvr>
                                      <p:tavLst>
                                        <p:tav tm="0">
                                          <p:val>
                                            <p:fltVal val="0"/>
                                          </p:val>
                                        </p:tav>
                                        <p:tav tm="100000">
                                          <p:val>
                                            <p:strVal val="#ppt_h"/>
                                          </p:val>
                                        </p:tav>
                                      </p:tavLst>
                                    </p:anim>
                                    <p:anim calcmode="lin" valueType="num">
                                      <p:cBhvr>
                                        <p:cTn id="16" dur="1000" fill="hold"/>
                                        <p:tgtEl>
                                          <p:spTgt spid="32"/>
                                        </p:tgtEl>
                                        <p:attrNameLst>
                                          <p:attrName>style.rotation</p:attrName>
                                        </p:attrNameLst>
                                      </p:cBhvr>
                                      <p:tavLst>
                                        <p:tav tm="0">
                                          <p:val>
                                            <p:fltVal val="90"/>
                                          </p:val>
                                        </p:tav>
                                        <p:tav tm="100000">
                                          <p:val>
                                            <p:fltVal val="0"/>
                                          </p:val>
                                        </p:tav>
                                      </p:tavLst>
                                    </p:anim>
                                    <p:animEffect transition="in" filter="fade">
                                      <p:cBhvr>
                                        <p:cTn id="17" dur="1000"/>
                                        <p:tgtEl>
                                          <p:spTgt spid="32"/>
                                        </p:tgtEl>
                                      </p:cBhvr>
                                    </p:animEffect>
                                  </p:childTnLst>
                                </p:cTn>
                              </p:par>
                              <p:par>
                                <p:cTn id="18" presetID="3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style.rotation</p:attrName>
                                        </p:attrNameLst>
                                      </p:cBhvr>
                                      <p:tavLst>
                                        <p:tav tm="0">
                                          <p:val>
                                            <p:fltVal val="90"/>
                                          </p:val>
                                        </p:tav>
                                        <p:tav tm="100000">
                                          <p:val>
                                            <p:fltVal val="0"/>
                                          </p:val>
                                        </p:tav>
                                      </p:tavLst>
                                    </p:anim>
                                    <p:animEffect transition="in" filter="fade">
                                      <p:cBhvr>
                                        <p:cTn id="23" dur="1000"/>
                                        <p:tgtEl>
                                          <p:spTgt spid="31"/>
                                        </p:tgtEl>
                                      </p:cBhvr>
                                    </p:animEffect>
                                  </p:childTnLst>
                                </p:cTn>
                              </p:par>
                              <p:par>
                                <p:cTn id="24" presetID="3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par>
                                <p:cTn id="30" presetID="3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1000" fill="hold"/>
                                        <p:tgtEl>
                                          <p:spTgt spid="33"/>
                                        </p:tgtEl>
                                        <p:attrNameLst>
                                          <p:attrName>ppt_w</p:attrName>
                                        </p:attrNameLst>
                                      </p:cBhvr>
                                      <p:tavLst>
                                        <p:tav tm="0">
                                          <p:val>
                                            <p:fltVal val="0"/>
                                          </p:val>
                                        </p:tav>
                                        <p:tav tm="100000">
                                          <p:val>
                                            <p:strVal val="#ppt_w"/>
                                          </p:val>
                                        </p:tav>
                                      </p:tavLst>
                                    </p:anim>
                                    <p:anim calcmode="lin" valueType="num">
                                      <p:cBhvr>
                                        <p:cTn id="33" dur="1000" fill="hold"/>
                                        <p:tgtEl>
                                          <p:spTgt spid="33"/>
                                        </p:tgtEl>
                                        <p:attrNameLst>
                                          <p:attrName>ppt_h</p:attrName>
                                        </p:attrNameLst>
                                      </p:cBhvr>
                                      <p:tavLst>
                                        <p:tav tm="0">
                                          <p:val>
                                            <p:fltVal val="0"/>
                                          </p:val>
                                        </p:tav>
                                        <p:tav tm="100000">
                                          <p:val>
                                            <p:strVal val="#ppt_h"/>
                                          </p:val>
                                        </p:tav>
                                      </p:tavLst>
                                    </p:anim>
                                    <p:anim calcmode="lin" valueType="num">
                                      <p:cBhvr>
                                        <p:cTn id="34" dur="1000" fill="hold"/>
                                        <p:tgtEl>
                                          <p:spTgt spid="33"/>
                                        </p:tgtEl>
                                        <p:attrNameLst>
                                          <p:attrName>style.rotation</p:attrName>
                                        </p:attrNameLst>
                                      </p:cBhvr>
                                      <p:tavLst>
                                        <p:tav tm="0">
                                          <p:val>
                                            <p:fltVal val="90"/>
                                          </p:val>
                                        </p:tav>
                                        <p:tav tm="100000">
                                          <p:val>
                                            <p:fltVal val="0"/>
                                          </p:val>
                                        </p:tav>
                                      </p:tavLst>
                                    </p:anim>
                                    <p:animEffect transition="in" filter="fade">
                                      <p:cBhvr>
                                        <p:cTn id="35" dur="1000"/>
                                        <p:tgtEl>
                                          <p:spTgt spid="33"/>
                                        </p:tgtEl>
                                      </p:cBhvr>
                                    </p:animEffect>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383657" y="2521870"/>
            <a:ext cx="553998" cy="2084161"/>
          </a:xfrm>
          <a:prstGeom prst="rect">
            <a:avLst/>
          </a:prstGeom>
          <a:noFill/>
        </p:spPr>
        <p:txBody>
          <a:bodyPr vert="eaVert" wrap="square" rtlCol="0">
            <a:spAutoFit/>
          </a:bodyPr>
          <a:lstStyle/>
          <a:p>
            <a:pPr algn="dist"/>
            <a:r>
              <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您的标题内容</a:t>
            </a:r>
            <a:endPar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068397" y="2699781"/>
            <a:ext cx="1749966" cy="2921417"/>
          </a:xfrm>
          <a:prstGeom prst="rect">
            <a:avLst/>
          </a:prstGeom>
          <a:noFill/>
        </p:spPr>
        <p:txBody>
          <a:bodyPr vert="eaVert" wrap="square" rtlCol="0">
            <a:spAutoFit/>
          </a:bodyPr>
          <a:lstStyle/>
          <a:p>
            <a:r>
              <a:rPr kumimoji="1" lang="en-US" altLang="zh-CN" sz="9600" dirty="0" smtClean="0">
                <a:solidFill>
                  <a:schemeClr val="tx1">
                    <a:lumMod val="85000"/>
                    <a:lumOff val="15000"/>
                  </a:schemeClr>
                </a:solidFill>
                <a:latin typeface="書體坊顏體㊣" panose="02010600030101010101" pitchFamily="2" charset="-122"/>
                <a:ea typeface="書體坊顏體㊣" panose="02010600030101010101" pitchFamily="2" charset="-122"/>
              </a:rPr>
              <a:t>04</a:t>
            </a:r>
            <a:endParaRPr kumimoji="1" lang="zh-CN" altLang="en-US" sz="9600" dirty="0">
              <a:solidFill>
                <a:schemeClr val="tx1">
                  <a:lumMod val="85000"/>
                  <a:lumOff val="15000"/>
                </a:schemeClr>
              </a:solidFill>
              <a:latin typeface="書體坊顏體㊣" panose="02010600030101010101" pitchFamily="2" charset="-122"/>
              <a:ea typeface="書體坊顏體㊣" panose="02010600030101010101" pitchFamily="2" charset="-122"/>
            </a:endParaRPr>
          </a:p>
        </p:txBody>
      </p:sp>
      <p:cxnSp>
        <p:nvCxnSpPr>
          <p:cNvPr id="21" name="直接连接符 20"/>
          <p:cNvCxnSpPr/>
          <p:nvPr/>
        </p:nvCxnSpPr>
        <p:spPr>
          <a:xfrm flipH="1">
            <a:off x="4322102" y="2498361"/>
            <a:ext cx="17263" cy="2131179"/>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755911" y="2498362"/>
            <a:ext cx="1621278" cy="2535985"/>
          </a:xfrm>
          <a:prstGeom prst="rect">
            <a:avLst/>
          </a:prstGeom>
          <a:noFill/>
        </p:spPr>
        <p:txBody>
          <a:bodyPr vert="eaVert" wrap="square" rtlCol="0">
            <a:spAutoFit/>
          </a:bodyPr>
          <a:lstStyle/>
          <a:p>
            <a:r>
              <a:rPr kumimoji="1"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Please click here to modify the text for example The text here you may post texts</a:t>
            </a:r>
            <a:endParaRPr kumimoji="1"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256504" flipH="1">
            <a:off x="7393631" y="208487"/>
            <a:ext cx="3462696" cy="58780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5847" y="3785166"/>
            <a:ext cx="3463925" cy="222680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921" y="2486350"/>
            <a:ext cx="3806371" cy="2348252"/>
          </a:xfrm>
          <a:prstGeom prst="rect">
            <a:avLst/>
          </a:prstGeom>
        </p:spPr>
      </p:pic>
      <p:sp>
        <p:nvSpPr>
          <p:cNvPr id="4" name="文本框 3"/>
          <p:cNvSpPr txBox="1"/>
          <p:nvPr/>
        </p:nvSpPr>
        <p:spPr>
          <a:xfrm>
            <a:off x="3894435" y="1466633"/>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24262" y="1467977"/>
            <a:ext cx="1292662" cy="2170232"/>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细描在此处添加详细在此处添加详细</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530" y="1969113"/>
            <a:ext cx="638229" cy="583980"/>
          </a:xfrm>
          <a:prstGeom prst="rect">
            <a:avLst/>
          </a:prstGeom>
        </p:spPr>
      </p:pic>
      <p:sp>
        <p:nvSpPr>
          <p:cNvPr id="7" name="文本框 6"/>
          <p:cNvSpPr txBox="1"/>
          <p:nvPr/>
        </p:nvSpPr>
        <p:spPr>
          <a:xfrm>
            <a:off x="9952335" y="2251717"/>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82162" y="2253061"/>
            <a:ext cx="1292662" cy="2170232"/>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细描在此处添加详细在此处添加详细</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8430" y="2754197"/>
            <a:ext cx="638229" cy="5839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0859" y="2607181"/>
            <a:ext cx="3243942" cy="3243942"/>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1678" y="2847094"/>
            <a:ext cx="1950927" cy="1950927"/>
          </a:xfrm>
          <a:prstGeom prst="rect">
            <a:avLst/>
          </a:prstGeom>
        </p:spPr>
      </p:pic>
      <p:sp>
        <p:nvSpPr>
          <p:cNvPr id="5" name="文本框 4"/>
          <p:cNvSpPr txBox="1"/>
          <p:nvPr/>
        </p:nvSpPr>
        <p:spPr>
          <a:xfrm>
            <a:off x="10242778" y="1760634"/>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072605" y="1761978"/>
            <a:ext cx="1292662" cy="380553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细描在此处添加详细在此处请在此处添加详细描在此处添加详细在此处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873" y="2263114"/>
            <a:ext cx="638229" cy="583980"/>
          </a:xfrm>
          <a:prstGeom prst="rect">
            <a:avLst/>
          </a:prstGeom>
        </p:spPr>
      </p:pic>
      <p:sp>
        <p:nvSpPr>
          <p:cNvPr id="8" name="文本框 7"/>
          <p:cNvSpPr txBox="1"/>
          <p:nvPr/>
        </p:nvSpPr>
        <p:spPr>
          <a:xfrm>
            <a:off x="5710021" y="2028033"/>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539848" y="2029377"/>
            <a:ext cx="1292662" cy="380553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细描在此处添加详细在此处请在此处添加详细描在此处添加详细在此处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116" y="2530513"/>
            <a:ext cx="638229" cy="583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3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7"/>
          <p:cNvSpPr/>
          <p:nvPr/>
        </p:nvSpPr>
        <p:spPr>
          <a:xfrm rot="1706723">
            <a:off x="1456380" y="4009106"/>
            <a:ext cx="362972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Freeform: Shape 35"/>
          <p:cNvSpPr/>
          <p:nvPr/>
        </p:nvSpPr>
        <p:spPr>
          <a:xfrm rot="565617">
            <a:off x="1615542" y="3540539"/>
            <a:ext cx="362972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 name="Freeform: Shape 33"/>
          <p:cNvSpPr/>
          <p:nvPr/>
        </p:nvSpPr>
        <p:spPr>
          <a:xfrm rot="21085328">
            <a:off x="1616737" y="3085365"/>
            <a:ext cx="362972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Freeform: Shape 34"/>
          <p:cNvSpPr/>
          <p:nvPr/>
        </p:nvSpPr>
        <p:spPr>
          <a:xfrm rot="20079945">
            <a:off x="1497737" y="2669189"/>
            <a:ext cx="362972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Rectangle 54"/>
          <p:cNvSpPr/>
          <p:nvPr/>
        </p:nvSpPr>
        <p:spPr>
          <a:xfrm rot="19939097">
            <a:off x="3379853" y="2588322"/>
            <a:ext cx="1261884" cy="307777"/>
          </a:xfrm>
          <a:prstGeom prst="rect">
            <a:avLst/>
          </a:prstGeom>
        </p:spPr>
        <p:txBody>
          <a:bodyPr wrap="none">
            <a:normAutofit fontScale="85000" lnSpcReduction="20000"/>
          </a:bodyPr>
          <a:lstStyle/>
          <a:p>
            <a:pPr algn="r"/>
            <a:r>
              <a:rPr lang="zh-CN" altLang="en-US" sz="1865" b="1">
                <a:solidFill>
                  <a:schemeClr val="bg1"/>
                </a:solidFill>
              </a:rPr>
              <a:t>标题文本预设</a:t>
            </a:r>
            <a:endParaRPr lang="zh-CN" altLang="en-US" sz="1865" b="1">
              <a:solidFill>
                <a:schemeClr val="bg1"/>
              </a:solidFill>
            </a:endParaRPr>
          </a:p>
        </p:txBody>
      </p:sp>
      <p:sp>
        <p:nvSpPr>
          <p:cNvPr id="9" name="Rectangle 55"/>
          <p:cNvSpPr/>
          <p:nvPr/>
        </p:nvSpPr>
        <p:spPr>
          <a:xfrm rot="21051736">
            <a:off x="3756654" y="3190412"/>
            <a:ext cx="1261884" cy="307777"/>
          </a:xfrm>
          <a:prstGeom prst="rect">
            <a:avLst/>
          </a:prstGeom>
        </p:spPr>
        <p:txBody>
          <a:bodyPr wrap="none">
            <a:normAutofit fontScale="85000" lnSpcReduction="20000"/>
          </a:bodyPr>
          <a:lstStyle/>
          <a:p>
            <a:pPr algn="r"/>
            <a:r>
              <a:rPr lang="zh-CN" altLang="en-US" sz="1865" b="1">
                <a:solidFill>
                  <a:schemeClr val="bg1"/>
                </a:solidFill>
              </a:rPr>
              <a:t>标题文本预设</a:t>
            </a:r>
            <a:endParaRPr lang="zh-CN" altLang="en-US" sz="1865" b="1">
              <a:solidFill>
                <a:schemeClr val="bg1"/>
              </a:solidFill>
            </a:endParaRPr>
          </a:p>
        </p:txBody>
      </p:sp>
      <p:sp>
        <p:nvSpPr>
          <p:cNvPr id="10" name="Rectangle 56"/>
          <p:cNvSpPr/>
          <p:nvPr/>
        </p:nvSpPr>
        <p:spPr>
          <a:xfrm rot="720999">
            <a:off x="3740741" y="3913205"/>
            <a:ext cx="1261884" cy="307777"/>
          </a:xfrm>
          <a:prstGeom prst="rect">
            <a:avLst/>
          </a:prstGeom>
        </p:spPr>
        <p:txBody>
          <a:bodyPr wrap="none">
            <a:normAutofit fontScale="85000" lnSpcReduction="20000"/>
          </a:bodyPr>
          <a:lstStyle/>
          <a:p>
            <a:pPr algn="r"/>
            <a:r>
              <a:rPr lang="zh-CN" altLang="en-US" sz="1865" b="1">
                <a:solidFill>
                  <a:schemeClr val="bg1"/>
                </a:solidFill>
              </a:rPr>
              <a:t>标题文本预设</a:t>
            </a:r>
            <a:endParaRPr lang="zh-CN" altLang="en-US" sz="1865" b="1">
              <a:solidFill>
                <a:schemeClr val="bg1"/>
              </a:solidFill>
            </a:endParaRPr>
          </a:p>
        </p:txBody>
      </p:sp>
      <p:sp>
        <p:nvSpPr>
          <p:cNvPr id="11" name="Rectangle 57"/>
          <p:cNvSpPr/>
          <p:nvPr/>
        </p:nvSpPr>
        <p:spPr>
          <a:xfrm rot="1764474">
            <a:off x="3451085" y="4644529"/>
            <a:ext cx="1261884" cy="307777"/>
          </a:xfrm>
          <a:prstGeom prst="rect">
            <a:avLst/>
          </a:prstGeom>
        </p:spPr>
        <p:txBody>
          <a:bodyPr wrap="none">
            <a:normAutofit fontScale="85000" lnSpcReduction="20000"/>
          </a:bodyPr>
          <a:lstStyle/>
          <a:p>
            <a:pPr algn="r"/>
            <a:r>
              <a:rPr lang="zh-CN" altLang="en-US" sz="1865" b="1">
                <a:solidFill>
                  <a:schemeClr val="bg1"/>
                </a:solidFill>
              </a:rPr>
              <a:t>标题文本预设</a:t>
            </a:r>
            <a:endParaRPr lang="zh-CN" altLang="en-US" sz="1865" b="1">
              <a:solidFill>
                <a:schemeClr val="bg1"/>
              </a:solidFill>
            </a:endParaRPr>
          </a:p>
        </p:txBody>
      </p:sp>
      <p:sp>
        <p:nvSpPr>
          <p:cNvPr id="13" name="TextBox 30"/>
          <p:cNvSpPr txBox="1"/>
          <p:nvPr/>
        </p:nvSpPr>
        <p:spPr bwMode="auto">
          <a:xfrm>
            <a:off x="7709347" y="1981993"/>
            <a:ext cx="2681259" cy="556179"/>
          </a:xfrm>
          <a:prstGeom prst="rect">
            <a:avLst/>
          </a:prstGeom>
          <a:noFill/>
        </p:spPr>
        <p:txBody>
          <a:bodyPr wrap="square" lIns="480000" tIns="62400" rIns="120000" bIns="62400">
            <a:normAutofit fontScale="77500" lnSpcReduction="20000"/>
          </a:bodyPr>
          <a:lstStyle/>
          <a:p>
            <a:pPr algn="l" latinLnBrk="0">
              <a:lnSpc>
                <a:spcPct val="120000"/>
              </a:lnSpc>
            </a:pPr>
            <a:r>
              <a:rPr lang="zh-CN" altLang="en-US" sz="1335" dirty="0">
                <a:solidFill>
                  <a:schemeClr val="tx1">
                    <a:lumMod val="85000"/>
                    <a:lumOff val="15000"/>
                  </a:schemeClr>
                </a:solidFill>
              </a:rPr>
              <a:t>此部分内容作为文字排版占位显示 </a:t>
            </a:r>
            <a:br>
              <a:rPr lang="zh-CN" altLang="en-US" sz="1335" dirty="0">
                <a:solidFill>
                  <a:schemeClr val="tx1">
                    <a:lumMod val="85000"/>
                    <a:lumOff val="15000"/>
                  </a:schemeClr>
                </a:solidFill>
              </a:rPr>
            </a:br>
            <a:r>
              <a:rPr lang="zh-CN" altLang="en-US" sz="1335" dirty="0">
                <a:solidFill>
                  <a:schemeClr val="tx1">
                    <a:lumMod val="85000"/>
                    <a:lumOff val="15000"/>
                  </a:schemeClr>
                </a:solidFill>
              </a:rPr>
              <a:t>（建议使用主题字体）</a:t>
            </a:r>
            <a:endParaRPr lang="zh-CN" altLang="en-US" sz="1335" dirty="0">
              <a:solidFill>
                <a:schemeClr val="tx1">
                  <a:lumMod val="85000"/>
                  <a:lumOff val="15000"/>
                </a:schemeClr>
              </a:solidFill>
            </a:endParaRPr>
          </a:p>
        </p:txBody>
      </p:sp>
      <p:sp>
        <p:nvSpPr>
          <p:cNvPr id="15" name="TextBox 31"/>
          <p:cNvSpPr txBox="1"/>
          <p:nvPr/>
        </p:nvSpPr>
        <p:spPr bwMode="auto">
          <a:xfrm>
            <a:off x="7789116" y="3066209"/>
            <a:ext cx="2681259" cy="556179"/>
          </a:xfrm>
          <a:prstGeom prst="rect">
            <a:avLst/>
          </a:prstGeom>
          <a:noFill/>
        </p:spPr>
        <p:txBody>
          <a:bodyPr wrap="square" lIns="480000" tIns="62400" rIns="120000" bIns="62400">
            <a:normAutofit fontScale="77500" lnSpcReduction="20000"/>
          </a:bodyPr>
          <a:lstStyle/>
          <a:p>
            <a:pPr algn="l" latinLnBrk="0">
              <a:lnSpc>
                <a:spcPct val="120000"/>
              </a:lnSpc>
            </a:pPr>
            <a:r>
              <a:rPr lang="zh-CN" altLang="en-US" sz="1335" dirty="0">
                <a:solidFill>
                  <a:schemeClr val="tx1">
                    <a:lumMod val="85000"/>
                    <a:lumOff val="15000"/>
                  </a:schemeClr>
                </a:solidFill>
              </a:rPr>
              <a:t>此部分内容作为文字排版占位显示</a:t>
            </a:r>
            <a:br>
              <a:rPr lang="zh-CN" altLang="en-US" sz="1335" dirty="0">
                <a:solidFill>
                  <a:schemeClr val="tx1">
                    <a:lumMod val="85000"/>
                    <a:lumOff val="15000"/>
                  </a:schemeClr>
                </a:solidFill>
              </a:rPr>
            </a:br>
            <a:r>
              <a:rPr lang="zh-CN" altLang="en-US" sz="1335" dirty="0">
                <a:solidFill>
                  <a:schemeClr val="tx1">
                    <a:lumMod val="85000"/>
                    <a:lumOff val="15000"/>
                  </a:schemeClr>
                </a:solidFill>
              </a:rPr>
              <a:t> （建议使用主题字体）</a:t>
            </a:r>
            <a:endParaRPr lang="zh-CN" altLang="en-US" sz="1335" dirty="0">
              <a:solidFill>
                <a:schemeClr val="tx1">
                  <a:lumMod val="85000"/>
                  <a:lumOff val="15000"/>
                </a:schemeClr>
              </a:solidFill>
            </a:endParaRPr>
          </a:p>
        </p:txBody>
      </p:sp>
      <p:sp>
        <p:nvSpPr>
          <p:cNvPr id="17" name="TextBox 32"/>
          <p:cNvSpPr txBox="1"/>
          <p:nvPr/>
        </p:nvSpPr>
        <p:spPr bwMode="auto">
          <a:xfrm>
            <a:off x="7789116" y="4026172"/>
            <a:ext cx="2681259" cy="556179"/>
          </a:xfrm>
          <a:prstGeom prst="rect">
            <a:avLst/>
          </a:prstGeom>
          <a:noFill/>
        </p:spPr>
        <p:txBody>
          <a:bodyPr wrap="square" lIns="480000" tIns="62400" rIns="120000" bIns="62400">
            <a:normAutofit fontScale="77500" lnSpcReduction="20000"/>
          </a:bodyPr>
          <a:lstStyle/>
          <a:p>
            <a:pPr algn="l" latinLnBrk="0">
              <a:lnSpc>
                <a:spcPct val="120000"/>
              </a:lnSpc>
            </a:pPr>
            <a:r>
              <a:rPr lang="zh-CN" altLang="en-US" sz="1335" dirty="0">
                <a:solidFill>
                  <a:schemeClr val="tx1">
                    <a:lumMod val="85000"/>
                    <a:lumOff val="15000"/>
                  </a:schemeClr>
                </a:solidFill>
              </a:rPr>
              <a:t>此部分内容作为文字排版占位显示 </a:t>
            </a:r>
            <a:br>
              <a:rPr lang="zh-CN" altLang="en-US" sz="1335" dirty="0">
                <a:solidFill>
                  <a:schemeClr val="tx1">
                    <a:lumMod val="85000"/>
                    <a:lumOff val="15000"/>
                  </a:schemeClr>
                </a:solidFill>
              </a:rPr>
            </a:br>
            <a:r>
              <a:rPr lang="zh-CN" altLang="en-US" sz="1335" dirty="0">
                <a:solidFill>
                  <a:schemeClr val="tx1">
                    <a:lumMod val="85000"/>
                    <a:lumOff val="15000"/>
                  </a:schemeClr>
                </a:solidFill>
              </a:rPr>
              <a:t>（建议使用主题字体）</a:t>
            </a:r>
            <a:endParaRPr lang="zh-CN" altLang="en-US" sz="1335" dirty="0">
              <a:solidFill>
                <a:schemeClr val="tx1">
                  <a:lumMod val="85000"/>
                  <a:lumOff val="15000"/>
                </a:schemeClr>
              </a:solidFill>
            </a:endParaRPr>
          </a:p>
        </p:txBody>
      </p:sp>
      <p:sp>
        <p:nvSpPr>
          <p:cNvPr id="19" name="TextBox 36"/>
          <p:cNvSpPr txBox="1"/>
          <p:nvPr/>
        </p:nvSpPr>
        <p:spPr bwMode="auto">
          <a:xfrm>
            <a:off x="7789116" y="4991935"/>
            <a:ext cx="2681259" cy="556179"/>
          </a:xfrm>
          <a:prstGeom prst="rect">
            <a:avLst/>
          </a:prstGeom>
          <a:noFill/>
        </p:spPr>
        <p:txBody>
          <a:bodyPr wrap="square" lIns="480000" tIns="62400" rIns="120000" bIns="62400">
            <a:normAutofit fontScale="77500" lnSpcReduction="20000"/>
          </a:bodyPr>
          <a:lstStyle/>
          <a:p>
            <a:pPr algn="l" latinLnBrk="0">
              <a:lnSpc>
                <a:spcPct val="120000"/>
              </a:lnSpc>
            </a:pPr>
            <a:r>
              <a:rPr lang="zh-CN" altLang="en-US" sz="1335">
                <a:solidFill>
                  <a:schemeClr val="tx1">
                    <a:lumMod val="85000"/>
                    <a:lumOff val="15000"/>
                  </a:schemeClr>
                </a:solidFill>
              </a:rPr>
              <a:t>此部分内容作为文字排版占位显示</a:t>
            </a:r>
            <a:br>
              <a:rPr lang="zh-CN" altLang="en-US" sz="1335">
                <a:solidFill>
                  <a:schemeClr val="tx1">
                    <a:lumMod val="85000"/>
                    <a:lumOff val="15000"/>
                  </a:schemeClr>
                </a:solidFill>
              </a:rPr>
            </a:br>
            <a:r>
              <a:rPr lang="zh-CN" altLang="en-US" sz="1335">
                <a:solidFill>
                  <a:schemeClr val="tx1">
                    <a:lumMod val="85000"/>
                    <a:lumOff val="15000"/>
                  </a:schemeClr>
                </a:solidFill>
              </a:rPr>
              <a:t> （建议使用主题字体）</a:t>
            </a:r>
            <a:endParaRPr lang="zh-CN" altLang="en-US" sz="1335">
              <a:solidFill>
                <a:schemeClr val="tx1">
                  <a:lumMod val="85000"/>
                  <a:lumOff val="15000"/>
                </a:schemeClr>
              </a:solidFill>
            </a:endParaRPr>
          </a:p>
        </p:txBody>
      </p:sp>
      <p:pic>
        <p:nvPicPr>
          <p:cNvPr id="39" name="图片 38"/>
          <p:cNvPicPr>
            <a:picLocks noChangeAspect="1"/>
          </p:cNvPicPr>
          <p:nvPr/>
        </p:nvPicPr>
        <p:blipFill>
          <a:blip r:embed="rId1"/>
          <a:stretch>
            <a:fillRect/>
          </a:stretch>
        </p:blipFill>
        <p:spPr>
          <a:xfrm>
            <a:off x="7193875" y="2864455"/>
            <a:ext cx="924035" cy="882464"/>
          </a:xfrm>
          <a:prstGeom prst="rect">
            <a:avLst/>
          </a:prstGeom>
        </p:spPr>
      </p:pic>
      <p:pic>
        <p:nvPicPr>
          <p:cNvPr id="40" name="图片 39"/>
          <p:cNvPicPr>
            <a:picLocks noChangeAspect="1"/>
          </p:cNvPicPr>
          <p:nvPr/>
        </p:nvPicPr>
        <p:blipFill>
          <a:blip r:embed="rId2"/>
          <a:stretch>
            <a:fillRect/>
          </a:stretch>
        </p:blipFill>
        <p:spPr>
          <a:xfrm>
            <a:off x="7155107" y="1871594"/>
            <a:ext cx="903283" cy="882461"/>
          </a:xfrm>
          <a:prstGeom prst="rect">
            <a:avLst/>
          </a:prstGeom>
        </p:spPr>
      </p:pic>
      <p:pic>
        <p:nvPicPr>
          <p:cNvPr id="41" name="图片 40"/>
          <p:cNvPicPr>
            <a:picLocks noChangeAspect="1"/>
          </p:cNvPicPr>
          <p:nvPr/>
        </p:nvPicPr>
        <p:blipFill>
          <a:blip r:embed="rId1"/>
          <a:stretch>
            <a:fillRect/>
          </a:stretch>
        </p:blipFill>
        <p:spPr>
          <a:xfrm>
            <a:off x="7193875" y="4850792"/>
            <a:ext cx="924035" cy="882464"/>
          </a:xfrm>
          <a:prstGeom prst="rect">
            <a:avLst/>
          </a:prstGeom>
        </p:spPr>
      </p:pic>
      <p:pic>
        <p:nvPicPr>
          <p:cNvPr id="42" name="图片 41"/>
          <p:cNvPicPr>
            <a:picLocks noChangeAspect="1"/>
          </p:cNvPicPr>
          <p:nvPr/>
        </p:nvPicPr>
        <p:blipFill>
          <a:blip r:embed="rId2"/>
          <a:stretch>
            <a:fillRect/>
          </a:stretch>
        </p:blipFill>
        <p:spPr>
          <a:xfrm>
            <a:off x="7155107" y="3857931"/>
            <a:ext cx="903283" cy="882461"/>
          </a:xfrm>
          <a:prstGeom prst="rect">
            <a:avLst/>
          </a:prstGeom>
        </p:spPr>
      </p:pic>
      <p:pic>
        <p:nvPicPr>
          <p:cNvPr id="43" name="图片 42"/>
          <p:cNvPicPr>
            <a:picLocks noChangeAspect="1"/>
          </p:cNvPicPr>
          <p:nvPr/>
        </p:nvPicPr>
        <p:blipFill>
          <a:blip r:embed="rId2"/>
          <a:stretch>
            <a:fillRect/>
          </a:stretch>
        </p:blipFill>
        <p:spPr>
          <a:xfrm>
            <a:off x="593511" y="2372049"/>
            <a:ext cx="2690123" cy="26281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1000" fill="hold"/>
                                        <p:tgtEl>
                                          <p:spTgt spid="39"/>
                                        </p:tgtEl>
                                        <p:attrNameLst>
                                          <p:attrName>ppt_w</p:attrName>
                                        </p:attrNameLst>
                                      </p:cBhvr>
                                      <p:tavLst>
                                        <p:tav tm="0">
                                          <p:val>
                                            <p:fltVal val="0"/>
                                          </p:val>
                                        </p:tav>
                                        <p:tav tm="100000">
                                          <p:val>
                                            <p:strVal val="#ppt_w"/>
                                          </p:val>
                                        </p:tav>
                                      </p:tavLst>
                                    </p:anim>
                                    <p:anim calcmode="lin" valueType="num">
                                      <p:cBhvr>
                                        <p:cTn id="31" dur="1000" fill="hold"/>
                                        <p:tgtEl>
                                          <p:spTgt spid="39"/>
                                        </p:tgtEl>
                                        <p:attrNameLst>
                                          <p:attrName>ppt_h</p:attrName>
                                        </p:attrNameLst>
                                      </p:cBhvr>
                                      <p:tavLst>
                                        <p:tav tm="0">
                                          <p:val>
                                            <p:fltVal val="0"/>
                                          </p:val>
                                        </p:tav>
                                        <p:tav tm="100000">
                                          <p:val>
                                            <p:strVal val="#ppt_h"/>
                                          </p:val>
                                        </p:tav>
                                      </p:tavLst>
                                    </p:anim>
                                    <p:anim calcmode="lin" valueType="num">
                                      <p:cBhvr>
                                        <p:cTn id="32" dur="1000" fill="hold"/>
                                        <p:tgtEl>
                                          <p:spTgt spid="39"/>
                                        </p:tgtEl>
                                        <p:attrNameLst>
                                          <p:attrName>style.rotation</p:attrName>
                                        </p:attrNameLst>
                                      </p:cBhvr>
                                      <p:tavLst>
                                        <p:tav tm="0">
                                          <p:val>
                                            <p:fltVal val="90"/>
                                          </p:val>
                                        </p:tav>
                                        <p:tav tm="100000">
                                          <p:val>
                                            <p:fltVal val="0"/>
                                          </p:val>
                                        </p:tav>
                                      </p:tavLst>
                                    </p:anim>
                                    <p:animEffect transition="in" filter="fade">
                                      <p:cBhvr>
                                        <p:cTn id="33" dur="1000"/>
                                        <p:tgtEl>
                                          <p:spTgt spid="39"/>
                                        </p:tgtEl>
                                      </p:cBhvr>
                                    </p:animEffect>
                                  </p:childTnLst>
                                </p:cTn>
                              </p:par>
                              <p:par>
                                <p:cTn id="34" presetID="3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1000" fill="hold"/>
                                        <p:tgtEl>
                                          <p:spTgt spid="40"/>
                                        </p:tgtEl>
                                        <p:attrNameLst>
                                          <p:attrName>ppt_w</p:attrName>
                                        </p:attrNameLst>
                                      </p:cBhvr>
                                      <p:tavLst>
                                        <p:tav tm="0">
                                          <p:val>
                                            <p:fltVal val="0"/>
                                          </p:val>
                                        </p:tav>
                                        <p:tav tm="100000">
                                          <p:val>
                                            <p:strVal val="#ppt_w"/>
                                          </p:val>
                                        </p:tav>
                                      </p:tavLst>
                                    </p:anim>
                                    <p:anim calcmode="lin" valueType="num">
                                      <p:cBhvr>
                                        <p:cTn id="37" dur="1000" fill="hold"/>
                                        <p:tgtEl>
                                          <p:spTgt spid="40"/>
                                        </p:tgtEl>
                                        <p:attrNameLst>
                                          <p:attrName>ppt_h</p:attrName>
                                        </p:attrNameLst>
                                      </p:cBhvr>
                                      <p:tavLst>
                                        <p:tav tm="0">
                                          <p:val>
                                            <p:fltVal val="0"/>
                                          </p:val>
                                        </p:tav>
                                        <p:tav tm="100000">
                                          <p:val>
                                            <p:strVal val="#ppt_h"/>
                                          </p:val>
                                        </p:tav>
                                      </p:tavLst>
                                    </p:anim>
                                    <p:anim calcmode="lin" valueType="num">
                                      <p:cBhvr>
                                        <p:cTn id="38" dur="1000" fill="hold"/>
                                        <p:tgtEl>
                                          <p:spTgt spid="40"/>
                                        </p:tgtEl>
                                        <p:attrNameLst>
                                          <p:attrName>style.rotation</p:attrName>
                                        </p:attrNameLst>
                                      </p:cBhvr>
                                      <p:tavLst>
                                        <p:tav tm="0">
                                          <p:val>
                                            <p:fltVal val="90"/>
                                          </p:val>
                                        </p:tav>
                                        <p:tav tm="100000">
                                          <p:val>
                                            <p:fltVal val="0"/>
                                          </p:val>
                                        </p:tav>
                                      </p:tavLst>
                                    </p:anim>
                                    <p:animEffect transition="in" filter="fade">
                                      <p:cBhvr>
                                        <p:cTn id="39" dur="1000"/>
                                        <p:tgtEl>
                                          <p:spTgt spid="40"/>
                                        </p:tgtEl>
                                      </p:cBhvr>
                                    </p:animEffect>
                                  </p:childTnLst>
                                </p:cTn>
                              </p:par>
                              <p:par>
                                <p:cTn id="40" presetID="3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1000" fill="hold"/>
                                        <p:tgtEl>
                                          <p:spTgt spid="41"/>
                                        </p:tgtEl>
                                        <p:attrNameLst>
                                          <p:attrName>ppt_w</p:attrName>
                                        </p:attrNameLst>
                                      </p:cBhvr>
                                      <p:tavLst>
                                        <p:tav tm="0">
                                          <p:val>
                                            <p:fltVal val="0"/>
                                          </p:val>
                                        </p:tav>
                                        <p:tav tm="100000">
                                          <p:val>
                                            <p:strVal val="#ppt_w"/>
                                          </p:val>
                                        </p:tav>
                                      </p:tavLst>
                                    </p:anim>
                                    <p:anim calcmode="lin" valueType="num">
                                      <p:cBhvr>
                                        <p:cTn id="43" dur="1000" fill="hold"/>
                                        <p:tgtEl>
                                          <p:spTgt spid="41"/>
                                        </p:tgtEl>
                                        <p:attrNameLst>
                                          <p:attrName>ppt_h</p:attrName>
                                        </p:attrNameLst>
                                      </p:cBhvr>
                                      <p:tavLst>
                                        <p:tav tm="0">
                                          <p:val>
                                            <p:fltVal val="0"/>
                                          </p:val>
                                        </p:tav>
                                        <p:tav tm="100000">
                                          <p:val>
                                            <p:strVal val="#ppt_h"/>
                                          </p:val>
                                        </p:tav>
                                      </p:tavLst>
                                    </p:anim>
                                    <p:anim calcmode="lin" valueType="num">
                                      <p:cBhvr>
                                        <p:cTn id="44" dur="1000" fill="hold"/>
                                        <p:tgtEl>
                                          <p:spTgt spid="41"/>
                                        </p:tgtEl>
                                        <p:attrNameLst>
                                          <p:attrName>style.rotation</p:attrName>
                                        </p:attrNameLst>
                                      </p:cBhvr>
                                      <p:tavLst>
                                        <p:tav tm="0">
                                          <p:val>
                                            <p:fltVal val="90"/>
                                          </p:val>
                                        </p:tav>
                                        <p:tav tm="100000">
                                          <p:val>
                                            <p:fltVal val="0"/>
                                          </p:val>
                                        </p:tav>
                                      </p:tavLst>
                                    </p:anim>
                                    <p:animEffect transition="in" filter="fade">
                                      <p:cBhvr>
                                        <p:cTn id="45" dur="1000"/>
                                        <p:tgtEl>
                                          <p:spTgt spid="41"/>
                                        </p:tgtEl>
                                      </p:cBhvr>
                                    </p:animEffect>
                                  </p:childTnLst>
                                </p:cTn>
                              </p:par>
                              <p:par>
                                <p:cTn id="46" presetID="3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1000" fill="hold"/>
                                        <p:tgtEl>
                                          <p:spTgt spid="42"/>
                                        </p:tgtEl>
                                        <p:attrNameLst>
                                          <p:attrName>ppt_w</p:attrName>
                                        </p:attrNameLst>
                                      </p:cBhvr>
                                      <p:tavLst>
                                        <p:tav tm="0">
                                          <p:val>
                                            <p:fltVal val="0"/>
                                          </p:val>
                                        </p:tav>
                                        <p:tav tm="100000">
                                          <p:val>
                                            <p:strVal val="#ppt_w"/>
                                          </p:val>
                                        </p:tav>
                                      </p:tavLst>
                                    </p:anim>
                                    <p:anim calcmode="lin" valueType="num">
                                      <p:cBhvr>
                                        <p:cTn id="49" dur="1000" fill="hold"/>
                                        <p:tgtEl>
                                          <p:spTgt spid="42"/>
                                        </p:tgtEl>
                                        <p:attrNameLst>
                                          <p:attrName>ppt_h</p:attrName>
                                        </p:attrNameLst>
                                      </p:cBhvr>
                                      <p:tavLst>
                                        <p:tav tm="0">
                                          <p:val>
                                            <p:fltVal val="0"/>
                                          </p:val>
                                        </p:tav>
                                        <p:tav tm="100000">
                                          <p:val>
                                            <p:strVal val="#ppt_h"/>
                                          </p:val>
                                        </p:tav>
                                      </p:tavLst>
                                    </p:anim>
                                    <p:anim calcmode="lin" valueType="num">
                                      <p:cBhvr>
                                        <p:cTn id="50" dur="1000" fill="hold"/>
                                        <p:tgtEl>
                                          <p:spTgt spid="42"/>
                                        </p:tgtEl>
                                        <p:attrNameLst>
                                          <p:attrName>style.rotation</p:attrName>
                                        </p:attrNameLst>
                                      </p:cBhvr>
                                      <p:tavLst>
                                        <p:tav tm="0">
                                          <p:val>
                                            <p:fltVal val="90"/>
                                          </p:val>
                                        </p:tav>
                                        <p:tav tm="100000">
                                          <p:val>
                                            <p:fltVal val="0"/>
                                          </p:val>
                                        </p:tav>
                                      </p:tavLst>
                                    </p:anim>
                                    <p:animEffect transition="in" filter="fade">
                                      <p:cBhvr>
                                        <p:cTn id="51" dur="1000"/>
                                        <p:tgtEl>
                                          <p:spTgt spid="4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p:bldP spid="15" grpId="0"/>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60467"/>
          <a:stretch>
            <a:fillRect/>
          </a:stretch>
        </p:blipFill>
        <p:spPr>
          <a:xfrm>
            <a:off x="1151414" y="3896581"/>
            <a:ext cx="9798342" cy="2194071"/>
          </a:xfrm>
          <a:prstGeom prst="rect">
            <a:avLst/>
          </a:prstGeom>
        </p:spPr>
      </p:pic>
      <p:sp>
        <p:nvSpPr>
          <p:cNvPr id="3" name="文本框 2"/>
          <p:cNvSpPr txBox="1"/>
          <p:nvPr/>
        </p:nvSpPr>
        <p:spPr>
          <a:xfrm>
            <a:off x="7970581" y="1397645"/>
            <a:ext cx="2031325" cy="2143840"/>
          </a:xfrm>
          <a:prstGeom prst="rect">
            <a:avLst/>
          </a:prstGeom>
          <a:noFill/>
        </p:spPr>
        <p:txBody>
          <a:bodyPr vert="eaVert" wrap="square" rtlCol="0">
            <a:spAutoFit/>
          </a:bodyPr>
          <a:lstStyle/>
          <a:p>
            <a:pPr algn="just">
              <a:lnSpc>
                <a:spcPct val="150000"/>
              </a:lnSpc>
            </a:pPr>
            <a:r>
              <a:rPr lang="zh-CN" altLang="en-US" sz="1600" dirty="0" smtClean="0">
                <a:latin typeface="方正隶变简体" panose="03000509000000000000" pitchFamily="65" charset="-122"/>
                <a:ea typeface="方正隶变简体" panose="03000509000000000000" pitchFamily="65" charset="-122"/>
              </a:rPr>
              <a:t>请</a:t>
            </a:r>
            <a:r>
              <a:rPr lang="zh-CN" altLang="en-US" sz="1600" dirty="0">
                <a:latin typeface="方正隶变简体" panose="03000509000000000000" pitchFamily="65" charset="-122"/>
                <a:ea typeface="方正隶变简体" panose="03000509000000000000" pitchFamily="65" charset="-122"/>
              </a:rPr>
              <a:t>输入适量文字在此处进行解释说明，以便于读者合理理解上述标题的内容。请输入适量文字在</a:t>
            </a:r>
            <a:r>
              <a:rPr lang="zh-CN" altLang="en-US" sz="1600" dirty="0" smtClean="0">
                <a:latin typeface="方正隶变简体" panose="03000509000000000000" pitchFamily="65" charset="-122"/>
                <a:ea typeface="方正隶变简体" panose="03000509000000000000" pitchFamily="65" charset="-122"/>
              </a:rPr>
              <a:t>此处</a:t>
            </a:r>
            <a:endParaRPr lang="zh-CN" altLang="en-US" sz="1600" dirty="0" smtClean="0">
              <a:latin typeface="方正隶变简体" panose="03000509000000000000" pitchFamily="65" charset="-122"/>
              <a:ea typeface="方正隶变简体" panose="03000509000000000000" pitchFamily="65" charset="-122"/>
            </a:endParaRPr>
          </a:p>
        </p:txBody>
      </p:sp>
      <p:grpSp>
        <p:nvGrpSpPr>
          <p:cNvPr id="4" name="组合 3"/>
          <p:cNvGrpSpPr/>
          <p:nvPr/>
        </p:nvGrpSpPr>
        <p:grpSpPr>
          <a:xfrm>
            <a:off x="10001906" y="1397645"/>
            <a:ext cx="593521" cy="622552"/>
            <a:chOff x="1161143" y="1484561"/>
            <a:chExt cx="1103086" cy="1157039"/>
          </a:xfrm>
        </p:grpSpPr>
        <p:sp>
          <p:nvSpPr>
            <p:cNvPr id="5" name="圆角矩形 4"/>
            <p:cNvSpPr/>
            <p:nvPr/>
          </p:nvSpPr>
          <p:spPr>
            <a:xfrm>
              <a:off x="1161143" y="1538514"/>
              <a:ext cx="1103086" cy="1103086"/>
            </a:xfrm>
            <a:prstGeom prst="roundRect">
              <a:avLst>
                <a:gd name="adj" fmla="val 57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6" name="文本框 5"/>
            <p:cNvSpPr txBox="1"/>
            <p:nvPr/>
          </p:nvSpPr>
          <p:spPr>
            <a:xfrm>
              <a:off x="1342571" y="1484561"/>
              <a:ext cx="740229" cy="1086829"/>
            </a:xfrm>
            <a:prstGeom prst="rect">
              <a:avLst/>
            </a:prstGeom>
            <a:noFill/>
          </p:spPr>
          <p:txBody>
            <a:bodyPr wrap="square" rtlCol="0">
              <a:spAutoFit/>
            </a:bodyPr>
            <a:lstStyle/>
            <a:p>
              <a:pPr algn="ctr"/>
              <a:r>
                <a:rPr lang="zh-CN" altLang="en-US" sz="3200" dirty="0" smtClean="0">
                  <a:solidFill>
                    <a:schemeClr val="bg1"/>
                  </a:solidFill>
                  <a:latin typeface="汉仪颜楷繁" panose="02010609000101010101" pitchFamily="49" charset="-122"/>
                  <a:ea typeface="汉仪颜楷繁" panose="02010609000101010101" pitchFamily="49" charset="-122"/>
                </a:rPr>
                <a:t>壹</a:t>
              </a:r>
              <a:endParaRPr lang="zh-CN" altLang="en-US" sz="3200" dirty="0">
                <a:solidFill>
                  <a:schemeClr val="bg1"/>
                </a:solidFill>
                <a:latin typeface="汉仪颜楷繁" panose="02010609000101010101" pitchFamily="49" charset="-122"/>
                <a:ea typeface="汉仪颜楷繁" panose="02010609000101010101" pitchFamily="49" charset="-122"/>
              </a:endParaRPr>
            </a:p>
          </p:txBody>
        </p:sp>
      </p:grpSp>
      <p:sp>
        <p:nvSpPr>
          <p:cNvPr id="7" name="文本框 6"/>
          <p:cNvSpPr txBox="1"/>
          <p:nvPr/>
        </p:nvSpPr>
        <p:spPr>
          <a:xfrm>
            <a:off x="4752214" y="1397645"/>
            <a:ext cx="2031325" cy="2143840"/>
          </a:xfrm>
          <a:prstGeom prst="rect">
            <a:avLst/>
          </a:prstGeom>
          <a:noFill/>
        </p:spPr>
        <p:txBody>
          <a:bodyPr vert="eaVert" wrap="square" rtlCol="0">
            <a:spAutoFit/>
          </a:bodyPr>
          <a:lstStyle/>
          <a:p>
            <a:pPr algn="just">
              <a:lnSpc>
                <a:spcPct val="150000"/>
              </a:lnSpc>
            </a:pPr>
            <a:r>
              <a:rPr lang="zh-CN" altLang="en-US" sz="1600" dirty="0" smtClean="0">
                <a:latin typeface="方正隶变简体" panose="03000509000000000000" pitchFamily="65" charset="-122"/>
                <a:ea typeface="方正隶变简体" panose="03000509000000000000" pitchFamily="65" charset="-122"/>
              </a:rPr>
              <a:t>请</a:t>
            </a:r>
            <a:r>
              <a:rPr lang="zh-CN" altLang="en-US" sz="1600" dirty="0">
                <a:latin typeface="方正隶变简体" panose="03000509000000000000" pitchFamily="65" charset="-122"/>
                <a:ea typeface="方正隶变简体" panose="03000509000000000000" pitchFamily="65" charset="-122"/>
              </a:rPr>
              <a:t>输入适量文字在此处进行解释说明，以便于读者合理理解上述标题的内容。请输入适量文字在</a:t>
            </a:r>
            <a:r>
              <a:rPr lang="zh-CN" altLang="en-US" sz="1600" dirty="0" smtClean="0">
                <a:latin typeface="方正隶变简体" panose="03000509000000000000" pitchFamily="65" charset="-122"/>
                <a:ea typeface="方正隶变简体" panose="03000509000000000000" pitchFamily="65" charset="-122"/>
              </a:rPr>
              <a:t>此处</a:t>
            </a:r>
            <a:endParaRPr lang="zh-CN" altLang="en-US" sz="1600" dirty="0" smtClean="0">
              <a:latin typeface="方正隶变简体" panose="03000509000000000000" pitchFamily="65" charset="-122"/>
              <a:ea typeface="方正隶变简体" panose="03000509000000000000" pitchFamily="65" charset="-122"/>
            </a:endParaRPr>
          </a:p>
        </p:txBody>
      </p:sp>
      <p:grpSp>
        <p:nvGrpSpPr>
          <p:cNvPr id="8" name="组合 7"/>
          <p:cNvGrpSpPr/>
          <p:nvPr/>
        </p:nvGrpSpPr>
        <p:grpSpPr>
          <a:xfrm>
            <a:off x="6783539" y="1397645"/>
            <a:ext cx="593521" cy="622552"/>
            <a:chOff x="1161143" y="1484561"/>
            <a:chExt cx="1103086" cy="1157039"/>
          </a:xfrm>
        </p:grpSpPr>
        <p:sp>
          <p:nvSpPr>
            <p:cNvPr id="9" name="圆角矩形 8"/>
            <p:cNvSpPr/>
            <p:nvPr/>
          </p:nvSpPr>
          <p:spPr>
            <a:xfrm>
              <a:off x="1161143" y="1538514"/>
              <a:ext cx="1103086" cy="1103086"/>
            </a:xfrm>
            <a:prstGeom prst="roundRect">
              <a:avLst>
                <a:gd name="adj" fmla="val 57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文本框 9"/>
            <p:cNvSpPr txBox="1"/>
            <p:nvPr/>
          </p:nvSpPr>
          <p:spPr>
            <a:xfrm>
              <a:off x="1342571" y="1484561"/>
              <a:ext cx="740229" cy="1086829"/>
            </a:xfrm>
            <a:prstGeom prst="rect">
              <a:avLst/>
            </a:prstGeom>
            <a:noFill/>
          </p:spPr>
          <p:txBody>
            <a:bodyPr wrap="square" rtlCol="0">
              <a:spAutoFit/>
            </a:bodyPr>
            <a:lstStyle/>
            <a:p>
              <a:pPr algn="ctr"/>
              <a:r>
                <a:rPr lang="zh-CN" altLang="en-US" sz="3200" dirty="0" smtClean="0">
                  <a:solidFill>
                    <a:schemeClr val="bg1"/>
                  </a:solidFill>
                  <a:latin typeface="汉仪颜楷繁" panose="02010609000101010101" pitchFamily="49" charset="-122"/>
                  <a:ea typeface="汉仪颜楷繁" panose="02010609000101010101" pitchFamily="49" charset="-122"/>
                </a:rPr>
                <a:t>贰</a:t>
              </a:r>
              <a:endParaRPr lang="zh-CN" altLang="en-US" sz="3200" dirty="0">
                <a:solidFill>
                  <a:schemeClr val="bg1"/>
                </a:solidFill>
                <a:latin typeface="汉仪颜楷繁" panose="02010609000101010101" pitchFamily="49" charset="-122"/>
                <a:ea typeface="汉仪颜楷繁" panose="02010609000101010101" pitchFamily="49" charset="-122"/>
              </a:endParaRPr>
            </a:p>
          </p:txBody>
        </p:sp>
      </p:grpSp>
      <p:sp>
        <p:nvSpPr>
          <p:cNvPr id="11" name="文本框 10"/>
          <p:cNvSpPr txBox="1"/>
          <p:nvPr/>
        </p:nvSpPr>
        <p:spPr>
          <a:xfrm>
            <a:off x="1359675" y="1397645"/>
            <a:ext cx="2031325" cy="2143840"/>
          </a:xfrm>
          <a:prstGeom prst="rect">
            <a:avLst/>
          </a:prstGeom>
          <a:noFill/>
        </p:spPr>
        <p:txBody>
          <a:bodyPr vert="eaVert" wrap="square" rtlCol="0">
            <a:spAutoFit/>
          </a:bodyPr>
          <a:lstStyle/>
          <a:p>
            <a:pPr algn="just">
              <a:lnSpc>
                <a:spcPct val="150000"/>
              </a:lnSpc>
            </a:pPr>
            <a:r>
              <a:rPr lang="zh-CN" altLang="en-US" sz="1600" dirty="0" smtClean="0">
                <a:latin typeface="方正隶变简体" panose="03000509000000000000" pitchFamily="65" charset="-122"/>
                <a:ea typeface="方正隶变简体" panose="03000509000000000000" pitchFamily="65" charset="-122"/>
              </a:rPr>
              <a:t>请</a:t>
            </a:r>
            <a:r>
              <a:rPr lang="zh-CN" altLang="en-US" sz="1600" dirty="0">
                <a:latin typeface="方正隶变简体" panose="03000509000000000000" pitchFamily="65" charset="-122"/>
                <a:ea typeface="方正隶变简体" panose="03000509000000000000" pitchFamily="65" charset="-122"/>
              </a:rPr>
              <a:t>输入适量文字在此处进行解释说明，以便于读者合理理解上述标题的内容。请输入适量文字在</a:t>
            </a:r>
            <a:r>
              <a:rPr lang="zh-CN" altLang="en-US" sz="1600" dirty="0" smtClean="0">
                <a:latin typeface="方正隶变简体" panose="03000509000000000000" pitchFamily="65" charset="-122"/>
                <a:ea typeface="方正隶变简体" panose="03000509000000000000" pitchFamily="65" charset="-122"/>
              </a:rPr>
              <a:t>此处</a:t>
            </a:r>
            <a:endParaRPr lang="zh-CN" altLang="en-US" sz="1600" dirty="0" smtClean="0">
              <a:latin typeface="方正隶变简体" panose="03000509000000000000" pitchFamily="65" charset="-122"/>
              <a:ea typeface="方正隶变简体" panose="03000509000000000000" pitchFamily="65" charset="-122"/>
            </a:endParaRPr>
          </a:p>
        </p:txBody>
      </p:sp>
      <p:grpSp>
        <p:nvGrpSpPr>
          <p:cNvPr id="12" name="组合 11"/>
          <p:cNvGrpSpPr/>
          <p:nvPr/>
        </p:nvGrpSpPr>
        <p:grpSpPr>
          <a:xfrm>
            <a:off x="3391000" y="1397645"/>
            <a:ext cx="593521" cy="622552"/>
            <a:chOff x="1161143" y="1484561"/>
            <a:chExt cx="1103086" cy="1157039"/>
          </a:xfrm>
        </p:grpSpPr>
        <p:sp>
          <p:nvSpPr>
            <p:cNvPr id="13" name="圆角矩形 12"/>
            <p:cNvSpPr/>
            <p:nvPr/>
          </p:nvSpPr>
          <p:spPr>
            <a:xfrm>
              <a:off x="1161143" y="1538514"/>
              <a:ext cx="1103086" cy="1103086"/>
            </a:xfrm>
            <a:prstGeom prst="roundRect">
              <a:avLst>
                <a:gd name="adj" fmla="val 57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文本框 13"/>
            <p:cNvSpPr txBox="1"/>
            <p:nvPr/>
          </p:nvSpPr>
          <p:spPr>
            <a:xfrm>
              <a:off x="1342571" y="1484561"/>
              <a:ext cx="740229" cy="1086829"/>
            </a:xfrm>
            <a:prstGeom prst="rect">
              <a:avLst/>
            </a:prstGeom>
            <a:noFill/>
          </p:spPr>
          <p:txBody>
            <a:bodyPr wrap="square" rtlCol="0">
              <a:spAutoFit/>
            </a:bodyPr>
            <a:lstStyle/>
            <a:p>
              <a:pPr algn="ctr"/>
              <a:r>
                <a:rPr lang="zh-CN" altLang="en-US" sz="3200" dirty="0" smtClean="0">
                  <a:solidFill>
                    <a:schemeClr val="bg1"/>
                  </a:solidFill>
                  <a:latin typeface="汉仪颜楷繁" panose="02010609000101010101" pitchFamily="49" charset="-122"/>
                  <a:ea typeface="汉仪颜楷繁" panose="02010609000101010101" pitchFamily="49" charset="-122"/>
                </a:rPr>
                <a:t>叁</a:t>
              </a:r>
              <a:endParaRPr lang="zh-CN" altLang="en-US" sz="3200" dirty="0">
                <a:solidFill>
                  <a:schemeClr val="bg1"/>
                </a:solidFill>
                <a:latin typeface="汉仪颜楷繁" panose="02010609000101010101" pitchFamily="49" charset="-122"/>
                <a:ea typeface="汉仪颜楷繁" panose="0201060900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220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25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2" fill="hold" grpId="0" nodeType="withEffect">
                                  <p:stCondLst>
                                    <p:cond delay="22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250"/>
                                        <p:tgtEl>
                                          <p:spTgt spid="7"/>
                                        </p:tgtEl>
                                      </p:cBhvr>
                                    </p:animEffect>
                                  </p:childTnLst>
                                </p:cTn>
                              </p:par>
                              <p:par>
                                <p:cTn id="21" presetID="47"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22" presetClass="entr" presetSubtype="2" fill="hold" grpId="0" nodeType="withEffect">
                                  <p:stCondLst>
                                    <p:cond delay="220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8489" y="3473562"/>
            <a:ext cx="4098533" cy="2588759"/>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558" y="763019"/>
            <a:ext cx="4336869" cy="2710543"/>
          </a:xfrm>
          <a:prstGeom prst="rect">
            <a:avLst/>
          </a:prstGeom>
        </p:spPr>
      </p:pic>
      <p:sp>
        <p:nvSpPr>
          <p:cNvPr id="4" name="文本框 3"/>
          <p:cNvSpPr txBox="1"/>
          <p:nvPr/>
        </p:nvSpPr>
        <p:spPr>
          <a:xfrm>
            <a:off x="2857756" y="1367891"/>
            <a:ext cx="1661993" cy="166579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细描在此处添加详细在此处添加详细</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355" y="1869027"/>
            <a:ext cx="638229" cy="583980"/>
          </a:xfrm>
          <a:prstGeom prst="rect">
            <a:avLst/>
          </a:prstGeom>
        </p:spPr>
      </p:pic>
      <p:sp>
        <p:nvSpPr>
          <p:cNvPr id="6" name="文本框 5"/>
          <p:cNvSpPr txBox="1"/>
          <p:nvPr/>
        </p:nvSpPr>
        <p:spPr>
          <a:xfrm>
            <a:off x="5226984" y="4176406"/>
            <a:ext cx="1661993" cy="166579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细描在此处添加详细在此处添加详细</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583" y="4677542"/>
            <a:ext cx="638229" cy="583980"/>
          </a:xfrm>
          <a:prstGeom prst="rect">
            <a:avLst/>
          </a:prstGeom>
        </p:spPr>
      </p:pic>
      <p:sp>
        <p:nvSpPr>
          <p:cNvPr id="8" name="文本框 7"/>
          <p:cNvSpPr txBox="1"/>
          <p:nvPr/>
        </p:nvSpPr>
        <p:spPr>
          <a:xfrm>
            <a:off x="7960812" y="4176406"/>
            <a:ext cx="1661993" cy="166579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细描在此处添加详细在此处添加详细</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6411" y="4677542"/>
            <a:ext cx="638229" cy="5839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71044" y="2105668"/>
            <a:ext cx="5315167" cy="3325509"/>
          </a:xfrm>
          <a:prstGeom prst="rect">
            <a:avLst/>
          </a:prstGeom>
        </p:spPr>
      </p:pic>
      <p:sp>
        <p:nvSpPr>
          <p:cNvPr id="3" name="文本框 2"/>
          <p:cNvSpPr txBox="1"/>
          <p:nvPr/>
        </p:nvSpPr>
        <p:spPr>
          <a:xfrm>
            <a:off x="1031188" y="2105668"/>
            <a:ext cx="1292662" cy="3421097"/>
          </a:xfrm>
          <a:prstGeom prst="rect">
            <a:avLst/>
          </a:prstGeom>
          <a:noFill/>
        </p:spPr>
        <p:txBody>
          <a:bodyPr vert="eaVert" wrap="square" rtlCol="0">
            <a:spAutoFit/>
          </a:bodyPr>
          <a:lstStyle/>
          <a:p>
            <a:pPr algn="just">
              <a:lnSpc>
                <a:spcPct val="150000"/>
              </a:lnSpc>
            </a:pPr>
            <a:r>
              <a:rPr lang="zh-CN" altLang="en-US" sz="1600" dirty="0" smtClean="0">
                <a:latin typeface="方正隶变简体" panose="03000509000000000000" pitchFamily="65" charset="-122"/>
                <a:ea typeface="方正隶变简体" panose="03000509000000000000" pitchFamily="65" charset="-122"/>
              </a:rPr>
              <a:t>请</a:t>
            </a:r>
            <a:r>
              <a:rPr lang="zh-CN" altLang="en-US" sz="1600" dirty="0">
                <a:latin typeface="方正隶变简体" panose="03000509000000000000" pitchFamily="65" charset="-122"/>
                <a:ea typeface="方正隶变简体" panose="03000509000000000000" pitchFamily="65" charset="-122"/>
              </a:rPr>
              <a:t>输入适量文字在此处进行解释说明，以便于读者合理理解上述标题的内容。请输入适量文字在</a:t>
            </a:r>
            <a:r>
              <a:rPr lang="zh-CN" altLang="en-US" sz="1600" dirty="0" smtClean="0">
                <a:latin typeface="方正隶变简体" panose="03000509000000000000" pitchFamily="65" charset="-122"/>
                <a:ea typeface="方正隶变简体" panose="03000509000000000000" pitchFamily="65" charset="-122"/>
              </a:rPr>
              <a:t>此处</a:t>
            </a:r>
            <a:endParaRPr lang="zh-CN" altLang="en-US" sz="1600" dirty="0" smtClean="0">
              <a:latin typeface="方正隶变简体" panose="03000509000000000000" pitchFamily="65" charset="-122"/>
              <a:ea typeface="方正隶变简体" panose="03000509000000000000" pitchFamily="65" charset="-122"/>
            </a:endParaRPr>
          </a:p>
        </p:txBody>
      </p:sp>
      <p:grpSp>
        <p:nvGrpSpPr>
          <p:cNvPr id="4" name="组合 3"/>
          <p:cNvGrpSpPr/>
          <p:nvPr/>
        </p:nvGrpSpPr>
        <p:grpSpPr>
          <a:xfrm>
            <a:off x="2323850" y="2105669"/>
            <a:ext cx="593521" cy="622552"/>
            <a:chOff x="1161143" y="1484561"/>
            <a:chExt cx="1103086" cy="1157039"/>
          </a:xfrm>
        </p:grpSpPr>
        <p:sp>
          <p:nvSpPr>
            <p:cNvPr id="5" name="圆角矩形 4"/>
            <p:cNvSpPr/>
            <p:nvPr/>
          </p:nvSpPr>
          <p:spPr>
            <a:xfrm>
              <a:off x="1161143" y="1538514"/>
              <a:ext cx="1103086" cy="1103086"/>
            </a:xfrm>
            <a:prstGeom prst="roundRect">
              <a:avLst>
                <a:gd name="adj" fmla="val 57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6" name="文本框 5"/>
            <p:cNvSpPr txBox="1"/>
            <p:nvPr/>
          </p:nvSpPr>
          <p:spPr>
            <a:xfrm>
              <a:off x="1342571" y="1484561"/>
              <a:ext cx="740229" cy="1086829"/>
            </a:xfrm>
            <a:prstGeom prst="rect">
              <a:avLst/>
            </a:prstGeom>
            <a:noFill/>
          </p:spPr>
          <p:txBody>
            <a:bodyPr wrap="square" rtlCol="0">
              <a:spAutoFit/>
            </a:bodyPr>
            <a:lstStyle/>
            <a:p>
              <a:pPr algn="ctr"/>
              <a:r>
                <a:rPr lang="zh-CN" altLang="en-US" sz="3200" dirty="0" smtClean="0">
                  <a:solidFill>
                    <a:schemeClr val="bg1"/>
                  </a:solidFill>
                  <a:latin typeface="汉仪颜楷繁" panose="02010609000101010101" pitchFamily="49" charset="-122"/>
                  <a:ea typeface="汉仪颜楷繁" panose="02010609000101010101" pitchFamily="49" charset="-122"/>
                </a:rPr>
                <a:t>壹</a:t>
              </a:r>
              <a:endParaRPr lang="zh-CN" altLang="en-US" sz="3200" dirty="0">
                <a:solidFill>
                  <a:schemeClr val="bg1"/>
                </a:solidFill>
                <a:latin typeface="汉仪颜楷繁" panose="02010609000101010101" pitchFamily="49" charset="-122"/>
                <a:ea typeface="汉仪颜楷繁" panose="02010609000101010101" pitchFamily="49" charset="-122"/>
              </a:endParaRPr>
            </a:p>
          </p:txBody>
        </p:sp>
      </p:grpSp>
      <p:sp>
        <p:nvSpPr>
          <p:cNvPr id="7" name="文本框 6"/>
          <p:cNvSpPr txBox="1"/>
          <p:nvPr/>
        </p:nvSpPr>
        <p:spPr>
          <a:xfrm>
            <a:off x="3401116" y="2134698"/>
            <a:ext cx="1292662" cy="3421097"/>
          </a:xfrm>
          <a:prstGeom prst="rect">
            <a:avLst/>
          </a:prstGeom>
          <a:noFill/>
        </p:spPr>
        <p:txBody>
          <a:bodyPr vert="eaVert" wrap="square" rtlCol="0">
            <a:spAutoFit/>
          </a:bodyPr>
          <a:lstStyle/>
          <a:p>
            <a:pPr algn="just">
              <a:lnSpc>
                <a:spcPct val="150000"/>
              </a:lnSpc>
            </a:pPr>
            <a:r>
              <a:rPr lang="zh-CN" altLang="en-US" sz="1600" dirty="0" smtClean="0">
                <a:latin typeface="方正隶变简体" panose="03000509000000000000" pitchFamily="65" charset="-122"/>
                <a:ea typeface="方正隶变简体" panose="03000509000000000000" pitchFamily="65" charset="-122"/>
              </a:rPr>
              <a:t>请</a:t>
            </a:r>
            <a:r>
              <a:rPr lang="zh-CN" altLang="en-US" sz="1600" dirty="0">
                <a:latin typeface="方正隶变简体" panose="03000509000000000000" pitchFamily="65" charset="-122"/>
                <a:ea typeface="方正隶变简体" panose="03000509000000000000" pitchFamily="65" charset="-122"/>
              </a:rPr>
              <a:t>输入适量文字在此处进行解释说明，以便于读者合理理解上述标题的内容。请输入适量文字在</a:t>
            </a:r>
            <a:r>
              <a:rPr lang="zh-CN" altLang="en-US" sz="1600" dirty="0" smtClean="0">
                <a:latin typeface="方正隶变简体" panose="03000509000000000000" pitchFamily="65" charset="-122"/>
                <a:ea typeface="方正隶变简体" panose="03000509000000000000" pitchFamily="65" charset="-122"/>
              </a:rPr>
              <a:t>此处</a:t>
            </a:r>
            <a:endParaRPr lang="zh-CN" altLang="en-US" sz="1600" dirty="0" smtClean="0">
              <a:latin typeface="方正隶变简体" panose="03000509000000000000" pitchFamily="65" charset="-122"/>
              <a:ea typeface="方正隶变简体" panose="03000509000000000000" pitchFamily="65" charset="-122"/>
            </a:endParaRPr>
          </a:p>
        </p:txBody>
      </p:sp>
      <p:grpSp>
        <p:nvGrpSpPr>
          <p:cNvPr id="8" name="组合 7"/>
          <p:cNvGrpSpPr/>
          <p:nvPr/>
        </p:nvGrpSpPr>
        <p:grpSpPr>
          <a:xfrm>
            <a:off x="4693778" y="2134699"/>
            <a:ext cx="593521" cy="622552"/>
            <a:chOff x="1161143" y="1484561"/>
            <a:chExt cx="1103086" cy="1157039"/>
          </a:xfrm>
        </p:grpSpPr>
        <p:sp>
          <p:nvSpPr>
            <p:cNvPr id="9" name="圆角矩形 8"/>
            <p:cNvSpPr/>
            <p:nvPr/>
          </p:nvSpPr>
          <p:spPr>
            <a:xfrm>
              <a:off x="1161143" y="1538514"/>
              <a:ext cx="1103086" cy="1103086"/>
            </a:xfrm>
            <a:prstGeom prst="roundRect">
              <a:avLst>
                <a:gd name="adj" fmla="val 57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文本框 9"/>
            <p:cNvSpPr txBox="1"/>
            <p:nvPr/>
          </p:nvSpPr>
          <p:spPr>
            <a:xfrm>
              <a:off x="1342571" y="1484561"/>
              <a:ext cx="740229" cy="1086829"/>
            </a:xfrm>
            <a:prstGeom prst="rect">
              <a:avLst/>
            </a:prstGeom>
            <a:noFill/>
          </p:spPr>
          <p:txBody>
            <a:bodyPr wrap="square" rtlCol="0">
              <a:spAutoFit/>
            </a:bodyPr>
            <a:lstStyle/>
            <a:p>
              <a:pPr algn="ctr"/>
              <a:r>
                <a:rPr lang="zh-CN" altLang="en-US" sz="3200" dirty="0" smtClean="0">
                  <a:solidFill>
                    <a:schemeClr val="bg1"/>
                  </a:solidFill>
                  <a:latin typeface="汉仪颜楷繁" panose="02010609000101010101" pitchFamily="49" charset="-122"/>
                  <a:ea typeface="汉仪颜楷繁" panose="02010609000101010101" pitchFamily="49" charset="-122"/>
                </a:rPr>
                <a:t>贰</a:t>
              </a:r>
              <a:endParaRPr lang="zh-CN" altLang="en-US" sz="3200" dirty="0">
                <a:solidFill>
                  <a:schemeClr val="bg1"/>
                </a:solidFill>
                <a:latin typeface="汉仪颜楷繁" panose="02010609000101010101" pitchFamily="49" charset="-122"/>
                <a:ea typeface="汉仪颜楷繁" panose="0201060900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220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25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2" fill="hold" grpId="0" nodeType="withEffect">
                                  <p:stCondLst>
                                    <p:cond delay="22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383657" y="2521870"/>
            <a:ext cx="553998" cy="2084161"/>
          </a:xfrm>
          <a:prstGeom prst="rect">
            <a:avLst/>
          </a:prstGeom>
          <a:noFill/>
        </p:spPr>
        <p:txBody>
          <a:bodyPr vert="eaVert" wrap="square" rtlCol="0">
            <a:spAutoFit/>
          </a:bodyPr>
          <a:lstStyle/>
          <a:p>
            <a:pPr algn="dist"/>
            <a:r>
              <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您的标题内容</a:t>
            </a:r>
            <a:endPar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068397" y="2699781"/>
            <a:ext cx="1749966" cy="2921417"/>
          </a:xfrm>
          <a:prstGeom prst="rect">
            <a:avLst/>
          </a:prstGeom>
          <a:noFill/>
        </p:spPr>
        <p:txBody>
          <a:bodyPr vert="eaVert" wrap="square" rtlCol="0">
            <a:spAutoFit/>
          </a:bodyPr>
          <a:lstStyle/>
          <a:p>
            <a:r>
              <a:rPr kumimoji="1" lang="en-US" altLang="zh-CN" sz="9600" dirty="0">
                <a:solidFill>
                  <a:schemeClr val="tx1">
                    <a:lumMod val="85000"/>
                    <a:lumOff val="15000"/>
                  </a:schemeClr>
                </a:solidFill>
                <a:latin typeface="書體坊顏體㊣" panose="02010600030101010101" pitchFamily="2" charset="-122"/>
                <a:ea typeface="書體坊顏體㊣" panose="02010600030101010101" pitchFamily="2" charset="-122"/>
              </a:rPr>
              <a:t>01</a:t>
            </a:r>
            <a:endParaRPr kumimoji="1" lang="zh-CN" altLang="en-US" sz="9600" dirty="0">
              <a:solidFill>
                <a:schemeClr val="tx1">
                  <a:lumMod val="85000"/>
                  <a:lumOff val="15000"/>
                </a:schemeClr>
              </a:solidFill>
              <a:latin typeface="書體坊顏體㊣" panose="02010600030101010101" pitchFamily="2" charset="-122"/>
              <a:ea typeface="書體坊顏體㊣" panose="02010600030101010101" pitchFamily="2" charset="-122"/>
            </a:endParaRPr>
          </a:p>
        </p:txBody>
      </p:sp>
      <p:cxnSp>
        <p:nvCxnSpPr>
          <p:cNvPr id="21" name="直接连接符 20"/>
          <p:cNvCxnSpPr/>
          <p:nvPr/>
        </p:nvCxnSpPr>
        <p:spPr>
          <a:xfrm flipH="1">
            <a:off x="4322102" y="2498361"/>
            <a:ext cx="17263" cy="2131179"/>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755911" y="2498362"/>
            <a:ext cx="1621278" cy="2535985"/>
          </a:xfrm>
          <a:prstGeom prst="rect">
            <a:avLst/>
          </a:prstGeom>
          <a:noFill/>
        </p:spPr>
        <p:txBody>
          <a:bodyPr vert="eaVert" wrap="square" rtlCol="0">
            <a:spAutoFit/>
          </a:bodyPr>
          <a:lstStyle/>
          <a:p>
            <a:r>
              <a:rPr kumimoji="1"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Please click here to modify the text for example The text here you may post texts</a:t>
            </a:r>
            <a:endParaRPr kumimoji="1"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256504" flipH="1">
            <a:off x="7393631" y="208487"/>
            <a:ext cx="3462696" cy="58780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4590" y="240632"/>
            <a:ext cx="11710736" cy="6368715"/>
          </a:xfrm>
          <a:prstGeom prst="rect">
            <a:avLst/>
          </a:prstGeom>
          <a:solidFill>
            <a:schemeClr val="bg1"/>
          </a:solidFill>
          <a:ln>
            <a:noFill/>
          </a:ln>
          <a:effectLst>
            <a:outerShdw blurRad="419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12910"/>
          <a:stretch>
            <a:fillRect/>
          </a:stretch>
        </p:blipFill>
        <p:spPr>
          <a:xfrm>
            <a:off x="-18034" y="14615"/>
            <a:ext cx="12210033" cy="6843385"/>
          </a:xfrm>
          <a:prstGeom prst="rect">
            <a:avLst/>
          </a:prstGeom>
        </p:spPr>
      </p:pic>
      <p:sp>
        <p:nvSpPr>
          <p:cNvPr id="6" name="矩形 5"/>
          <p:cNvSpPr/>
          <p:nvPr/>
        </p:nvSpPr>
        <p:spPr>
          <a:xfrm>
            <a:off x="6190368" y="1961109"/>
            <a:ext cx="1415772" cy="2491773"/>
          </a:xfrm>
          <a:prstGeom prst="rect">
            <a:avLst/>
          </a:prstGeom>
        </p:spPr>
        <p:txBody>
          <a:bodyPr vert="eaVert" wrap="square">
            <a:spAutoFit/>
          </a:bodyPr>
          <a:lstStyle/>
          <a:p>
            <a:pPr fontAlgn="auto">
              <a:spcBef>
                <a:spcPts val="0"/>
              </a:spcBef>
              <a:spcAft>
                <a:spcPts val="0"/>
              </a:spcAft>
              <a:defRPr/>
            </a:pPr>
            <a:r>
              <a:rPr lang="zh-CN" altLang="en-US" sz="8000" b="1" spc="300" dirty="0">
                <a:latin typeface="华文隶书" panose="02010800040101010101" pitchFamily="2" charset="-122"/>
                <a:ea typeface="华文隶书" panose="02010800040101010101" pitchFamily="2" charset="-122"/>
                <a:sym typeface="微软雅黑" panose="020B0503020204020204" pitchFamily="34" charset="-122"/>
              </a:rPr>
              <a:t>感谢</a:t>
            </a:r>
            <a:endParaRPr lang="zh-CN" altLang="en-US" sz="8000" b="1" spc="300" dirty="0">
              <a:latin typeface="华文隶书" panose="02010800040101010101" pitchFamily="2" charset="-122"/>
              <a:ea typeface="华文隶书" panose="02010800040101010101" pitchFamily="2" charset="-122"/>
              <a:sym typeface="微软雅黑" panose="020B0503020204020204" pitchFamily="34" charset="-122"/>
            </a:endParaRPr>
          </a:p>
        </p:txBody>
      </p:sp>
      <p:sp>
        <p:nvSpPr>
          <p:cNvPr id="7" name="文本框 6"/>
          <p:cNvSpPr txBox="1"/>
          <p:nvPr/>
        </p:nvSpPr>
        <p:spPr>
          <a:xfrm>
            <a:off x="6501649" y="4048551"/>
            <a:ext cx="861774" cy="1769113"/>
          </a:xfrm>
          <a:prstGeom prst="rect">
            <a:avLst/>
          </a:prstGeom>
          <a:noFill/>
        </p:spPr>
        <p:txBody>
          <a:bodyPr vert="eaVert" wrap="square" rtlCol="0">
            <a:spAutoFit/>
          </a:bodyPr>
          <a:lstStyle/>
          <a:p>
            <a:pPr algn="dist"/>
            <a:r>
              <a:rPr kumimoji="1"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Please click here to modify the text for example </a:t>
            </a:r>
            <a:r>
              <a:rPr kumimoji="1"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The </a:t>
            </a:r>
            <a:r>
              <a:rPr kumimoji="1"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text here you may post texts</a:t>
            </a:r>
            <a:endParaRPr kumimoji="1"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286276" y="2419913"/>
            <a:ext cx="615553" cy="3575204"/>
          </a:xfrm>
          <a:prstGeom prst="rect">
            <a:avLst/>
          </a:prstGeom>
          <a:noFill/>
        </p:spPr>
        <p:txBody>
          <a:bodyPr vert="eaVert" wrap="square" rtlCol="0">
            <a:spAutoFit/>
          </a:bodyPr>
          <a:lstStyle/>
          <a:p>
            <a:r>
              <a:rPr kumimoji="1"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文艺风通用</a:t>
            </a:r>
            <a:r>
              <a:rPr kumimoji="1"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PPT</a:t>
            </a:r>
            <a:r>
              <a:rPr kumimoji="1"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模板</a:t>
            </a:r>
            <a:endParaRPr kumimoji="1"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6101910" y="4227820"/>
            <a:ext cx="430887" cy="1241807"/>
            <a:chOff x="2986036" y="2749223"/>
            <a:chExt cx="430887" cy="1241807"/>
          </a:xfrm>
        </p:grpSpPr>
        <p:sp>
          <p:nvSpPr>
            <p:cNvPr id="10" name="椭圆 9"/>
            <p:cNvSpPr/>
            <p:nvPr/>
          </p:nvSpPr>
          <p:spPr>
            <a:xfrm>
              <a:off x="3002231" y="2749223"/>
              <a:ext cx="385471" cy="385471"/>
            </a:xfrm>
            <a:prstGeom prst="ellipse">
              <a:avLst/>
            </a:prstGeom>
            <a:solidFill>
              <a:srgbClr val="C8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986036" y="2808384"/>
              <a:ext cx="430887" cy="304528"/>
            </a:xfrm>
            <a:prstGeom prst="rect">
              <a:avLst/>
            </a:prstGeom>
            <a:noFill/>
          </p:spPr>
          <p:txBody>
            <a:bodyPr vert="eaVert" wrap="square" rtlCol="0">
              <a:spAutoFit/>
            </a:bodyPr>
            <a:lstStyle/>
            <a:p>
              <a:r>
                <a:rPr kumimoji="1"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小</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3002231" y="3177391"/>
              <a:ext cx="385471" cy="385471"/>
            </a:xfrm>
            <a:prstGeom prst="ellipse">
              <a:avLst/>
            </a:prstGeom>
            <a:solidFill>
              <a:srgbClr val="C8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86036" y="3236552"/>
              <a:ext cx="430887" cy="304528"/>
            </a:xfrm>
            <a:prstGeom prst="rect">
              <a:avLst/>
            </a:prstGeom>
            <a:noFill/>
          </p:spPr>
          <p:txBody>
            <a:bodyPr vert="eaVert" wrap="square" rtlCol="0">
              <a:spAutoFit/>
            </a:bodyPr>
            <a:lstStyle/>
            <a:p>
              <a:r>
                <a:rPr kumimoji="1"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清</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nvSpPr>
          <p:spPr>
            <a:xfrm>
              <a:off x="3002231" y="3605559"/>
              <a:ext cx="385471" cy="385471"/>
            </a:xfrm>
            <a:prstGeom prst="ellipse">
              <a:avLst/>
            </a:prstGeom>
            <a:solidFill>
              <a:srgbClr val="C8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986036" y="3664720"/>
              <a:ext cx="430887" cy="304528"/>
            </a:xfrm>
            <a:prstGeom prst="rect">
              <a:avLst/>
            </a:prstGeom>
            <a:noFill/>
          </p:spPr>
          <p:txBody>
            <a:bodyPr vert="eaVert" wrap="square" rtlCol="0">
              <a:spAutoFit/>
            </a:bodyPr>
            <a:lstStyle/>
            <a:p>
              <a:r>
                <a:rPr kumimoji="1"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5117299" y="3370768"/>
            <a:ext cx="1352009" cy="683197"/>
            <a:chOff x="915735" y="1477422"/>
            <a:chExt cx="1352009" cy="683197"/>
          </a:xfrm>
        </p:grpSpPr>
        <p:grpSp>
          <p:nvGrpSpPr>
            <p:cNvPr id="17" name="组合 16"/>
            <p:cNvGrpSpPr/>
            <p:nvPr/>
          </p:nvGrpSpPr>
          <p:grpSpPr>
            <a:xfrm>
              <a:off x="1164031" y="1477422"/>
              <a:ext cx="1103713" cy="252841"/>
              <a:chOff x="-164379" y="2115819"/>
              <a:chExt cx="4132029" cy="946576"/>
            </a:xfrm>
          </p:grpSpPr>
          <p:grpSp>
            <p:nvGrpSpPr>
              <p:cNvPr id="28" name="组合 27"/>
              <p:cNvGrpSpPr/>
              <p:nvPr/>
            </p:nvGrpSpPr>
            <p:grpSpPr>
              <a:xfrm>
                <a:off x="-164379" y="2115819"/>
                <a:ext cx="2833724" cy="473287"/>
                <a:chOff x="-8578756" y="1524000"/>
                <a:chExt cx="7847236" cy="1310640"/>
              </a:xfrm>
            </p:grpSpPr>
            <p:sp>
              <p:nvSpPr>
                <p:cNvPr id="33" name="弧形 32"/>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4" name="直接连接符 33"/>
                <p:cNvCxnSpPr>
                  <a:stCxn id="33"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9" name="组合 28"/>
              <p:cNvGrpSpPr/>
              <p:nvPr/>
            </p:nvGrpSpPr>
            <p:grpSpPr>
              <a:xfrm flipH="1" flipV="1">
                <a:off x="1601698" y="2589108"/>
                <a:ext cx="2365952" cy="473287"/>
                <a:chOff x="-7283387" y="1524000"/>
                <a:chExt cx="6551867" cy="1310640"/>
              </a:xfrm>
            </p:grpSpPr>
            <p:sp>
              <p:nvSpPr>
                <p:cNvPr id="30" name="弧形 29"/>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1" name="直接连接符 30"/>
                <p:cNvCxnSpPr>
                  <a:stCxn id="30"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flipV="1">
              <a:off x="915735" y="1907778"/>
              <a:ext cx="1103713" cy="252841"/>
              <a:chOff x="-164379" y="2115819"/>
              <a:chExt cx="4132029" cy="946576"/>
            </a:xfrm>
          </p:grpSpPr>
          <p:grpSp>
            <p:nvGrpSpPr>
              <p:cNvPr id="19" name="组合 18"/>
              <p:cNvGrpSpPr/>
              <p:nvPr/>
            </p:nvGrpSpPr>
            <p:grpSpPr>
              <a:xfrm>
                <a:off x="-164379" y="2115819"/>
                <a:ext cx="2833724" cy="473287"/>
                <a:chOff x="-8578756" y="1524000"/>
                <a:chExt cx="7847236" cy="1310640"/>
              </a:xfrm>
            </p:grpSpPr>
            <p:sp>
              <p:nvSpPr>
                <p:cNvPr id="24" name="弧形 23"/>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5" name="直接连接符 24"/>
                <p:cNvCxnSpPr>
                  <a:stCxn id="24"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flipH="1" flipV="1">
                <a:off x="1601698" y="2589108"/>
                <a:ext cx="2365952" cy="473287"/>
                <a:chOff x="-7283387" y="1524000"/>
                <a:chExt cx="6551867" cy="1310640"/>
              </a:xfrm>
            </p:grpSpPr>
            <p:sp>
              <p:nvSpPr>
                <p:cNvPr id="21" name="弧形 2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2" name="直接连接符 21"/>
                <p:cNvCxnSpPr>
                  <a:stCxn id="21"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7" name="组合 36"/>
          <p:cNvGrpSpPr/>
          <p:nvPr/>
        </p:nvGrpSpPr>
        <p:grpSpPr>
          <a:xfrm>
            <a:off x="5117299" y="2580228"/>
            <a:ext cx="3319986" cy="2825641"/>
            <a:chOff x="2599510" y="1822781"/>
            <a:chExt cx="3319986" cy="2825641"/>
          </a:xfrm>
        </p:grpSpPr>
        <p:cxnSp>
          <p:nvCxnSpPr>
            <p:cNvPr id="38" name="直接连接符 37"/>
            <p:cNvCxnSpPr/>
            <p:nvPr/>
          </p:nvCxnSpPr>
          <p:spPr>
            <a:xfrm flipV="1">
              <a:off x="5307568" y="1957620"/>
              <a:ext cx="611928" cy="6557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342440" y="1822781"/>
              <a:ext cx="431800" cy="46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2776938" y="3979272"/>
              <a:ext cx="611928" cy="6557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2599510" y="4185733"/>
              <a:ext cx="431800" cy="46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77543" y="1907382"/>
            <a:ext cx="5236029" cy="327251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161" y="4082262"/>
            <a:ext cx="2403198" cy="1692048"/>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401" y="1460047"/>
            <a:ext cx="2403198" cy="1692048"/>
          </a:xfrm>
          <a:prstGeom prst="rect">
            <a:avLst/>
          </a:prstGeom>
        </p:spPr>
      </p:pic>
      <p:sp>
        <p:nvSpPr>
          <p:cNvPr id="16" name="文本框 15"/>
          <p:cNvSpPr txBox="1"/>
          <p:nvPr/>
        </p:nvSpPr>
        <p:spPr>
          <a:xfrm>
            <a:off x="3475952" y="2724019"/>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你的题目</a:t>
            </a:r>
            <a:endPar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67116" y="2725363"/>
            <a:ext cx="2031325" cy="2009921"/>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细描在此处添加详细在此处请在此处添加详细描在此处添加详细在此处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047" y="3226499"/>
            <a:ext cx="638229" cy="583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38327" y="2362548"/>
            <a:ext cx="7702876" cy="603787"/>
            <a:chOff x="1678745" y="1771911"/>
            <a:chExt cx="5777157" cy="452840"/>
          </a:xfrm>
        </p:grpSpPr>
        <p:sp>
          <p:nvSpPr>
            <p:cNvPr id="8" name="右中括号 7"/>
            <p:cNvSpPr/>
            <p:nvPr/>
          </p:nvSpPr>
          <p:spPr>
            <a:xfrm rot="16200000">
              <a:off x="4340904" y="-890248"/>
              <a:ext cx="452840" cy="5777157"/>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400">
                <a:solidFill>
                  <a:schemeClr val="tx1">
                    <a:lumMod val="50000"/>
                    <a:lumOff val="50000"/>
                  </a:schemeClr>
                </a:solidFill>
              </a:endParaRPr>
            </a:p>
          </p:txBody>
        </p:sp>
        <p:sp>
          <p:nvSpPr>
            <p:cNvPr id="9" name="右中括号 8"/>
            <p:cNvSpPr/>
            <p:nvPr/>
          </p:nvSpPr>
          <p:spPr>
            <a:xfrm rot="16200000">
              <a:off x="4346004" y="1033135"/>
              <a:ext cx="452840" cy="1930391"/>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400">
                <a:solidFill>
                  <a:schemeClr val="tx1">
                    <a:lumMod val="50000"/>
                    <a:lumOff val="50000"/>
                  </a:schemeClr>
                </a:solidFill>
              </a:endParaRPr>
            </a:p>
          </p:txBody>
        </p:sp>
      </p:grpSp>
      <p:grpSp>
        <p:nvGrpSpPr>
          <p:cNvPr id="14" name="组合 13"/>
          <p:cNvGrpSpPr/>
          <p:nvPr/>
        </p:nvGrpSpPr>
        <p:grpSpPr>
          <a:xfrm>
            <a:off x="1320802" y="4173158"/>
            <a:ext cx="1835047" cy="842389"/>
            <a:chOff x="5122025" y="525814"/>
            <a:chExt cx="2020976" cy="927740"/>
          </a:xfrm>
        </p:grpSpPr>
        <p:sp>
          <p:nvSpPr>
            <p:cNvPr id="25" name="文本框 48"/>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35">
                  <a:solidFill>
                    <a:schemeClr val="tx1">
                      <a:lumMod val="50000"/>
                      <a:lumOff val="50000"/>
                    </a:schemeClr>
                  </a:solidFill>
                </a:rPr>
                <a:t>此部分内容作为文字排版占位显示 （建议使用主题字体）</a:t>
              </a:r>
              <a:endParaRPr lang="zh-CN" altLang="en-US" sz="1335">
                <a:solidFill>
                  <a:schemeClr val="tx1">
                    <a:lumMod val="50000"/>
                    <a:lumOff val="50000"/>
                  </a:schemeClr>
                </a:solidFill>
              </a:endParaRPr>
            </a:p>
          </p:txBody>
        </p:sp>
        <p:sp>
          <p:nvSpPr>
            <p:cNvPr id="26" name="矩形 25"/>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8565">
                <a:spcBef>
                  <a:spcPct val="0"/>
                </a:spcBef>
                <a:defRPr/>
              </a:pPr>
              <a:r>
                <a:rPr lang="zh-CN" altLang="en-US" sz="2400" b="1">
                  <a:solidFill>
                    <a:schemeClr val="tx1">
                      <a:lumMod val="50000"/>
                      <a:lumOff val="50000"/>
                    </a:schemeClr>
                  </a:solidFill>
                </a:rPr>
                <a:t>标题文本预设</a:t>
              </a:r>
              <a:endParaRPr lang="zh-CN" altLang="en-US" sz="2400" b="1">
                <a:solidFill>
                  <a:schemeClr val="tx1">
                    <a:lumMod val="50000"/>
                    <a:lumOff val="50000"/>
                  </a:schemeClr>
                </a:solidFill>
              </a:endParaRPr>
            </a:p>
          </p:txBody>
        </p:sp>
      </p:grpSp>
      <p:grpSp>
        <p:nvGrpSpPr>
          <p:cNvPr id="15" name="组合 14"/>
          <p:cNvGrpSpPr/>
          <p:nvPr/>
        </p:nvGrpSpPr>
        <p:grpSpPr>
          <a:xfrm>
            <a:off x="3892115" y="4173158"/>
            <a:ext cx="1835047" cy="842389"/>
            <a:chOff x="5122025" y="525814"/>
            <a:chExt cx="2020976" cy="927740"/>
          </a:xfrm>
        </p:grpSpPr>
        <p:sp>
          <p:nvSpPr>
            <p:cNvPr id="23" name="文本框 46"/>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35">
                  <a:solidFill>
                    <a:schemeClr val="tx1">
                      <a:lumMod val="50000"/>
                      <a:lumOff val="50000"/>
                    </a:schemeClr>
                  </a:solidFill>
                </a:rPr>
                <a:t>此部分内容作为文字排版占位显示 （建议使用主题字体）</a:t>
              </a:r>
              <a:endParaRPr lang="zh-CN" altLang="en-US" sz="1335">
                <a:solidFill>
                  <a:schemeClr val="tx1">
                    <a:lumMod val="50000"/>
                    <a:lumOff val="50000"/>
                  </a:schemeClr>
                </a:solidFill>
              </a:endParaRPr>
            </a:p>
          </p:txBody>
        </p:sp>
        <p:sp>
          <p:nvSpPr>
            <p:cNvPr id="24" name="矩形 23"/>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8565">
                <a:spcBef>
                  <a:spcPct val="0"/>
                </a:spcBef>
                <a:defRPr/>
              </a:pPr>
              <a:r>
                <a:rPr lang="zh-CN" altLang="en-US" sz="2400" b="1">
                  <a:solidFill>
                    <a:schemeClr val="tx1">
                      <a:lumMod val="50000"/>
                      <a:lumOff val="50000"/>
                    </a:schemeClr>
                  </a:solidFill>
                </a:rPr>
                <a:t>标题文本预设</a:t>
              </a:r>
              <a:endParaRPr lang="zh-CN" altLang="en-US" sz="2400" b="1">
                <a:solidFill>
                  <a:schemeClr val="tx1">
                    <a:lumMod val="50000"/>
                    <a:lumOff val="50000"/>
                  </a:schemeClr>
                </a:solidFill>
              </a:endParaRPr>
            </a:p>
          </p:txBody>
        </p:sp>
      </p:grpSp>
      <p:grpSp>
        <p:nvGrpSpPr>
          <p:cNvPr id="16" name="组合 15"/>
          <p:cNvGrpSpPr/>
          <p:nvPr/>
        </p:nvGrpSpPr>
        <p:grpSpPr>
          <a:xfrm>
            <a:off x="6472353" y="4173158"/>
            <a:ext cx="1835047" cy="842389"/>
            <a:chOff x="5122025" y="525814"/>
            <a:chExt cx="2020976" cy="927740"/>
          </a:xfrm>
        </p:grpSpPr>
        <p:sp>
          <p:nvSpPr>
            <p:cNvPr id="21" name="文本框 44"/>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35">
                  <a:solidFill>
                    <a:schemeClr val="tx1">
                      <a:lumMod val="50000"/>
                      <a:lumOff val="50000"/>
                    </a:schemeClr>
                  </a:solidFill>
                </a:rPr>
                <a:t>此部分内容作为文字排版占位显示 （建议使用主题字体）</a:t>
              </a:r>
              <a:endParaRPr lang="zh-CN" altLang="en-US" sz="1335">
                <a:solidFill>
                  <a:schemeClr val="tx1">
                    <a:lumMod val="50000"/>
                    <a:lumOff val="50000"/>
                  </a:schemeClr>
                </a:solidFill>
              </a:endParaRPr>
            </a:p>
          </p:txBody>
        </p:sp>
        <p:sp>
          <p:nvSpPr>
            <p:cNvPr id="22" name="矩形 21"/>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8565">
                <a:spcBef>
                  <a:spcPct val="0"/>
                </a:spcBef>
                <a:defRPr/>
              </a:pPr>
              <a:r>
                <a:rPr lang="zh-CN" altLang="en-US" sz="2400" b="1">
                  <a:solidFill>
                    <a:schemeClr val="tx1">
                      <a:lumMod val="50000"/>
                      <a:lumOff val="50000"/>
                    </a:schemeClr>
                  </a:solidFill>
                </a:rPr>
                <a:t>标题文本预设</a:t>
              </a:r>
              <a:endParaRPr lang="zh-CN" altLang="en-US" sz="2400" b="1">
                <a:solidFill>
                  <a:schemeClr val="tx1">
                    <a:lumMod val="50000"/>
                    <a:lumOff val="50000"/>
                  </a:schemeClr>
                </a:solidFill>
              </a:endParaRPr>
            </a:p>
          </p:txBody>
        </p:sp>
      </p:grpSp>
      <p:grpSp>
        <p:nvGrpSpPr>
          <p:cNvPr id="17" name="组合 16"/>
          <p:cNvGrpSpPr/>
          <p:nvPr/>
        </p:nvGrpSpPr>
        <p:grpSpPr>
          <a:xfrm>
            <a:off x="9036153" y="4173158"/>
            <a:ext cx="1835047" cy="842389"/>
            <a:chOff x="5122025" y="525814"/>
            <a:chExt cx="2020976" cy="927740"/>
          </a:xfrm>
        </p:grpSpPr>
        <p:sp>
          <p:nvSpPr>
            <p:cNvPr id="19" name="文本框 42"/>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335">
                  <a:solidFill>
                    <a:schemeClr val="tx1">
                      <a:lumMod val="50000"/>
                      <a:lumOff val="50000"/>
                    </a:schemeClr>
                  </a:solidFill>
                </a:rPr>
                <a:t>此部分内容作为文字排版占位显示 （建议使用主题字体）</a:t>
              </a:r>
              <a:endParaRPr lang="zh-CN" altLang="en-US" sz="1335">
                <a:solidFill>
                  <a:schemeClr val="tx1">
                    <a:lumMod val="50000"/>
                    <a:lumOff val="50000"/>
                  </a:schemeClr>
                </a:solidFill>
              </a:endParaRPr>
            </a:p>
          </p:txBody>
        </p:sp>
        <p:sp>
          <p:nvSpPr>
            <p:cNvPr id="20" name="矩形 19"/>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8565">
                <a:spcBef>
                  <a:spcPct val="0"/>
                </a:spcBef>
                <a:defRPr/>
              </a:pPr>
              <a:r>
                <a:rPr lang="zh-CN" altLang="en-US" sz="2400" b="1">
                  <a:solidFill>
                    <a:schemeClr val="tx1">
                      <a:lumMod val="50000"/>
                      <a:lumOff val="50000"/>
                    </a:schemeClr>
                  </a:solidFill>
                </a:rPr>
                <a:t>标题文本预设</a:t>
              </a:r>
              <a:endParaRPr lang="zh-CN" altLang="en-US" sz="2400" b="1">
                <a:solidFill>
                  <a:schemeClr val="tx1">
                    <a:lumMod val="50000"/>
                    <a:lumOff val="50000"/>
                  </a:schemeClr>
                </a:solidFill>
              </a:endParaRPr>
            </a:p>
          </p:txBody>
        </p:sp>
      </p:grpSp>
      <p:sp>
        <p:nvSpPr>
          <p:cNvPr id="18" name="矩形: 圆角 17"/>
          <p:cNvSpPr/>
          <p:nvPr/>
        </p:nvSpPr>
        <p:spPr>
          <a:xfrm>
            <a:off x="4820702" y="1822229"/>
            <a:ext cx="2555309" cy="779443"/>
          </a:xfrm>
          <a:prstGeom prst="roundRect">
            <a:avLst>
              <a:gd name="adj" fmla="val 24861"/>
            </a:avLst>
          </a:prstGeom>
          <a:solidFill>
            <a:srgbClr val="699E9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1218565">
              <a:spcBef>
                <a:spcPct val="0"/>
              </a:spcBef>
              <a:defRPr/>
            </a:pPr>
            <a:r>
              <a:rPr lang="zh-CN" altLang="en-US" sz="3200" b="1" dirty="0">
                <a:solidFill>
                  <a:schemeClr val="bg1"/>
                </a:solidFill>
              </a:rPr>
              <a:t>标题文本预设</a:t>
            </a:r>
            <a:endParaRPr lang="zh-CN" altLang="en-US" sz="3200" b="1" dirty="0">
              <a:solidFill>
                <a:schemeClr val="bg1"/>
              </a:solidFill>
            </a:endParaRPr>
          </a:p>
        </p:txBody>
      </p:sp>
      <p:pic>
        <p:nvPicPr>
          <p:cNvPr id="31" name="图片 30"/>
          <p:cNvPicPr>
            <a:picLocks noChangeAspect="1"/>
          </p:cNvPicPr>
          <p:nvPr/>
        </p:nvPicPr>
        <p:blipFill>
          <a:blip r:embed="rId1"/>
          <a:stretch>
            <a:fillRect/>
          </a:stretch>
        </p:blipFill>
        <p:spPr>
          <a:xfrm>
            <a:off x="1800285" y="2966335"/>
            <a:ext cx="903283" cy="882461"/>
          </a:xfrm>
          <a:prstGeom prst="rect">
            <a:avLst/>
          </a:prstGeom>
        </p:spPr>
      </p:pic>
      <p:pic>
        <p:nvPicPr>
          <p:cNvPr id="34" name="图片 33"/>
          <p:cNvPicPr>
            <a:picLocks noChangeAspect="1"/>
          </p:cNvPicPr>
          <p:nvPr/>
        </p:nvPicPr>
        <p:blipFill>
          <a:blip r:embed="rId2"/>
          <a:stretch>
            <a:fillRect/>
          </a:stretch>
        </p:blipFill>
        <p:spPr>
          <a:xfrm>
            <a:off x="4358684" y="2987768"/>
            <a:ext cx="924035" cy="882464"/>
          </a:xfrm>
          <a:prstGeom prst="rect">
            <a:avLst/>
          </a:prstGeom>
        </p:spPr>
      </p:pic>
      <p:pic>
        <p:nvPicPr>
          <p:cNvPr id="35" name="图片 34"/>
          <p:cNvPicPr>
            <a:picLocks noChangeAspect="1"/>
          </p:cNvPicPr>
          <p:nvPr/>
        </p:nvPicPr>
        <p:blipFill>
          <a:blip r:embed="rId1"/>
          <a:stretch>
            <a:fillRect/>
          </a:stretch>
        </p:blipFill>
        <p:spPr>
          <a:xfrm>
            <a:off x="6950747" y="2966335"/>
            <a:ext cx="903283" cy="882461"/>
          </a:xfrm>
          <a:prstGeom prst="rect">
            <a:avLst/>
          </a:prstGeom>
        </p:spPr>
      </p:pic>
      <p:pic>
        <p:nvPicPr>
          <p:cNvPr id="36" name="图片 35"/>
          <p:cNvPicPr>
            <a:picLocks noChangeAspect="1"/>
          </p:cNvPicPr>
          <p:nvPr/>
        </p:nvPicPr>
        <p:blipFill>
          <a:blip r:embed="rId2"/>
          <a:stretch>
            <a:fillRect/>
          </a:stretch>
        </p:blipFill>
        <p:spPr>
          <a:xfrm>
            <a:off x="9509145" y="2987768"/>
            <a:ext cx="924035" cy="8824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0" fill="hold"/>
                                        <p:tgtEl>
                                          <p:spTgt spid="31"/>
                                        </p:tgtEl>
                                        <p:attrNameLst>
                                          <p:attrName>ppt_w</p:attrName>
                                        </p:attrNameLst>
                                      </p:cBhvr>
                                      <p:tavLst>
                                        <p:tav tm="0">
                                          <p:val>
                                            <p:fltVal val="0"/>
                                          </p:val>
                                        </p:tav>
                                        <p:tav tm="100000">
                                          <p:val>
                                            <p:strVal val="#ppt_w"/>
                                          </p:val>
                                        </p:tav>
                                      </p:tavLst>
                                    </p:anim>
                                    <p:anim calcmode="lin" valueType="num">
                                      <p:cBhvr>
                                        <p:cTn id="24" dur="1000" fill="hold"/>
                                        <p:tgtEl>
                                          <p:spTgt spid="31"/>
                                        </p:tgtEl>
                                        <p:attrNameLst>
                                          <p:attrName>ppt_h</p:attrName>
                                        </p:attrNameLst>
                                      </p:cBhvr>
                                      <p:tavLst>
                                        <p:tav tm="0">
                                          <p:val>
                                            <p:fltVal val="0"/>
                                          </p:val>
                                        </p:tav>
                                        <p:tav tm="100000">
                                          <p:val>
                                            <p:strVal val="#ppt_h"/>
                                          </p:val>
                                        </p:tav>
                                      </p:tavLst>
                                    </p:anim>
                                    <p:anim calcmode="lin" valueType="num">
                                      <p:cBhvr>
                                        <p:cTn id="25" dur="1000" fill="hold"/>
                                        <p:tgtEl>
                                          <p:spTgt spid="31"/>
                                        </p:tgtEl>
                                        <p:attrNameLst>
                                          <p:attrName>style.rotation</p:attrName>
                                        </p:attrNameLst>
                                      </p:cBhvr>
                                      <p:tavLst>
                                        <p:tav tm="0">
                                          <p:val>
                                            <p:fltVal val="90"/>
                                          </p:val>
                                        </p:tav>
                                        <p:tav tm="100000">
                                          <p:val>
                                            <p:fltVal val="0"/>
                                          </p:val>
                                        </p:tav>
                                      </p:tavLst>
                                    </p:anim>
                                    <p:animEffect transition="in" filter="fade">
                                      <p:cBhvr>
                                        <p:cTn id="26" dur="1000"/>
                                        <p:tgtEl>
                                          <p:spTgt spid="31"/>
                                        </p:tgtEl>
                                      </p:cBhvr>
                                    </p:animEffect>
                                  </p:childTnLst>
                                </p:cTn>
                              </p:par>
                              <p:par>
                                <p:cTn id="27" presetID="3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 calcmode="lin" valueType="num">
                                      <p:cBhvr>
                                        <p:cTn id="31" dur="1000" fill="hold"/>
                                        <p:tgtEl>
                                          <p:spTgt spid="36"/>
                                        </p:tgtEl>
                                        <p:attrNameLst>
                                          <p:attrName>style.rotation</p:attrName>
                                        </p:attrNameLst>
                                      </p:cBhvr>
                                      <p:tavLst>
                                        <p:tav tm="0">
                                          <p:val>
                                            <p:fltVal val="90"/>
                                          </p:val>
                                        </p:tav>
                                        <p:tav tm="100000">
                                          <p:val>
                                            <p:fltVal val="0"/>
                                          </p:val>
                                        </p:tav>
                                      </p:tavLst>
                                    </p:anim>
                                    <p:animEffect transition="in" filter="fade">
                                      <p:cBhvr>
                                        <p:cTn id="32" dur="1000"/>
                                        <p:tgtEl>
                                          <p:spTgt spid="36"/>
                                        </p:tgtEl>
                                      </p:cBhvr>
                                    </p:animEffect>
                                  </p:childTnLst>
                                </p:cTn>
                              </p:par>
                              <p:par>
                                <p:cTn id="33" presetID="3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style.rotation</p:attrName>
                                        </p:attrNameLst>
                                      </p:cBhvr>
                                      <p:tavLst>
                                        <p:tav tm="0">
                                          <p:val>
                                            <p:fltVal val="90"/>
                                          </p:val>
                                        </p:tav>
                                        <p:tav tm="100000">
                                          <p:val>
                                            <p:fltVal val="0"/>
                                          </p:val>
                                        </p:tav>
                                      </p:tavLst>
                                    </p:anim>
                                    <p:animEffect transition="in" filter="fade">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79"/>
          <p:cNvSpPr/>
          <p:nvPr/>
        </p:nvSpPr>
        <p:spPr>
          <a:xfrm>
            <a:off x="4819033" y="2145567"/>
            <a:ext cx="2553936" cy="2566867"/>
          </a:xfrm>
          <a:custGeom>
            <a:avLst/>
            <a:gdLst>
              <a:gd name="connsiteX0" fmla="*/ 101960 w 1915452"/>
              <a:gd name="connsiteY0" fmla="*/ 0 h 1925150"/>
              <a:gd name="connsiteX1" fmla="*/ 1813492 w 1915452"/>
              <a:gd name="connsiteY1" fmla="*/ 0 h 1925150"/>
              <a:gd name="connsiteX2" fmla="*/ 1915452 w 1915452"/>
              <a:gd name="connsiteY2" fmla="*/ 101960 h 1925150"/>
              <a:gd name="connsiteX3" fmla="*/ 1915452 w 1915452"/>
              <a:gd name="connsiteY3" fmla="*/ 1823190 h 1925150"/>
              <a:gd name="connsiteX4" fmla="*/ 1813492 w 1915452"/>
              <a:gd name="connsiteY4" fmla="*/ 1925150 h 1925150"/>
              <a:gd name="connsiteX5" fmla="*/ 1613534 w 1915452"/>
              <a:gd name="connsiteY5" fmla="*/ 1925150 h 1925150"/>
              <a:gd name="connsiteX6" fmla="*/ 1591575 w 1915452"/>
              <a:gd name="connsiteY6" fmla="*/ 1854409 h 1925150"/>
              <a:gd name="connsiteX7" fmla="*/ 982452 w 1915452"/>
              <a:gd name="connsiteY7" fmla="*/ 1450656 h 1925150"/>
              <a:gd name="connsiteX8" fmla="*/ 373329 w 1915452"/>
              <a:gd name="connsiteY8" fmla="*/ 1854409 h 1925150"/>
              <a:gd name="connsiteX9" fmla="*/ 351370 w 1915452"/>
              <a:gd name="connsiteY9" fmla="*/ 1925150 h 1925150"/>
              <a:gd name="connsiteX10" fmla="*/ 101960 w 1915452"/>
              <a:gd name="connsiteY10" fmla="*/ 1925150 h 1925150"/>
              <a:gd name="connsiteX11" fmla="*/ 0 w 1915452"/>
              <a:gd name="connsiteY11" fmla="*/ 1823190 h 1925150"/>
              <a:gd name="connsiteX12" fmla="*/ 0 w 1915452"/>
              <a:gd name="connsiteY12" fmla="*/ 101960 h 1925150"/>
              <a:gd name="connsiteX13" fmla="*/ 101960 w 1915452"/>
              <a:gd name="connsiteY13" fmla="*/ 0 h 192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452" h="1925150">
                <a:moveTo>
                  <a:pt x="101960" y="0"/>
                </a:moveTo>
                <a:lnTo>
                  <a:pt x="1813492" y="0"/>
                </a:lnTo>
                <a:cubicBezTo>
                  <a:pt x="1869803" y="0"/>
                  <a:pt x="1915452" y="45649"/>
                  <a:pt x="1915452" y="101960"/>
                </a:cubicBezTo>
                <a:lnTo>
                  <a:pt x="1915452" y="1823190"/>
                </a:lnTo>
                <a:cubicBezTo>
                  <a:pt x="1915452" y="1879501"/>
                  <a:pt x="1869803" y="1925150"/>
                  <a:pt x="1813492" y="1925150"/>
                </a:cubicBezTo>
                <a:lnTo>
                  <a:pt x="1613534" y="1925150"/>
                </a:lnTo>
                <a:lnTo>
                  <a:pt x="1591575" y="1854409"/>
                </a:lnTo>
                <a:cubicBezTo>
                  <a:pt x="1491219" y="1617140"/>
                  <a:pt x="1256278" y="1450656"/>
                  <a:pt x="982452" y="1450656"/>
                </a:cubicBezTo>
                <a:cubicBezTo>
                  <a:pt x="708627" y="1450656"/>
                  <a:pt x="473686" y="1617140"/>
                  <a:pt x="373329" y="1854409"/>
                </a:cubicBezTo>
                <a:lnTo>
                  <a:pt x="351370" y="1925150"/>
                </a:lnTo>
                <a:lnTo>
                  <a:pt x="101960" y="1925150"/>
                </a:lnTo>
                <a:cubicBezTo>
                  <a:pt x="45649" y="1925150"/>
                  <a:pt x="0" y="1879501"/>
                  <a:pt x="0" y="1823190"/>
                </a:cubicBezTo>
                <a:lnTo>
                  <a:pt x="0" y="101960"/>
                </a:lnTo>
                <a:cubicBezTo>
                  <a:pt x="0" y="45649"/>
                  <a:pt x="45649" y="0"/>
                  <a:pt x="101960" y="0"/>
                </a:cubicBezTo>
                <a:close/>
              </a:path>
            </a:pathLst>
          </a:custGeom>
          <a:blipFill dpi="0" rotWithShape="1">
            <a:blip r:embed="rId1"/>
            <a:srcRect/>
            <a:stretch>
              <a:fillRect l="-25547" r="-2521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sz="2400"/>
          </a:p>
        </p:txBody>
      </p:sp>
      <p:sp>
        <p:nvSpPr>
          <p:cNvPr id="79" name="任意多边形 78"/>
          <p:cNvSpPr/>
          <p:nvPr/>
        </p:nvSpPr>
        <p:spPr>
          <a:xfrm>
            <a:off x="8512067" y="2145567"/>
            <a:ext cx="2553936" cy="2566867"/>
          </a:xfrm>
          <a:custGeom>
            <a:avLst/>
            <a:gdLst>
              <a:gd name="connsiteX0" fmla="*/ 108759 w 1915452"/>
              <a:gd name="connsiteY0" fmla="*/ 0 h 1925150"/>
              <a:gd name="connsiteX1" fmla="*/ 1806693 w 1915452"/>
              <a:gd name="connsiteY1" fmla="*/ 0 h 1925150"/>
              <a:gd name="connsiteX2" fmla="*/ 1915452 w 1915452"/>
              <a:gd name="connsiteY2" fmla="*/ 108759 h 1925150"/>
              <a:gd name="connsiteX3" fmla="*/ 1915452 w 1915452"/>
              <a:gd name="connsiteY3" fmla="*/ 1816391 h 1925150"/>
              <a:gd name="connsiteX4" fmla="*/ 1806693 w 1915452"/>
              <a:gd name="connsiteY4" fmla="*/ 1925150 h 1925150"/>
              <a:gd name="connsiteX5" fmla="*/ 1595138 w 1915452"/>
              <a:gd name="connsiteY5" fmla="*/ 1925150 h 1925150"/>
              <a:gd name="connsiteX6" fmla="*/ 1573179 w 1915452"/>
              <a:gd name="connsiteY6" fmla="*/ 1854409 h 1925150"/>
              <a:gd name="connsiteX7" fmla="*/ 964056 w 1915452"/>
              <a:gd name="connsiteY7" fmla="*/ 1450656 h 1925150"/>
              <a:gd name="connsiteX8" fmla="*/ 354934 w 1915452"/>
              <a:gd name="connsiteY8" fmla="*/ 1854409 h 1925150"/>
              <a:gd name="connsiteX9" fmla="*/ 332975 w 1915452"/>
              <a:gd name="connsiteY9" fmla="*/ 1925150 h 1925150"/>
              <a:gd name="connsiteX10" fmla="*/ 108759 w 1915452"/>
              <a:gd name="connsiteY10" fmla="*/ 1925150 h 1925150"/>
              <a:gd name="connsiteX11" fmla="*/ 0 w 1915452"/>
              <a:gd name="connsiteY11" fmla="*/ 1816391 h 1925150"/>
              <a:gd name="connsiteX12" fmla="*/ 0 w 1915452"/>
              <a:gd name="connsiteY12" fmla="*/ 108759 h 1925150"/>
              <a:gd name="connsiteX13" fmla="*/ 108759 w 1915452"/>
              <a:gd name="connsiteY13" fmla="*/ 0 h 192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452" h="1925150">
                <a:moveTo>
                  <a:pt x="108759" y="0"/>
                </a:moveTo>
                <a:lnTo>
                  <a:pt x="1806693" y="0"/>
                </a:lnTo>
                <a:cubicBezTo>
                  <a:pt x="1866759" y="0"/>
                  <a:pt x="1915452" y="48693"/>
                  <a:pt x="1915452" y="108759"/>
                </a:cubicBezTo>
                <a:lnTo>
                  <a:pt x="1915452" y="1816391"/>
                </a:lnTo>
                <a:cubicBezTo>
                  <a:pt x="1915452" y="1876457"/>
                  <a:pt x="1866759" y="1925150"/>
                  <a:pt x="1806693" y="1925150"/>
                </a:cubicBezTo>
                <a:lnTo>
                  <a:pt x="1595138" y="1925150"/>
                </a:lnTo>
                <a:lnTo>
                  <a:pt x="1573179" y="1854409"/>
                </a:lnTo>
                <a:cubicBezTo>
                  <a:pt x="1472823" y="1617140"/>
                  <a:pt x="1237882" y="1450656"/>
                  <a:pt x="964056" y="1450656"/>
                </a:cubicBezTo>
                <a:cubicBezTo>
                  <a:pt x="690231" y="1450656"/>
                  <a:pt x="455290" y="1617140"/>
                  <a:pt x="354934" y="1854409"/>
                </a:cubicBezTo>
                <a:lnTo>
                  <a:pt x="332975" y="1925150"/>
                </a:lnTo>
                <a:lnTo>
                  <a:pt x="108759" y="1925150"/>
                </a:lnTo>
                <a:cubicBezTo>
                  <a:pt x="48693" y="1925150"/>
                  <a:pt x="0" y="1876457"/>
                  <a:pt x="0" y="1816391"/>
                </a:cubicBezTo>
                <a:lnTo>
                  <a:pt x="0" y="108759"/>
                </a:lnTo>
                <a:cubicBezTo>
                  <a:pt x="0" y="48693"/>
                  <a:pt x="48693" y="0"/>
                  <a:pt x="108759" y="0"/>
                </a:cubicBezTo>
                <a:close/>
              </a:path>
            </a:pathLst>
          </a:custGeom>
          <a:blipFill dpi="0" rotWithShape="1">
            <a:blip r:embed="rId2"/>
            <a:srcRect/>
            <a:stretch>
              <a:fillRect l="-25547" r="-2521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sz="2400"/>
          </a:p>
        </p:txBody>
      </p:sp>
      <p:sp>
        <p:nvSpPr>
          <p:cNvPr id="81" name="任意多边形 80"/>
          <p:cNvSpPr/>
          <p:nvPr/>
        </p:nvSpPr>
        <p:spPr>
          <a:xfrm>
            <a:off x="1130179" y="2145567"/>
            <a:ext cx="2553936" cy="2566867"/>
          </a:xfrm>
          <a:custGeom>
            <a:avLst/>
            <a:gdLst>
              <a:gd name="connsiteX0" fmla="*/ 95179 w 1915452"/>
              <a:gd name="connsiteY0" fmla="*/ 0 h 1925150"/>
              <a:gd name="connsiteX1" fmla="*/ 1820273 w 1915452"/>
              <a:gd name="connsiteY1" fmla="*/ 0 h 1925150"/>
              <a:gd name="connsiteX2" fmla="*/ 1915452 w 1915452"/>
              <a:gd name="connsiteY2" fmla="*/ 95179 h 1925150"/>
              <a:gd name="connsiteX3" fmla="*/ 1915452 w 1915452"/>
              <a:gd name="connsiteY3" fmla="*/ 1829971 h 1925150"/>
              <a:gd name="connsiteX4" fmla="*/ 1820273 w 1915452"/>
              <a:gd name="connsiteY4" fmla="*/ 1925150 h 1925150"/>
              <a:gd name="connsiteX5" fmla="*/ 1547138 w 1915452"/>
              <a:gd name="connsiteY5" fmla="*/ 1925150 h 1925150"/>
              <a:gd name="connsiteX6" fmla="*/ 1525179 w 1915452"/>
              <a:gd name="connsiteY6" fmla="*/ 1854409 h 1925150"/>
              <a:gd name="connsiteX7" fmla="*/ 916056 w 1915452"/>
              <a:gd name="connsiteY7" fmla="*/ 1450656 h 1925150"/>
              <a:gd name="connsiteX8" fmla="*/ 306933 w 1915452"/>
              <a:gd name="connsiteY8" fmla="*/ 1854409 h 1925150"/>
              <a:gd name="connsiteX9" fmla="*/ 284974 w 1915452"/>
              <a:gd name="connsiteY9" fmla="*/ 1925150 h 1925150"/>
              <a:gd name="connsiteX10" fmla="*/ 95179 w 1915452"/>
              <a:gd name="connsiteY10" fmla="*/ 1925150 h 1925150"/>
              <a:gd name="connsiteX11" fmla="*/ 0 w 1915452"/>
              <a:gd name="connsiteY11" fmla="*/ 1829971 h 1925150"/>
              <a:gd name="connsiteX12" fmla="*/ 0 w 1915452"/>
              <a:gd name="connsiteY12" fmla="*/ 95179 h 1925150"/>
              <a:gd name="connsiteX13" fmla="*/ 95179 w 1915452"/>
              <a:gd name="connsiteY13" fmla="*/ 0 h 192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452" h="1925150">
                <a:moveTo>
                  <a:pt x="95179" y="0"/>
                </a:moveTo>
                <a:lnTo>
                  <a:pt x="1820273" y="0"/>
                </a:lnTo>
                <a:cubicBezTo>
                  <a:pt x="1872839" y="0"/>
                  <a:pt x="1915452" y="42613"/>
                  <a:pt x="1915452" y="95179"/>
                </a:cubicBezTo>
                <a:lnTo>
                  <a:pt x="1915452" y="1829971"/>
                </a:lnTo>
                <a:cubicBezTo>
                  <a:pt x="1915452" y="1882537"/>
                  <a:pt x="1872839" y="1925150"/>
                  <a:pt x="1820273" y="1925150"/>
                </a:cubicBezTo>
                <a:lnTo>
                  <a:pt x="1547138" y="1925150"/>
                </a:lnTo>
                <a:lnTo>
                  <a:pt x="1525179" y="1854409"/>
                </a:lnTo>
                <a:cubicBezTo>
                  <a:pt x="1424823" y="1617140"/>
                  <a:pt x="1189882" y="1450656"/>
                  <a:pt x="916056" y="1450656"/>
                </a:cubicBezTo>
                <a:cubicBezTo>
                  <a:pt x="642230" y="1450656"/>
                  <a:pt x="407290" y="1617140"/>
                  <a:pt x="306933" y="1854409"/>
                </a:cubicBezTo>
                <a:lnTo>
                  <a:pt x="284974" y="1925150"/>
                </a:lnTo>
                <a:lnTo>
                  <a:pt x="95179" y="1925150"/>
                </a:lnTo>
                <a:cubicBezTo>
                  <a:pt x="42613" y="1925150"/>
                  <a:pt x="0" y="1882537"/>
                  <a:pt x="0" y="1829971"/>
                </a:cubicBezTo>
                <a:lnTo>
                  <a:pt x="0" y="95179"/>
                </a:lnTo>
                <a:cubicBezTo>
                  <a:pt x="0" y="42613"/>
                  <a:pt x="42613" y="0"/>
                  <a:pt x="95179" y="0"/>
                </a:cubicBezTo>
                <a:close/>
              </a:path>
            </a:pathLst>
          </a:custGeom>
          <a:blipFill dpi="0" rotWithShape="1">
            <a:blip r:embed="rId3"/>
            <a:srcRect/>
            <a:stretch>
              <a:fillRect l="-25547" r="-2521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sz="2400"/>
          </a:p>
        </p:txBody>
      </p:sp>
      <p:sp>
        <p:nvSpPr>
          <p:cNvPr id="63" name="ïṧḷïḓê-Rectangle: Rounded Corners 6"/>
          <p:cNvSpPr/>
          <p:nvPr/>
        </p:nvSpPr>
        <p:spPr>
          <a:xfrm>
            <a:off x="8867913" y="1896796"/>
            <a:ext cx="1842247" cy="49754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endParaRPr lang="zh-CN" altLang="en-US" sz="1600"/>
          </a:p>
        </p:txBody>
      </p:sp>
      <p:sp>
        <p:nvSpPr>
          <p:cNvPr id="64" name="ïṧḷïḓê-Rectangle: Rounded Corners 8"/>
          <p:cNvSpPr/>
          <p:nvPr/>
        </p:nvSpPr>
        <p:spPr>
          <a:xfrm>
            <a:off x="5168154" y="1896796"/>
            <a:ext cx="1842247" cy="4975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endParaRPr lang="zh-CN" altLang="en-US" sz="1600"/>
          </a:p>
        </p:txBody>
      </p:sp>
      <p:sp>
        <p:nvSpPr>
          <p:cNvPr id="65" name="ïṧḷïḓê-Rectangle: Rounded Corners 10"/>
          <p:cNvSpPr/>
          <p:nvPr/>
        </p:nvSpPr>
        <p:spPr>
          <a:xfrm>
            <a:off x="1454946" y="1896795"/>
            <a:ext cx="1842247" cy="49754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a:t>标题文本预设</a:t>
            </a:r>
            <a:endParaRPr lang="zh-CN" altLang="en-US" sz="1600"/>
          </a:p>
        </p:txBody>
      </p:sp>
      <p:pic>
        <p:nvPicPr>
          <p:cNvPr id="73" name="图片 72"/>
          <p:cNvPicPr>
            <a:picLocks noChangeAspect="1"/>
          </p:cNvPicPr>
          <p:nvPr/>
        </p:nvPicPr>
        <p:blipFill>
          <a:blip r:embed="rId4"/>
          <a:stretch>
            <a:fillRect/>
          </a:stretch>
        </p:blipFill>
        <p:spPr>
          <a:xfrm>
            <a:off x="1632472" y="4234747"/>
            <a:ext cx="1487197" cy="1452917"/>
          </a:xfrm>
          <a:prstGeom prst="rect">
            <a:avLst/>
          </a:prstGeom>
        </p:spPr>
      </p:pic>
      <p:pic>
        <p:nvPicPr>
          <p:cNvPr id="76" name="图片 75"/>
          <p:cNvPicPr>
            <a:picLocks noChangeAspect="1"/>
          </p:cNvPicPr>
          <p:nvPr/>
        </p:nvPicPr>
        <p:blipFill>
          <a:blip r:embed="rId4"/>
          <a:stretch>
            <a:fillRect/>
          </a:stretch>
        </p:blipFill>
        <p:spPr>
          <a:xfrm>
            <a:off x="9078360" y="4234747"/>
            <a:ext cx="1487197" cy="1452917"/>
          </a:xfrm>
          <a:prstGeom prst="rect">
            <a:avLst/>
          </a:prstGeom>
        </p:spPr>
      </p:pic>
      <p:pic>
        <p:nvPicPr>
          <p:cNvPr id="74" name="图片 73"/>
          <p:cNvPicPr>
            <a:picLocks noChangeAspect="1"/>
          </p:cNvPicPr>
          <p:nvPr/>
        </p:nvPicPr>
        <p:blipFill>
          <a:blip r:embed="rId5"/>
          <a:stretch>
            <a:fillRect/>
          </a:stretch>
        </p:blipFill>
        <p:spPr>
          <a:xfrm>
            <a:off x="5398459" y="4234744"/>
            <a:ext cx="1521363" cy="14529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1000"/>
                                        <p:tgtEl>
                                          <p:spTgt spid="81"/>
                                        </p:tgtEl>
                                      </p:cBhvr>
                                    </p:animEffect>
                                    <p:anim calcmode="lin" valueType="num">
                                      <p:cBhvr>
                                        <p:cTn id="25" dur="1000" fill="hold"/>
                                        <p:tgtEl>
                                          <p:spTgt spid="81"/>
                                        </p:tgtEl>
                                        <p:attrNameLst>
                                          <p:attrName>ppt_x</p:attrName>
                                        </p:attrNameLst>
                                      </p:cBhvr>
                                      <p:tavLst>
                                        <p:tav tm="0">
                                          <p:val>
                                            <p:strVal val="#ppt_x"/>
                                          </p:val>
                                        </p:tav>
                                        <p:tav tm="100000">
                                          <p:val>
                                            <p:strVal val="#ppt_x"/>
                                          </p:val>
                                        </p:tav>
                                      </p:tavLst>
                                    </p:anim>
                                    <p:anim calcmode="lin" valueType="num">
                                      <p:cBhvr>
                                        <p:cTn id="26" dur="1000" fill="hold"/>
                                        <p:tgtEl>
                                          <p:spTgt spid="8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anim calcmode="lin" valueType="num">
                                      <p:cBhvr>
                                        <p:cTn id="30" dur="1000" fill="hold"/>
                                        <p:tgtEl>
                                          <p:spTgt spid="80"/>
                                        </p:tgtEl>
                                        <p:attrNameLst>
                                          <p:attrName>ppt_x</p:attrName>
                                        </p:attrNameLst>
                                      </p:cBhvr>
                                      <p:tavLst>
                                        <p:tav tm="0">
                                          <p:val>
                                            <p:strVal val="#ppt_x"/>
                                          </p:val>
                                        </p:tav>
                                        <p:tav tm="100000">
                                          <p:val>
                                            <p:strVal val="#ppt_x"/>
                                          </p:val>
                                        </p:tav>
                                      </p:tavLst>
                                    </p:anim>
                                    <p:anim calcmode="lin" valueType="num">
                                      <p:cBhvr>
                                        <p:cTn id="31" dur="1000" fill="hold"/>
                                        <p:tgtEl>
                                          <p:spTgt spid="8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1000"/>
                                        <p:tgtEl>
                                          <p:spTgt spid="79"/>
                                        </p:tgtEl>
                                      </p:cBhvr>
                                    </p:animEffect>
                                    <p:anim calcmode="lin" valueType="num">
                                      <p:cBhvr>
                                        <p:cTn id="35" dur="1000" fill="hold"/>
                                        <p:tgtEl>
                                          <p:spTgt spid="79"/>
                                        </p:tgtEl>
                                        <p:attrNameLst>
                                          <p:attrName>ppt_x</p:attrName>
                                        </p:attrNameLst>
                                      </p:cBhvr>
                                      <p:tavLst>
                                        <p:tav tm="0">
                                          <p:val>
                                            <p:strVal val="#ppt_x"/>
                                          </p:val>
                                        </p:tav>
                                        <p:tav tm="100000">
                                          <p:val>
                                            <p:strVal val="#ppt_x"/>
                                          </p:val>
                                        </p:tav>
                                      </p:tavLst>
                                    </p:anim>
                                    <p:anim calcmode="lin" valueType="num">
                                      <p:cBhvr>
                                        <p:cTn id="3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p:cTn id="41" dur="1000" fill="hold"/>
                                        <p:tgtEl>
                                          <p:spTgt spid="73"/>
                                        </p:tgtEl>
                                        <p:attrNameLst>
                                          <p:attrName>ppt_w</p:attrName>
                                        </p:attrNameLst>
                                      </p:cBhvr>
                                      <p:tavLst>
                                        <p:tav tm="0">
                                          <p:val>
                                            <p:fltVal val="0"/>
                                          </p:val>
                                        </p:tav>
                                        <p:tav tm="100000">
                                          <p:val>
                                            <p:strVal val="#ppt_w"/>
                                          </p:val>
                                        </p:tav>
                                      </p:tavLst>
                                    </p:anim>
                                    <p:anim calcmode="lin" valueType="num">
                                      <p:cBhvr>
                                        <p:cTn id="42" dur="1000" fill="hold"/>
                                        <p:tgtEl>
                                          <p:spTgt spid="73"/>
                                        </p:tgtEl>
                                        <p:attrNameLst>
                                          <p:attrName>ppt_h</p:attrName>
                                        </p:attrNameLst>
                                      </p:cBhvr>
                                      <p:tavLst>
                                        <p:tav tm="0">
                                          <p:val>
                                            <p:fltVal val="0"/>
                                          </p:val>
                                        </p:tav>
                                        <p:tav tm="100000">
                                          <p:val>
                                            <p:strVal val="#ppt_h"/>
                                          </p:val>
                                        </p:tav>
                                      </p:tavLst>
                                    </p:anim>
                                    <p:anim calcmode="lin" valueType="num">
                                      <p:cBhvr>
                                        <p:cTn id="43" dur="1000" fill="hold"/>
                                        <p:tgtEl>
                                          <p:spTgt spid="73"/>
                                        </p:tgtEl>
                                        <p:attrNameLst>
                                          <p:attrName>style.rotation</p:attrName>
                                        </p:attrNameLst>
                                      </p:cBhvr>
                                      <p:tavLst>
                                        <p:tav tm="0">
                                          <p:val>
                                            <p:fltVal val="90"/>
                                          </p:val>
                                        </p:tav>
                                        <p:tav tm="100000">
                                          <p:val>
                                            <p:fltVal val="0"/>
                                          </p:val>
                                        </p:tav>
                                      </p:tavLst>
                                    </p:anim>
                                    <p:animEffect transition="in" filter="fade">
                                      <p:cBhvr>
                                        <p:cTn id="44" dur="1000"/>
                                        <p:tgtEl>
                                          <p:spTgt spid="73"/>
                                        </p:tgtEl>
                                      </p:cBhvr>
                                    </p:animEffect>
                                  </p:childTnLst>
                                </p:cTn>
                              </p:par>
                              <p:par>
                                <p:cTn id="45" presetID="31"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1000" fill="hold"/>
                                        <p:tgtEl>
                                          <p:spTgt spid="74"/>
                                        </p:tgtEl>
                                        <p:attrNameLst>
                                          <p:attrName>ppt_w</p:attrName>
                                        </p:attrNameLst>
                                      </p:cBhvr>
                                      <p:tavLst>
                                        <p:tav tm="0">
                                          <p:val>
                                            <p:fltVal val="0"/>
                                          </p:val>
                                        </p:tav>
                                        <p:tav tm="100000">
                                          <p:val>
                                            <p:strVal val="#ppt_w"/>
                                          </p:val>
                                        </p:tav>
                                      </p:tavLst>
                                    </p:anim>
                                    <p:anim calcmode="lin" valueType="num">
                                      <p:cBhvr>
                                        <p:cTn id="48" dur="1000" fill="hold"/>
                                        <p:tgtEl>
                                          <p:spTgt spid="74"/>
                                        </p:tgtEl>
                                        <p:attrNameLst>
                                          <p:attrName>ppt_h</p:attrName>
                                        </p:attrNameLst>
                                      </p:cBhvr>
                                      <p:tavLst>
                                        <p:tav tm="0">
                                          <p:val>
                                            <p:fltVal val="0"/>
                                          </p:val>
                                        </p:tav>
                                        <p:tav tm="100000">
                                          <p:val>
                                            <p:strVal val="#ppt_h"/>
                                          </p:val>
                                        </p:tav>
                                      </p:tavLst>
                                    </p:anim>
                                    <p:anim calcmode="lin" valueType="num">
                                      <p:cBhvr>
                                        <p:cTn id="49" dur="1000" fill="hold"/>
                                        <p:tgtEl>
                                          <p:spTgt spid="74"/>
                                        </p:tgtEl>
                                        <p:attrNameLst>
                                          <p:attrName>style.rotation</p:attrName>
                                        </p:attrNameLst>
                                      </p:cBhvr>
                                      <p:tavLst>
                                        <p:tav tm="0">
                                          <p:val>
                                            <p:fltVal val="90"/>
                                          </p:val>
                                        </p:tav>
                                        <p:tav tm="100000">
                                          <p:val>
                                            <p:fltVal val="0"/>
                                          </p:val>
                                        </p:tav>
                                      </p:tavLst>
                                    </p:anim>
                                    <p:animEffect transition="in" filter="fade">
                                      <p:cBhvr>
                                        <p:cTn id="50" dur="1000"/>
                                        <p:tgtEl>
                                          <p:spTgt spid="74"/>
                                        </p:tgtEl>
                                      </p:cBhvr>
                                    </p:animEffect>
                                  </p:childTnLst>
                                </p:cTn>
                              </p:par>
                              <p:par>
                                <p:cTn id="51" presetID="3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p:cTn id="53" dur="1000" fill="hold"/>
                                        <p:tgtEl>
                                          <p:spTgt spid="76"/>
                                        </p:tgtEl>
                                        <p:attrNameLst>
                                          <p:attrName>ppt_w</p:attrName>
                                        </p:attrNameLst>
                                      </p:cBhvr>
                                      <p:tavLst>
                                        <p:tav tm="0">
                                          <p:val>
                                            <p:fltVal val="0"/>
                                          </p:val>
                                        </p:tav>
                                        <p:tav tm="100000">
                                          <p:val>
                                            <p:strVal val="#ppt_w"/>
                                          </p:val>
                                        </p:tav>
                                      </p:tavLst>
                                    </p:anim>
                                    <p:anim calcmode="lin" valueType="num">
                                      <p:cBhvr>
                                        <p:cTn id="54" dur="1000" fill="hold"/>
                                        <p:tgtEl>
                                          <p:spTgt spid="76"/>
                                        </p:tgtEl>
                                        <p:attrNameLst>
                                          <p:attrName>ppt_h</p:attrName>
                                        </p:attrNameLst>
                                      </p:cBhvr>
                                      <p:tavLst>
                                        <p:tav tm="0">
                                          <p:val>
                                            <p:fltVal val="0"/>
                                          </p:val>
                                        </p:tav>
                                        <p:tav tm="100000">
                                          <p:val>
                                            <p:strVal val="#ppt_h"/>
                                          </p:val>
                                        </p:tav>
                                      </p:tavLst>
                                    </p:anim>
                                    <p:anim calcmode="lin" valueType="num">
                                      <p:cBhvr>
                                        <p:cTn id="55" dur="1000" fill="hold"/>
                                        <p:tgtEl>
                                          <p:spTgt spid="76"/>
                                        </p:tgtEl>
                                        <p:attrNameLst>
                                          <p:attrName>style.rotation</p:attrName>
                                        </p:attrNameLst>
                                      </p:cBhvr>
                                      <p:tavLst>
                                        <p:tav tm="0">
                                          <p:val>
                                            <p:fltVal val="90"/>
                                          </p:val>
                                        </p:tav>
                                        <p:tav tm="100000">
                                          <p:val>
                                            <p:fltVal val="0"/>
                                          </p:val>
                                        </p:tav>
                                      </p:tavLst>
                                    </p:anim>
                                    <p:animEffect transition="in" filter="fade">
                                      <p:cBhvr>
                                        <p:cTn id="5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9" grpId="0" animBg="1"/>
      <p:bldP spid="81"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41627" t="255" r="-531" b="42486"/>
          <a:stretch>
            <a:fillRect/>
          </a:stretch>
        </p:blipFill>
        <p:spPr>
          <a:xfrm>
            <a:off x="1418993" y="1378155"/>
            <a:ext cx="2914009" cy="1967388"/>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2734" t="16276" b="28904"/>
          <a:stretch>
            <a:fillRect/>
          </a:stretch>
        </p:blipFill>
        <p:spPr>
          <a:xfrm>
            <a:off x="4610559" y="1378155"/>
            <a:ext cx="2914009" cy="1967388"/>
          </a:xfrm>
          <a:prstGeom prst="rect">
            <a:avLst/>
          </a:prstGeom>
        </p:spPr>
      </p:pic>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1627" t="255" r="-531" b="42486"/>
          <a:stretch>
            <a:fillRect/>
          </a:stretch>
        </p:blipFill>
        <p:spPr>
          <a:xfrm>
            <a:off x="7802125" y="1378155"/>
            <a:ext cx="2914009" cy="1967388"/>
          </a:xfrm>
          <a:prstGeom prst="rect">
            <a:avLst/>
          </a:prstGeom>
        </p:spPr>
      </p:pic>
      <p:grpSp>
        <p:nvGrpSpPr>
          <p:cNvPr id="5" name="组合 4"/>
          <p:cNvGrpSpPr/>
          <p:nvPr/>
        </p:nvGrpSpPr>
        <p:grpSpPr>
          <a:xfrm>
            <a:off x="826260" y="3519031"/>
            <a:ext cx="3195489" cy="2533426"/>
            <a:chOff x="1201720" y="3416841"/>
            <a:chExt cx="3195489" cy="1437940"/>
          </a:xfrm>
        </p:grpSpPr>
        <p:grpSp>
          <p:nvGrpSpPr>
            <p:cNvPr id="6" name="组合 5"/>
            <p:cNvGrpSpPr/>
            <p:nvPr/>
          </p:nvGrpSpPr>
          <p:grpSpPr>
            <a:xfrm>
              <a:off x="1201720" y="3416841"/>
              <a:ext cx="3195489" cy="1437940"/>
              <a:chOff x="1201720" y="3416841"/>
              <a:chExt cx="3195489" cy="1437940"/>
            </a:xfrm>
          </p:grpSpPr>
          <p:sp>
            <p:nvSpPr>
              <p:cNvPr id="13" name="矩形 12"/>
              <p:cNvSpPr/>
              <p:nvPr/>
            </p:nvSpPr>
            <p:spPr>
              <a:xfrm>
                <a:off x="1201720" y="3429988"/>
                <a:ext cx="2769989" cy="1411647"/>
              </a:xfrm>
              <a:prstGeom prst="rect">
                <a:avLst/>
              </a:prstGeom>
            </p:spPr>
            <p:txBody>
              <a:bodyPr vert="eaVert" wrap="square">
                <a:spAutoFit/>
              </a:bodyPr>
              <a:lstStyle/>
              <a:p>
                <a:pPr>
                  <a:lnSpc>
                    <a:spcPct val="150000"/>
                  </a:lnSpc>
                </a:pPr>
                <a:r>
                  <a:rPr lang="zh-CN" altLang="en-US" sz="1400" b="0" i="0" dirty="0" smtClean="0">
                    <a:solidFill>
                      <a:schemeClr val="tx1">
                        <a:lumMod val="50000"/>
                        <a:lumOff val="50000"/>
                      </a:schemeClr>
                    </a:solidFill>
                    <a:effectLst/>
                    <a:latin typeface="Arial" panose="020B0604020202020204" pitchFamily="34" charset="0"/>
                  </a:rPr>
                  <a:t>中国风，即中国风格，是建立在中国传统文化的基础上，蕴含大量中国元素并适应全球流行趋势的艺术形式或生活方式。</a:t>
                </a:r>
                <a:endParaRPr lang="zh-CN" altLang="en-US" sz="1400" dirty="0">
                  <a:solidFill>
                    <a:schemeClr val="tx1">
                      <a:lumMod val="50000"/>
                      <a:lumOff val="50000"/>
                    </a:schemeClr>
                  </a:solidFill>
                </a:endParaRPr>
              </a:p>
            </p:txBody>
          </p:sp>
          <p:sp>
            <p:nvSpPr>
              <p:cNvPr id="14" name="矩形 13"/>
              <p:cNvSpPr/>
              <p:nvPr/>
            </p:nvSpPr>
            <p:spPr>
              <a:xfrm>
                <a:off x="3843211" y="3416841"/>
                <a:ext cx="553998" cy="1437940"/>
              </a:xfrm>
              <a:prstGeom prst="rect">
                <a:avLst/>
              </a:prstGeom>
            </p:spPr>
            <p:txBody>
              <a:bodyPr vert="eaVert" wrap="square">
                <a:spAutoFit/>
              </a:bodyPr>
              <a:lstStyle/>
              <a:p>
                <a:pPr>
                  <a:spcAft>
                    <a:spcPts val="0"/>
                  </a:spcAft>
                </a:pPr>
                <a:r>
                  <a:rPr lang="zh-CN" altLang="en-US" sz="2400" kern="100" dirty="0" smtClean="0">
                    <a:solidFill>
                      <a:schemeClr val="tx1">
                        <a:lumMod val="50000"/>
                        <a:lumOff val="50000"/>
                      </a:schemeClr>
                    </a:solidFill>
                    <a:latin typeface="华康标题宋W9(P)" panose="02020900000000000000" pitchFamily="18" charset="-122"/>
                    <a:ea typeface="华康标题宋W9(P)" panose="02020900000000000000" pitchFamily="18" charset="-122"/>
                    <a:cs typeface="Times New Roman" panose="02020603050405020304" pitchFamily="18" charset="0"/>
                  </a:rPr>
                  <a:t>输入标题</a:t>
                </a:r>
                <a:endParaRPr lang="zh-CN" altLang="zh-CN" sz="2400" kern="100" dirty="0">
                  <a:solidFill>
                    <a:schemeClr val="tx1">
                      <a:lumMod val="50000"/>
                      <a:lumOff val="50000"/>
                    </a:schemeClr>
                  </a:solidFill>
                  <a:latin typeface="华康标题宋W9(P)" panose="02020900000000000000" pitchFamily="18" charset="-122"/>
                  <a:ea typeface="华康标题宋W9(P)" panose="02020900000000000000" pitchFamily="18" charset="-122"/>
                  <a:cs typeface="Times New Roman" panose="02020603050405020304" pitchFamily="18" charset="0"/>
                </a:endParaRPr>
              </a:p>
            </p:txBody>
          </p:sp>
        </p:grpSp>
        <p:grpSp>
          <p:nvGrpSpPr>
            <p:cNvPr id="7" name="组合 6"/>
            <p:cNvGrpSpPr/>
            <p:nvPr/>
          </p:nvGrpSpPr>
          <p:grpSpPr>
            <a:xfrm>
              <a:off x="2567620" y="3479482"/>
              <a:ext cx="1256440" cy="1362153"/>
              <a:chOff x="2567620" y="3479482"/>
              <a:chExt cx="1256440" cy="1362153"/>
            </a:xfrm>
          </p:grpSpPr>
          <p:cxnSp>
            <p:nvCxnSpPr>
              <p:cNvPr id="8" name="直接连接符 7"/>
              <p:cNvCxnSpPr/>
              <p:nvPr/>
            </p:nvCxnSpPr>
            <p:spPr>
              <a:xfrm flipH="1">
                <a:off x="3824059"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505122"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186185"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867248"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567620"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p:cNvGrpSpPr/>
          <p:nvPr/>
        </p:nvGrpSpPr>
        <p:grpSpPr>
          <a:xfrm>
            <a:off x="3764162" y="3629395"/>
            <a:ext cx="3195489" cy="2533426"/>
            <a:chOff x="1201720" y="3416841"/>
            <a:chExt cx="3195489" cy="1437940"/>
          </a:xfrm>
        </p:grpSpPr>
        <p:grpSp>
          <p:nvGrpSpPr>
            <p:cNvPr id="16" name="组合 15"/>
            <p:cNvGrpSpPr/>
            <p:nvPr/>
          </p:nvGrpSpPr>
          <p:grpSpPr>
            <a:xfrm>
              <a:off x="1201720" y="3416841"/>
              <a:ext cx="3195489" cy="1437940"/>
              <a:chOff x="1201720" y="3416841"/>
              <a:chExt cx="3195489" cy="1437940"/>
            </a:xfrm>
          </p:grpSpPr>
          <p:sp>
            <p:nvSpPr>
              <p:cNvPr id="23" name="矩形 22"/>
              <p:cNvSpPr/>
              <p:nvPr/>
            </p:nvSpPr>
            <p:spPr>
              <a:xfrm>
                <a:off x="1201720" y="3429988"/>
                <a:ext cx="2769989" cy="1411647"/>
              </a:xfrm>
              <a:prstGeom prst="rect">
                <a:avLst/>
              </a:prstGeom>
            </p:spPr>
            <p:txBody>
              <a:bodyPr vert="eaVert" wrap="square">
                <a:spAutoFit/>
              </a:bodyPr>
              <a:lstStyle/>
              <a:p>
                <a:pPr>
                  <a:lnSpc>
                    <a:spcPct val="150000"/>
                  </a:lnSpc>
                </a:pPr>
                <a:r>
                  <a:rPr lang="zh-CN" altLang="en-US" sz="1400" b="0" i="0" dirty="0" smtClean="0">
                    <a:solidFill>
                      <a:schemeClr val="tx1">
                        <a:lumMod val="50000"/>
                        <a:lumOff val="50000"/>
                      </a:schemeClr>
                    </a:solidFill>
                    <a:effectLst/>
                    <a:latin typeface="Arial" panose="020B0604020202020204" pitchFamily="34" charset="0"/>
                  </a:rPr>
                  <a:t>中国风，即中国风格，是建立在中国传统文化的基础上，蕴含大量中国元素并适应全球流行趋势的艺术形式或生活方式。</a:t>
                </a:r>
                <a:endParaRPr lang="zh-CN" altLang="en-US" sz="1400" dirty="0">
                  <a:solidFill>
                    <a:schemeClr val="tx1">
                      <a:lumMod val="50000"/>
                      <a:lumOff val="50000"/>
                    </a:schemeClr>
                  </a:solidFill>
                </a:endParaRPr>
              </a:p>
            </p:txBody>
          </p:sp>
          <p:sp>
            <p:nvSpPr>
              <p:cNvPr id="24" name="矩形 23"/>
              <p:cNvSpPr/>
              <p:nvPr/>
            </p:nvSpPr>
            <p:spPr>
              <a:xfrm>
                <a:off x="3843211" y="3416841"/>
                <a:ext cx="553998" cy="1437940"/>
              </a:xfrm>
              <a:prstGeom prst="rect">
                <a:avLst/>
              </a:prstGeom>
            </p:spPr>
            <p:txBody>
              <a:bodyPr vert="eaVert" wrap="square">
                <a:spAutoFit/>
              </a:bodyPr>
              <a:lstStyle/>
              <a:p>
                <a:pPr>
                  <a:spcAft>
                    <a:spcPts val="0"/>
                  </a:spcAft>
                </a:pPr>
                <a:r>
                  <a:rPr lang="zh-CN" altLang="en-US" sz="2400" kern="100" dirty="0" smtClean="0">
                    <a:solidFill>
                      <a:schemeClr val="tx1">
                        <a:lumMod val="50000"/>
                        <a:lumOff val="50000"/>
                      </a:schemeClr>
                    </a:solidFill>
                    <a:latin typeface="华康标题宋W9(P)" panose="02020900000000000000" pitchFamily="18" charset="-122"/>
                    <a:ea typeface="华康标题宋W9(P)" panose="02020900000000000000" pitchFamily="18" charset="-122"/>
                    <a:cs typeface="Times New Roman" panose="02020603050405020304" pitchFamily="18" charset="0"/>
                  </a:rPr>
                  <a:t>输入标题</a:t>
                </a:r>
                <a:endParaRPr lang="zh-CN" altLang="zh-CN" sz="2400" kern="100" dirty="0">
                  <a:solidFill>
                    <a:schemeClr val="tx1">
                      <a:lumMod val="50000"/>
                      <a:lumOff val="50000"/>
                    </a:schemeClr>
                  </a:solidFill>
                  <a:latin typeface="华康标题宋W9(P)" panose="02020900000000000000" pitchFamily="18" charset="-122"/>
                  <a:ea typeface="华康标题宋W9(P)" panose="02020900000000000000" pitchFamily="18" charset="-122"/>
                  <a:cs typeface="Times New Roman" panose="02020603050405020304" pitchFamily="18" charset="0"/>
                </a:endParaRPr>
              </a:p>
            </p:txBody>
          </p:sp>
        </p:grpSp>
        <p:grpSp>
          <p:nvGrpSpPr>
            <p:cNvPr id="17" name="组合 16"/>
            <p:cNvGrpSpPr/>
            <p:nvPr/>
          </p:nvGrpSpPr>
          <p:grpSpPr>
            <a:xfrm>
              <a:off x="2567620" y="3479482"/>
              <a:ext cx="1256440" cy="1362153"/>
              <a:chOff x="2567620" y="3479482"/>
              <a:chExt cx="1256440" cy="1362153"/>
            </a:xfrm>
          </p:grpSpPr>
          <p:cxnSp>
            <p:nvCxnSpPr>
              <p:cNvPr id="18" name="直接连接符 17"/>
              <p:cNvCxnSpPr/>
              <p:nvPr/>
            </p:nvCxnSpPr>
            <p:spPr>
              <a:xfrm flipH="1">
                <a:off x="3824059"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505122"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186185"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867248"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567620"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a:xfrm>
            <a:off x="7172661" y="3540236"/>
            <a:ext cx="3195489" cy="2533426"/>
            <a:chOff x="1201720" y="3416841"/>
            <a:chExt cx="3195489" cy="1437940"/>
          </a:xfrm>
        </p:grpSpPr>
        <p:grpSp>
          <p:nvGrpSpPr>
            <p:cNvPr id="26" name="组合 25"/>
            <p:cNvGrpSpPr/>
            <p:nvPr/>
          </p:nvGrpSpPr>
          <p:grpSpPr>
            <a:xfrm>
              <a:off x="1201720" y="3416841"/>
              <a:ext cx="3195489" cy="1437940"/>
              <a:chOff x="1201720" y="3416841"/>
              <a:chExt cx="3195489" cy="1437940"/>
            </a:xfrm>
          </p:grpSpPr>
          <p:sp>
            <p:nvSpPr>
              <p:cNvPr id="33" name="矩形 32"/>
              <p:cNvSpPr/>
              <p:nvPr/>
            </p:nvSpPr>
            <p:spPr>
              <a:xfrm>
                <a:off x="1201720" y="3429988"/>
                <a:ext cx="2769989" cy="1411647"/>
              </a:xfrm>
              <a:prstGeom prst="rect">
                <a:avLst/>
              </a:prstGeom>
            </p:spPr>
            <p:txBody>
              <a:bodyPr vert="eaVert" wrap="square">
                <a:spAutoFit/>
              </a:bodyPr>
              <a:lstStyle/>
              <a:p>
                <a:pPr>
                  <a:lnSpc>
                    <a:spcPct val="150000"/>
                  </a:lnSpc>
                </a:pPr>
                <a:r>
                  <a:rPr lang="zh-CN" altLang="en-US" sz="1400" b="0" i="0" dirty="0" smtClean="0">
                    <a:solidFill>
                      <a:schemeClr val="tx1">
                        <a:lumMod val="50000"/>
                        <a:lumOff val="50000"/>
                      </a:schemeClr>
                    </a:solidFill>
                    <a:effectLst/>
                    <a:latin typeface="Arial" panose="020B0604020202020204" pitchFamily="34" charset="0"/>
                  </a:rPr>
                  <a:t>中国风，即中国风格，是建立在中国传统文化的基础上，蕴含大量中国元素并适应全球流行趋势的艺术形式或生活方式。</a:t>
                </a:r>
                <a:endParaRPr lang="zh-CN" altLang="en-US" sz="1400" dirty="0">
                  <a:solidFill>
                    <a:schemeClr val="tx1">
                      <a:lumMod val="50000"/>
                      <a:lumOff val="50000"/>
                    </a:schemeClr>
                  </a:solidFill>
                </a:endParaRPr>
              </a:p>
            </p:txBody>
          </p:sp>
          <p:sp>
            <p:nvSpPr>
              <p:cNvPr id="34" name="矩形 33"/>
              <p:cNvSpPr/>
              <p:nvPr/>
            </p:nvSpPr>
            <p:spPr>
              <a:xfrm>
                <a:off x="3843211" y="3416841"/>
                <a:ext cx="553998" cy="1437940"/>
              </a:xfrm>
              <a:prstGeom prst="rect">
                <a:avLst/>
              </a:prstGeom>
            </p:spPr>
            <p:txBody>
              <a:bodyPr vert="eaVert" wrap="square">
                <a:spAutoFit/>
              </a:bodyPr>
              <a:lstStyle/>
              <a:p>
                <a:pPr>
                  <a:spcAft>
                    <a:spcPts val="0"/>
                  </a:spcAft>
                </a:pPr>
                <a:r>
                  <a:rPr lang="zh-CN" altLang="en-US" sz="2400" kern="100" dirty="0" smtClean="0">
                    <a:solidFill>
                      <a:schemeClr val="tx1">
                        <a:lumMod val="50000"/>
                        <a:lumOff val="50000"/>
                      </a:schemeClr>
                    </a:solidFill>
                    <a:latin typeface="华康标题宋W9(P)" panose="02020900000000000000" pitchFamily="18" charset="-122"/>
                    <a:ea typeface="华康标题宋W9(P)" panose="02020900000000000000" pitchFamily="18" charset="-122"/>
                    <a:cs typeface="Times New Roman" panose="02020603050405020304" pitchFamily="18" charset="0"/>
                  </a:rPr>
                  <a:t>输入标题</a:t>
                </a:r>
                <a:endParaRPr lang="zh-CN" altLang="zh-CN" sz="2400" kern="100" dirty="0">
                  <a:solidFill>
                    <a:schemeClr val="tx1">
                      <a:lumMod val="50000"/>
                      <a:lumOff val="50000"/>
                    </a:schemeClr>
                  </a:solidFill>
                  <a:latin typeface="华康标题宋W9(P)" panose="02020900000000000000" pitchFamily="18" charset="-122"/>
                  <a:ea typeface="华康标题宋W9(P)" panose="02020900000000000000" pitchFamily="18" charset="-122"/>
                  <a:cs typeface="Times New Roman" panose="02020603050405020304" pitchFamily="18" charset="0"/>
                </a:endParaRPr>
              </a:p>
            </p:txBody>
          </p:sp>
        </p:grpSp>
        <p:grpSp>
          <p:nvGrpSpPr>
            <p:cNvPr id="27" name="组合 26"/>
            <p:cNvGrpSpPr/>
            <p:nvPr/>
          </p:nvGrpSpPr>
          <p:grpSpPr>
            <a:xfrm>
              <a:off x="2567620" y="3479482"/>
              <a:ext cx="1256440" cy="1362153"/>
              <a:chOff x="2567620" y="3479482"/>
              <a:chExt cx="1256440" cy="1362153"/>
            </a:xfrm>
          </p:grpSpPr>
          <p:cxnSp>
            <p:nvCxnSpPr>
              <p:cNvPr id="28" name="直接连接符 27"/>
              <p:cNvCxnSpPr/>
              <p:nvPr/>
            </p:nvCxnSpPr>
            <p:spPr>
              <a:xfrm flipH="1">
                <a:off x="3824059"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505122"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186185"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867248"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567620" y="3479482"/>
                <a:ext cx="1" cy="13621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2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2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9"/>
          <p:cNvSpPr txBox="1"/>
          <p:nvPr/>
        </p:nvSpPr>
        <p:spPr>
          <a:xfrm>
            <a:off x="1713344" y="4391134"/>
            <a:ext cx="1774673" cy="379656"/>
          </a:xfrm>
          <a:prstGeom prst="rect">
            <a:avLst/>
          </a:prstGeom>
          <a:noFill/>
        </p:spPr>
        <p:txBody>
          <a:bodyPr wrap="square" rtlCol="0" anchor="ctr"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865" b="1" dirty="0">
                <a:solidFill>
                  <a:schemeClr val="tx1">
                    <a:lumMod val="50000"/>
                    <a:lumOff val="50000"/>
                  </a:schemeClr>
                </a:solidFill>
              </a:rPr>
              <a:t>标题文本预设</a:t>
            </a:r>
            <a:endParaRPr lang="zh-CN" altLang="en-US" sz="1865" b="1" dirty="0">
              <a:solidFill>
                <a:schemeClr val="tx1">
                  <a:lumMod val="50000"/>
                  <a:lumOff val="50000"/>
                </a:schemeClr>
              </a:solidFill>
            </a:endParaRPr>
          </a:p>
        </p:txBody>
      </p:sp>
      <p:sp>
        <p:nvSpPr>
          <p:cNvPr id="28" name="文本框 24"/>
          <p:cNvSpPr txBox="1"/>
          <p:nvPr/>
        </p:nvSpPr>
        <p:spPr>
          <a:xfrm>
            <a:off x="1742580" y="4872029"/>
            <a:ext cx="1716201" cy="923330"/>
          </a:xfrm>
          <a:prstGeom prst="rect">
            <a:avLst/>
          </a:prstGeom>
          <a:noFill/>
        </p:spPr>
        <p:txBody>
          <a:bodyPr wrap="square" rtlCol="0" anchor="t"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50000"/>
                    <a:lumOff val="50000"/>
                  </a:schemeClr>
                </a:solidFill>
              </a:rPr>
              <a:t>此部分内容作为文字排版占位显示（建议使用主题字体）</a:t>
            </a:r>
            <a:endParaRPr lang="zh-CN" altLang="en-US" sz="1200" dirty="0">
              <a:solidFill>
                <a:schemeClr val="tx1">
                  <a:lumMod val="50000"/>
                  <a:lumOff val="50000"/>
                </a:schemeClr>
              </a:solidFill>
            </a:endParaRPr>
          </a:p>
        </p:txBody>
      </p:sp>
      <p:pic>
        <p:nvPicPr>
          <p:cNvPr id="41" name="图片 40"/>
          <p:cNvPicPr>
            <a:picLocks noChangeAspect="1"/>
          </p:cNvPicPr>
          <p:nvPr/>
        </p:nvPicPr>
        <p:blipFill>
          <a:blip r:embed="rId1"/>
          <a:stretch>
            <a:fillRect/>
          </a:stretch>
        </p:blipFill>
        <p:spPr>
          <a:xfrm rot="10800000">
            <a:off x="1924471" y="1316765"/>
            <a:ext cx="1352415" cy="2970179"/>
          </a:xfrm>
          <a:prstGeom prst="rect">
            <a:avLst/>
          </a:prstGeom>
        </p:spPr>
      </p:pic>
      <p:sp>
        <p:nvSpPr>
          <p:cNvPr id="45" name="文本框 19"/>
          <p:cNvSpPr txBox="1"/>
          <p:nvPr/>
        </p:nvSpPr>
        <p:spPr>
          <a:xfrm>
            <a:off x="3964660" y="4391134"/>
            <a:ext cx="1774673" cy="379656"/>
          </a:xfrm>
          <a:prstGeom prst="rect">
            <a:avLst/>
          </a:prstGeom>
          <a:noFill/>
        </p:spPr>
        <p:txBody>
          <a:bodyPr wrap="square" rtlCol="0" anchor="ctr"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865" b="1" dirty="0">
                <a:solidFill>
                  <a:schemeClr val="tx1">
                    <a:lumMod val="50000"/>
                    <a:lumOff val="50000"/>
                  </a:schemeClr>
                </a:solidFill>
              </a:rPr>
              <a:t>标题文本预设</a:t>
            </a:r>
            <a:endParaRPr lang="zh-CN" altLang="en-US" sz="1865" b="1" dirty="0">
              <a:solidFill>
                <a:schemeClr val="tx1">
                  <a:lumMod val="50000"/>
                  <a:lumOff val="50000"/>
                </a:schemeClr>
              </a:solidFill>
            </a:endParaRPr>
          </a:p>
        </p:txBody>
      </p:sp>
      <p:sp>
        <p:nvSpPr>
          <p:cNvPr id="46" name="文本框 24"/>
          <p:cNvSpPr txBox="1"/>
          <p:nvPr/>
        </p:nvSpPr>
        <p:spPr>
          <a:xfrm>
            <a:off x="3993896" y="4872029"/>
            <a:ext cx="1716201" cy="923330"/>
          </a:xfrm>
          <a:prstGeom prst="rect">
            <a:avLst/>
          </a:prstGeom>
          <a:noFill/>
        </p:spPr>
        <p:txBody>
          <a:bodyPr wrap="square" rtlCol="0" anchor="t"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50000"/>
                    <a:lumOff val="50000"/>
                  </a:schemeClr>
                </a:solidFill>
              </a:rPr>
              <a:t>此部分内容作为文字排版占位显示（建议使用主题字体）</a:t>
            </a:r>
            <a:endParaRPr lang="zh-CN" altLang="en-US" sz="1200" dirty="0">
              <a:solidFill>
                <a:schemeClr val="tx1">
                  <a:lumMod val="50000"/>
                  <a:lumOff val="50000"/>
                </a:schemeClr>
              </a:solidFill>
            </a:endParaRPr>
          </a:p>
        </p:txBody>
      </p:sp>
      <p:pic>
        <p:nvPicPr>
          <p:cNvPr id="47" name="图片 46"/>
          <p:cNvPicPr>
            <a:picLocks noChangeAspect="1"/>
          </p:cNvPicPr>
          <p:nvPr/>
        </p:nvPicPr>
        <p:blipFill>
          <a:blip r:embed="rId1"/>
          <a:stretch>
            <a:fillRect/>
          </a:stretch>
        </p:blipFill>
        <p:spPr>
          <a:xfrm rot="10800000">
            <a:off x="4175787" y="1316765"/>
            <a:ext cx="1352415" cy="2970179"/>
          </a:xfrm>
          <a:prstGeom prst="rect">
            <a:avLst/>
          </a:prstGeom>
        </p:spPr>
      </p:pic>
      <p:sp>
        <p:nvSpPr>
          <p:cNvPr id="48" name="文本框 19"/>
          <p:cNvSpPr txBox="1"/>
          <p:nvPr/>
        </p:nvSpPr>
        <p:spPr>
          <a:xfrm>
            <a:off x="6181028" y="4391134"/>
            <a:ext cx="1774673" cy="379656"/>
          </a:xfrm>
          <a:prstGeom prst="rect">
            <a:avLst/>
          </a:prstGeom>
          <a:noFill/>
        </p:spPr>
        <p:txBody>
          <a:bodyPr wrap="square" rtlCol="0" anchor="ctr"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865" b="1" dirty="0">
                <a:solidFill>
                  <a:schemeClr val="tx1">
                    <a:lumMod val="50000"/>
                    <a:lumOff val="50000"/>
                  </a:schemeClr>
                </a:solidFill>
              </a:rPr>
              <a:t>标题文本预设</a:t>
            </a:r>
            <a:endParaRPr lang="zh-CN" altLang="en-US" sz="1865" b="1" dirty="0">
              <a:solidFill>
                <a:schemeClr val="tx1">
                  <a:lumMod val="50000"/>
                  <a:lumOff val="50000"/>
                </a:schemeClr>
              </a:solidFill>
            </a:endParaRPr>
          </a:p>
        </p:txBody>
      </p:sp>
      <p:sp>
        <p:nvSpPr>
          <p:cNvPr id="49" name="文本框 24"/>
          <p:cNvSpPr txBox="1"/>
          <p:nvPr/>
        </p:nvSpPr>
        <p:spPr>
          <a:xfrm>
            <a:off x="6210264" y="4872029"/>
            <a:ext cx="1716201" cy="923330"/>
          </a:xfrm>
          <a:prstGeom prst="rect">
            <a:avLst/>
          </a:prstGeom>
          <a:noFill/>
        </p:spPr>
        <p:txBody>
          <a:bodyPr wrap="square" rtlCol="0" anchor="t"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50000"/>
                    <a:lumOff val="50000"/>
                  </a:schemeClr>
                </a:solidFill>
              </a:rPr>
              <a:t>此部分内容作为文字排版占位显示（建议使用主题字体）</a:t>
            </a:r>
            <a:endParaRPr lang="zh-CN" altLang="en-US" sz="1200" dirty="0">
              <a:solidFill>
                <a:schemeClr val="tx1">
                  <a:lumMod val="50000"/>
                  <a:lumOff val="50000"/>
                </a:schemeClr>
              </a:solidFill>
            </a:endParaRPr>
          </a:p>
        </p:txBody>
      </p:sp>
      <p:pic>
        <p:nvPicPr>
          <p:cNvPr id="50" name="图片 49"/>
          <p:cNvPicPr>
            <a:picLocks noChangeAspect="1"/>
          </p:cNvPicPr>
          <p:nvPr/>
        </p:nvPicPr>
        <p:blipFill>
          <a:blip r:embed="rId1"/>
          <a:stretch>
            <a:fillRect/>
          </a:stretch>
        </p:blipFill>
        <p:spPr>
          <a:xfrm rot="10800000">
            <a:off x="6392155" y="1316765"/>
            <a:ext cx="1352415" cy="2970179"/>
          </a:xfrm>
          <a:prstGeom prst="rect">
            <a:avLst/>
          </a:prstGeom>
        </p:spPr>
      </p:pic>
      <p:sp>
        <p:nvSpPr>
          <p:cNvPr id="51" name="文本框 19"/>
          <p:cNvSpPr txBox="1"/>
          <p:nvPr/>
        </p:nvSpPr>
        <p:spPr>
          <a:xfrm>
            <a:off x="8579290" y="4391134"/>
            <a:ext cx="1774673" cy="379656"/>
          </a:xfrm>
          <a:prstGeom prst="rect">
            <a:avLst/>
          </a:prstGeom>
          <a:noFill/>
        </p:spPr>
        <p:txBody>
          <a:bodyPr wrap="square" rtlCol="0" anchor="ctr"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865" b="1" dirty="0">
                <a:solidFill>
                  <a:schemeClr val="tx1">
                    <a:lumMod val="50000"/>
                    <a:lumOff val="50000"/>
                  </a:schemeClr>
                </a:solidFill>
              </a:rPr>
              <a:t>标题文本预设</a:t>
            </a:r>
            <a:endParaRPr lang="zh-CN" altLang="en-US" sz="1865" b="1" dirty="0">
              <a:solidFill>
                <a:schemeClr val="tx1">
                  <a:lumMod val="50000"/>
                  <a:lumOff val="50000"/>
                </a:schemeClr>
              </a:solidFill>
            </a:endParaRPr>
          </a:p>
        </p:txBody>
      </p:sp>
      <p:sp>
        <p:nvSpPr>
          <p:cNvPr id="52" name="文本框 24"/>
          <p:cNvSpPr txBox="1"/>
          <p:nvPr/>
        </p:nvSpPr>
        <p:spPr>
          <a:xfrm>
            <a:off x="8608526" y="4872029"/>
            <a:ext cx="1716201" cy="923330"/>
          </a:xfrm>
          <a:prstGeom prst="rect">
            <a:avLst/>
          </a:prstGeom>
          <a:noFill/>
        </p:spPr>
        <p:txBody>
          <a:bodyPr wrap="square" rtlCol="0" anchor="t" anchorCtr="1">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50000"/>
                    <a:lumOff val="50000"/>
                  </a:schemeClr>
                </a:solidFill>
              </a:rPr>
              <a:t>此部分内容作为文字排版占位显示（建议使用主题字体）</a:t>
            </a:r>
            <a:endParaRPr lang="zh-CN" altLang="en-US" sz="1200" dirty="0">
              <a:solidFill>
                <a:schemeClr val="tx1">
                  <a:lumMod val="50000"/>
                  <a:lumOff val="50000"/>
                </a:schemeClr>
              </a:solidFill>
            </a:endParaRPr>
          </a:p>
        </p:txBody>
      </p:sp>
      <p:pic>
        <p:nvPicPr>
          <p:cNvPr id="53" name="图片 52"/>
          <p:cNvPicPr>
            <a:picLocks noChangeAspect="1"/>
          </p:cNvPicPr>
          <p:nvPr/>
        </p:nvPicPr>
        <p:blipFill>
          <a:blip r:embed="rId1"/>
          <a:stretch>
            <a:fillRect/>
          </a:stretch>
        </p:blipFill>
        <p:spPr>
          <a:xfrm rot="10800000">
            <a:off x="8790418" y="1316765"/>
            <a:ext cx="1352415" cy="297017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1000"/>
                                        <p:tgtEl>
                                          <p:spTgt spid="52"/>
                                        </p:tgtEl>
                                      </p:cBhvr>
                                    </p:animEffect>
                                    <p:anim calcmode="lin" valueType="num">
                                      <p:cBhvr>
                                        <p:cTn id="69" dur="1000" fill="hold"/>
                                        <p:tgtEl>
                                          <p:spTgt spid="52"/>
                                        </p:tgtEl>
                                        <p:attrNameLst>
                                          <p:attrName>ppt_x</p:attrName>
                                        </p:attrNameLst>
                                      </p:cBhvr>
                                      <p:tavLst>
                                        <p:tav tm="0">
                                          <p:val>
                                            <p:strVal val="#ppt_x"/>
                                          </p:val>
                                        </p:tav>
                                        <p:tav tm="100000">
                                          <p:val>
                                            <p:strVal val="#ppt_x"/>
                                          </p:val>
                                        </p:tav>
                                      </p:tavLst>
                                    </p:anim>
                                    <p:anim calcmode="lin" valueType="num">
                                      <p:cBhvr>
                                        <p:cTn id="7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45" grpId="0"/>
      <p:bldP spid="46" grpId="0"/>
      <p:bldP spid="48" grpId="0"/>
      <p:bldP spid="49"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383657" y="2521870"/>
            <a:ext cx="553998" cy="2084161"/>
          </a:xfrm>
          <a:prstGeom prst="rect">
            <a:avLst/>
          </a:prstGeom>
          <a:noFill/>
        </p:spPr>
        <p:txBody>
          <a:bodyPr vert="eaVert" wrap="square" rtlCol="0">
            <a:spAutoFit/>
          </a:bodyPr>
          <a:lstStyle/>
          <a:p>
            <a:pPr algn="dist"/>
            <a:r>
              <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您的标题内容</a:t>
            </a:r>
            <a:endParaRPr kumimoji="1"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068397" y="2699781"/>
            <a:ext cx="1749966" cy="2921417"/>
          </a:xfrm>
          <a:prstGeom prst="rect">
            <a:avLst/>
          </a:prstGeom>
          <a:noFill/>
        </p:spPr>
        <p:txBody>
          <a:bodyPr vert="eaVert" wrap="square" rtlCol="0">
            <a:spAutoFit/>
          </a:bodyPr>
          <a:lstStyle/>
          <a:p>
            <a:r>
              <a:rPr kumimoji="1" lang="en-US" altLang="zh-CN" sz="9600" dirty="0" smtClean="0">
                <a:solidFill>
                  <a:schemeClr val="tx1">
                    <a:lumMod val="85000"/>
                    <a:lumOff val="15000"/>
                  </a:schemeClr>
                </a:solidFill>
                <a:latin typeface="書體坊顏體㊣" panose="02010600030101010101" pitchFamily="2" charset="-122"/>
                <a:ea typeface="書體坊顏體㊣" panose="02010600030101010101" pitchFamily="2" charset="-122"/>
              </a:rPr>
              <a:t>02</a:t>
            </a:r>
            <a:endParaRPr kumimoji="1" lang="zh-CN" altLang="en-US" sz="9600" dirty="0">
              <a:solidFill>
                <a:schemeClr val="tx1">
                  <a:lumMod val="85000"/>
                  <a:lumOff val="15000"/>
                </a:schemeClr>
              </a:solidFill>
              <a:latin typeface="書體坊顏體㊣" panose="02010600030101010101" pitchFamily="2" charset="-122"/>
              <a:ea typeface="書體坊顏體㊣" panose="02010600030101010101" pitchFamily="2" charset="-122"/>
            </a:endParaRPr>
          </a:p>
        </p:txBody>
      </p:sp>
      <p:cxnSp>
        <p:nvCxnSpPr>
          <p:cNvPr id="21" name="直接连接符 20"/>
          <p:cNvCxnSpPr/>
          <p:nvPr/>
        </p:nvCxnSpPr>
        <p:spPr>
          <a:xfrm flipH="1">
            <a:off x="4322102" y="2498361"/>
            <a:ext cx="17263" cy="2131179"/>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755911" y="2498362"/>
            <a:ext cx="1621278" cy="2535985"/>
          </a:xfrm>
          <a:prstGeom prst="rect">
            <a:avLst/>
          </a:prstGeom>
          <a:noFill/>
        </p:spPr>
        <p:txBody>
          <a:bodyPr vert="eaVert" wrap="square" rtlCol="0">
            <a:spAutoFit/>
          </a:bodyPr>
          <a:lstStyle/>
          <a:p>
            <a:r>
              <a:rPr kumimoji="1"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Please click here to modify the text for example The text here you may post texts</a:t>
            </a:r>
            <a:endParaRPr kumimoji="1"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256504" flipH="1">
            <a:off x="7393631" y="208487"/>
            <a:ext cx="3462696" cy="58780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模板">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3130</Words>
  <Application>WPS 演示</Application>
  <PresentationFormat>宽屏</PresentationFormat>
  <Paragraphs>330</Paragraphs>
  <Slides>31</Slides>
  <Notes>6</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31</vt:i4>
      </vt:variant>
    </vt:vector>
  </HeadingPairs>
  <TitlesOfParts>
    <vt:vector size="59" baseType="lpstr">
      <vt:lpstr>Arial</vt:lpstr>
      <vt:lpstr>宋体</vt:lpstr>
      <vt:lpstr>Wingdings</vt:lpstr>
      <vt:lpstr>方正吕建德字体</vt:lpstr>
      <vt:lpstr>微软雅黑</vt:lpstr>
      <vt:lpstr>方正兰亭细黑_GBK_M</vt:lpstr>
      <vt:lpstr>黑体</vt:lpstr>
      <vt:lpstr>Adobe 黑体 Std R</vt:lpstr>
      <vt:lpstr>Roboto Medium</vt:lpstr>
      <vt:lpstr>Roboto Black</vt:lpstr>
      <vt:lpstr>Verdana</vt:lpstr>
      <vt:lpstr>Segoe Print</vt:lpstr>
      <vt:lpstr>Source Sans Pro</vt:lpstr>
      <vt:lpstr>华文隶书</vt:lpstr>
      <vt:lpstr>Agency FB</vt:lpstr>
      <vt:lpstr>Trebuchet MS</vt:lpstr>
      <vt:lpstr>Impact</vt:lpstr>
      <vt:lpstr>書體坊顏體㊣</vt:lpstr>
      <vt:lpstr>华康标题宋W9(P)</vt:lpstr>
      <vt:lpstr>Times New Roman</vt:lpstr>
      <vt:lpstr>等线</vt:lpstr>
      <vt:lpstr>Arial Unicode MS</vt:lpstr>
      <vt:lpstr>方正隶变简体</vt:lpstr>
      <vt:lpstr>隶书</vt:lpstr>
      <vt:lpstr>汉仪颜楷繁</vt:lpstr>
      <vt:lpstr>等线 Light</vt:lpstr>
      <vt:lpstr>Calibri</vt:lpstr>
      <vt:lpstr>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2017-06-18T06:10:00Z</dcterms:created>
  <dcterms:modified xsi:type="dcterms:W3CDTF">2024-04-27T10:08:16Z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A2BBC3B89C874F4182D0CDC86FD92FDA_13</vt:lpwstr>
  </property>
</Properties>
</file>