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2.xml" ContentType="application/vnd.openxmlformats-officedocument.presentationml.tags+xml"/>
  <Override PartName="/ppt/notesSlides/notesSlide1.xml" ContentType="application/vnd.openxmlformats-officedocument.presentationml.notesSlide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tags/tag64.xml" ContentType="application/vnd.openxmlformats-officedocument.presentationml.tags+xml"/>
  <Override PartName="/ppt/notesSlides/notesSlide3.xml" ContentType="application/vnd.openxmlformats-officedocument.presentationml.notesSlide+xml"/>
  <Override PartName="/ppt/tags/tag65.xml" ContentType="application/vnd.openxmlformats-officedocument.presentationml.tags+xml"/>
  <Override PartName="/ppt/notesSlides/notesSlide4.xml" ContentType="application/vnd.openxmlformats-officedocument.presentationml.notesSlide+xml"/>
  <Override PartName="/ppt/tags/tag66.xml" ContentType="application/vnd.openxmlformats-officedocument.presentationml.tags+xml"/>
  <Override PartName="/ppt/notesSlides/notesSlide5.xml" ContentType="application/vnd.openxmlformats-officedocument.presentationml.notesSlide+xml"/>
  <Override PartName="/ppt/tags/tag67.xml" ContentType="application/vnd.openxmlformats-officedocument.presentationml.tags+xml"/>
  <Override PartName="/ppt/notesSlides/notesSlide6.xml" ContentType="application/vnd.openxmlformats-officedocument.presentationml.notesSlide+xml"/>
  <Override PartName="/ppt/tags/tag68.xml" ContentType="application/vnd.openxmlformats-officedocument.presentationml.tags+xml"/>
  <Override PartName="/ppt/notesSlides/notesSlide7.xml" ContentType="application/vnd.openxmlformats-officedocument.presentationml.notesSlide+xml"/>
  <Override PartName="/ppt/tags/tag69.xml" ContentType="application/vnd.openxmlformats-officedocument.presentationml.tags+xml"/>
  <Override PartName="/ppt/notesSlides/notesSlide8.xml" ContentType="application/vnd.openxmlformats-officedocument.presentationml.notesSlide+xml"/>
  <Override PartName="/ppt/tags/tag70.xml" ContentType="application/vnd.openxmlformats-officedocument.presentationml.tags+xml"/>
  <Override PartName="/ppt/notesSlides/notesSlide9.xml" ContentType="application/vnd.openxmlformats-officedocument.presentationml.notesSlide+xml"/>
  <Override PartName="/ppt/tags/tag71.xml" ContentType="application/vnd.openxmlformats-officedocument.presentationml.tags+xml"/>
  <Override PartName="/ppt/notesSlides/notesSlide10.xml" ContentType="application/vnd.openxmlformats-officedocument.presentationml.notesSlide+xml"/>
  <Override PartName="/ppt/tags/tag72.xml" ContentType="application/vnd.openxmlformats-officedocument.presentationml.tags+xml"/>
  <Override PartName="/ppt/notesSlides/notesSlide11.xml" ContentType="application/vnd.openxmlformats-officedocument.presentationml.notesSlide+xml"/>
  <Override PartName="/ppt/tags/tag73.xml" ContentType="application/vnd.openxmlformats-officedocument.presentationml.tags+xml"/>
  <Override PartName="/ppt/notesSlides/notesSlide12.xml" ContentType="application/vnd.openxmlformats-officedocument.presentationml.notesSlide+xml"/>
  <Override PartName="/ppt/tags/tag74.xml" ContentType="application/vnd.openxmlformats-officedocument.presentationml.tags+xml"/>
  <Override PartName="/ppt/notesSlides/notesSlide13.xml" ContentType="application/vnd.openxmlformats-officedocument.presentationml.notesSlide+xml"/>
  <Override PartName="/ppt/tags/tag75.xml" ContentType="application/vnd.openxmlformats-officedocument.presentationml.tags+xml"/>
  <Override PartName="/ppt/notesSlides/notesSlide14.xml" ContentType="application/vnd.openxmlformats-officedocument.presentationml.notesSlide+xml"/>
  <Override PartName="/ppt/tags/tag76.xml" ContentType="application/vnd.openxmlformats-officedocument.presentationml.tags+xml"/>
  <Override PartName="/ppt/notesSlides/notesSlide15.xml" ContentType="application/vnd.openxmlformats-officedocument.presentationml.notesSlide+xml"/>
  <Override PartName="/ppt/tags/tag77.xml" ContentType="application/vnd.openxmlformats-officedocument.presentationml.tags+xml"/>
  <Override PartName="/ppt/notesSlides/notesSlide16.xml" ContentType="application/vnd.openxmlformats-officedocument.presentationml.notesSlide+xml"/>
  <Override PartName="/ppt/tags/tag78.xml" ContentType="application/vnd.openxmlformats-officedocument.presentationml.tags+xml"/>
  <Override PartName="/ppt/notesSlides/notesSlide17.xml" ContentType="application/vnd.openxmlformats-officedocument.presentationml.notesSlide+xml"/>
  <Override PartName="/ppt/tags/tag79.xml" ContentType="application/vnd.openxmlformats-officedocument.presentationml.tags+xml"/>
  <Override PartName="/ppt/notesSlides/notesSlide18.xml" ContentType="application/vnd.openxmlformats-officedocument.presentationml.notesSlide+xml"/>
  <Override PartName="/ppt/tags/tag80.xml" ContentType="application/vnd.openxmlformats-officedocument.presentationml.tags+xml"/>
  <Override PartName="/ppt/notesSlides/notesSlide19.xml" ContentType="application/vnd.openxmlformats-officedocument.presentationml.notesSlide+xml"/>
  <Override PartName="/ppt/tags/tag8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72" r:id="rId12"/>
    <p:sldId id="265" r:id="rId13"/>
    <p:sldId id="266" r:id="rId14"/>
    <p:sldId id="267" r:id="rId15"/>
    <p:sldId id="273" r:id="rId16"/>
    <p:sldId id="268" r:id="rId17"/>
    <p:sldId id="269" r:id="rId18"/>
    <p:sldId id="270" r:id="rId19"/>
    <p:sldId id="275" r:id="rId20"/>
    <p:sldId id="274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8">
          <p15:clr>
            <a:srgbClr val="A4A3A4"/>
          </p15:clr>
        </p15:guide>
        <p15:guide id="2" pos="38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6863D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40" y="108"/>
      </p:cViewPr>
      <p:guideLst>
        <p:guide orient="horz" pos="2188"/>
        <p:guide pos="380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宋体" panose="02010600030101010101" pitchFamily="2" charset="-122"/>
                <a:ea typeface="宋体" panose="02010600030101010101" pitchFamily="2" charset="-122"/>
              </a:rPr>
              <a:t>2019/11/13</a:t>
            </a:fld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宋体" panose="02010600030101010101" pitchFamily="2" charset="-122"/>
                <a:ea typeface="宋体" panose="02010600030101010101" pitchFamily="2" charset="-122"/>
              </a:rPr>
              <a:t>‹#›</a:t>
            </a:fld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pPr/>
              <a:t>2019/11/13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fld id="{5849F42C-2DAE-424C-A4B8-3140182C3E9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宋体" panose="02010600030101010101" pitchFamily="2" charset="-122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2019/11/13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2019/11/13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宋体" panose="02010600030101010101" pitchFamily="2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文本框 587"/>
          <p:cNvSpPr txBox="1"/>
          <p:nvPr/>
        </p:nvSpPr>
        <p:spPr>
          <a:xfrm>
            <a:off x="2752408" y="3424555"/>
            <a:ext cx="66871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800" dirty="0">
                <a:solidFill>
                  <a:srgbClr val="56863D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</a:rPr>
              <a:t>小清新汇报总结与规划</a:t>
            </a:r>
          </a:p>
        </p:txBody>
      </p:sp>
      <p:cxnSp>
        <p:nvCxnSpPr>
          <p:cNvPr id="723" name="直接连接符 722"/>
          <p:cNvCxnSpPr/>
          <p:nvPr/>
        </p:nvCxnSpPr>
        <p:spPr>
          <a:xfrm rot="5400000">
            <a:off x="6096000" y="2511266"/>
            <a:ext cx="0" cy="1223963"/>
          </a:xfrm>
          <a:prstGeom prst="line">
            <a:avLst/>
          </a:prstGeom>
          <a:ln w="0">
            <a:solidFill>
              <a:srgbClr val="5686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" name="直接连接符 723"/>
          <p:cNvCxnSpPr/>
          <p:nvPr/>
        </p:nvCxnSpPr>
        <p:spPr>
          <a:xfrm flipH="1">
            <a:off x="4112419" y="4355148"/>
            <a:ext cx="3967163" cy="0"/>
          </a:xfrm>
          <a:prstGeom prst="line">
            <a:avLst/>
          </a:prstGeom>
          <a:ln w="0">
            <a:solidFill>
              <a:srgbClr val="5686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6" name="组合 735"/>
          <p:cNvGrpSpPr/>
          <p:nvPr/>
        </p:nvGrpSpPr>
        <p:grpSpPr>
          <a:xfrm>
            <a:off x="2415382" y="4599623"/>
            <a:ext cx="7361237" cy="730250"/>
            <a:chOff x="3493119" y="4376948"/>
            <a:chExt cx="7360973" cy="730804"/>
          </a:xfrm>
        </p:grpSpPr>
        <p:grpSp>
          <p:nvGrpSpPr>
            <p:cNvPr id="2064" name="组合 481"/>
            <p:cNvGrpSpPr/>
            <p:nvPr/>
          </p:nvGrpSpPr>
          <p:grpSpPr>
            <a:xfrm flipV="1">
              <a:off x="3493119" y="4376948"/>
              <a:ext cx="1224470" cy="730804"/>
              <a:chOff x="4702629" y="2354575"/>
              <a:chExt cx="1086152" cy="587919"/>
            </a:xfrm>
          </p:grpSpPr>
          <p:cxnSp>
            <p:nvCxnSpPr>
              <p:cNvPr id="480" name="直接连接符 479"/>
              <p:cNvCxnSpPr/>
              <p:nvPr/>
            </p:nvCxnSpPr>
            <p:spPr>
              <a:xfrm>
                <a:off x="4702629" y="2354575"/>
                <a:ext cx="0" cy="587919"/>
              </a:xfrm>
              <a:prstGeom prst="line">
                <a:avLst/>
              </a:prstGeom>
              <a:ln w="0">
                <a:solidFill>
                  <a:srgbClr val="5686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直接连接符 480"/>
              <p:cNvCxnSpPr/>
              <p:nvPr/>
            </p:nvCxnSpPr>
            <p:spPr>
              <a:xfrm rot="5400000">
                <a:off x="5245460" y="1811744"/>
                <a:ext cx="0" cy="1085662"/>
              </a:xfrm>
              <a:prstGeom prst="line">
                <a:avLst/>
              </a:prstGeom>
              <a:ln w="0">
                <a:solidFill>
                  <a:srgbClr val="5686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5" name="组合 483"/>
            <p:cNvGrpSpPr/>
            <p:nvPr/>
          </p:nvGrpSpPr>
          <p:grpSpPr>
            <a:xfrm flipH="1" flipV="1">
              <a:off x="9629622" y="4376948"/>
              <a:ext cx="1224470" cy="730804"/>
              <a:chOff x="4702629" y="2354575"/>
              <a:chExt cx="1086152" cy="587919"/>
            </a:xfrm>
          </p:grpSpPr>
          <p:cxnSp>
            <p:nvCxnSpPr>
              <p:cNvPr id="485" name="直接连接符 484"/>
              <p:cNvCxnSpPr/>
              <p:nvPr/>
            </p:nvCxnSpPr>
            <p:spPr>
              <a:xfrm>
                <a:off x="4702629" y="2354575"/>
                <a:ext cx="0" cy="587919"/>
              </a:xfrm>
              <a:prstGeom prst="line">
                <a:avLst/>
              </a:prstGeom>
              <a:ln w="0">
                <a:solidFill>
                  <a:srgbClr val="5686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直接连接符 485"/>
              <p:cNvCxnSpPr/>
              <p:nvPr/>
            </p:nvCxnSpPr>
            <p:spPr>
              <a:xfrm rot="5400000">
                <a:off x="5245460" y="1811744"/>
                <a:ext cx="0" cy="1085662"/>
              </a:xfrm>
              <a:prstGeom prst="line">
                <a:avLst/>
              </a:prstGeom>
              <a:ln w="0">
                <a:solidFill>
                  <a:srgbClr val="5686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9" name="组合 728"/>
          <p:cNvGrpSpPr/>
          <p:nvPr/>
        </p:nvGrpSpPr>
        <p:grpSpPr>
          <a:xfrm flipH="1" flipV="1">
            <a:off x="2415382" y="1538923"/>
            <a:ext cx="7361237" cy="730250"/>
            <a:chOff x="3424715" y="4465315"/>
            <a:chExt cx="7360973" cy="730804"/>
          </a:xfrm>
        </p:grpSpPr>
        <p:grpSp>
          <p:nvGrpSpPr>
            <p:cNvPr id="2058" name="组合 729"/>
            <p:cNvGrpSpPr/>
            <p:nvPr/>
          </p:nvGrpSpPr>
          <p:grpSpPr>
            <a:xfrm flipV="1">
              <a:off x="3424715" y="4465315"/>
              <a:ext cx="1224470" cy="730804"/>
              <a:chOff x="4702629" y="2354575"/>
              <a:chExt cx="1086152" cy="587919"/>
            </a:xfrm>
          </p:grpSpPr>
          <p:cxnSp>
            <p:nvCxnSpPr>
              <p:cNvPr id="734" name="直接连接符 733"/>
              <p:cNvCxnSpPr/>
              <p:nvPr/>
            </p:nvCxnSpPr>
            <p:spPr>
              <a:xfrm>
                <a:off x="4702629" y="2354575"/>
                <a:ext cx="0" cy="587919"/>
              </a:xfrm>
              <a:prstGeom prst="line">
                <a:avLst/>
              </a:prstGeom>
              <a:ln w="0">
                <a:solidFill>
                  <a:srgbClr val="5686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直接连接符 734"/>
              <p:cNvCxnSpPr/>
              <p:nvPr/>
            </p:nvCxnSpPr>
            <p:spPr>
              <a:xfrm rot="5400000">
                <a:off x="5245460" y="1811744"/>
                <a:ext cx="0" cy="1085662"/>
              </a:xfrm>
              <a:prstGeom prst="line">
                <a:avLst/>
              </a:prstGeom>
              <a:ln w="0">
                <a:solidFill>
                  <a:srgbClr val="5686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9" name="组合 730"/>
            <p:cNvGrpSpPr/>
            <p:nvPr/>
          </p:nvGrpSpPr>
          <p:grpSpPr>
            <a:xfrm flipH="1" flipV="1">
              <a:off x="9561218" y="4465315"/>
              <a:ext cx="1224470" cy="730804"/>
              <a:chOff x="4702629" y="2354575"/>
              <a:chExt cx="1086152" cy="587919"/>
            </a:xfrm>
          </p:grpSpPr>
          <p:cxnSp>
            <p:nvCxnSpPr>
              <p:cNvPr id="732" name="直接连接符 731"/>
              <p:cNvCxnSpPr/>
              <p:nvPr/>
            </p:nvCxnSpPr>
            <p:spPr>
              <a:xfrm>
                <a:off x="4702629" y="2354575"/>
                <a:ext cx="0" cy="587919"/>
              </a:xfrm>
              <a:prstGeom prst="line">
                <a:avLst/>
              </a:prstGeom>
              <a:ln w="0">
                <a:solidFill>
                  <a:srgbClr val="5686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直接连接符 732"/>
              <p:cNvCxnSpPr/>
              <p:nvPr/>
            </p:nvCxnSpPr>
            <p:spPr>
              <a:xfrm rot="5400000">
                <a:off x="5245460" y="1811744"/>
                <a:ext cx="0" cy="1085662"/>
              </a:xfrm>
              <a:prstGeom prst="line">
                <a:avLst/>
              </a:prstGeom>
              <a:ln w="0">
                <a:solidFill>
                  <a:srgbClr val="5686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8" name="文本框 477"/>
          <p:cNvSpPr txBox="1"/>
          <p:nvPr/>
        </p:nvSpPr>
        <p:spPr>
          <a:xfrm>
            <a:off x="2416175" y="4555173"/>
            <a:ext cx="73596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dirty="0">
                <a:solidFill>
                  <a:srgbClr val="56863D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Happy New Year Of The Goat</a:t>
            </a:r>
          </a:p>
        </p:txBody>
      </p:sp>
      <p:sp>
        <p:nvSpPr>
          <p:cNvPr id="4099" name="文本框 2"/>
          <p:cNvSpPr txBox="1"/>
          <p:nvPr/>
        </p:nvSpPr>
        <p:spPr>
          <a:xfrm>
            <a:off x="4852035" y="2016760"/>
            <a:ext cx="248793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6600" dirty="0">
                <a:solidFill>
                  <a:srgbClr val="56863D"/>
                </a:solidFill>
                <a:ea typeface="宋体" panose="02010600030101010101" pitchFamily="2" charset="-122"/>
              </a:rPr>
              <a:t>2020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294630" y="5177155"/>
            <a:ext cx="160274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solidFill>
                  <a:srgbClr val="56863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汇报人：办公资源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" grpId="0"/>
      <p:bldP spid="478" grpId="0"/>
      <p:bldP spid="409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l="14936" t="2409" r="2277" b="2409"/>
          <a:stretch>
            <a:fillRect/>
          </a:stretch>
        </p:blipFill>
        <p:spPr>
          <a:xfrm>
            <a:off x="982980" y="1978025"/>
            <a:ext cx="3670935" cy="33362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781" h="5254">
                <a:moveTo>
                  <a:pt x="0" y="0"/>
                </a:moveTo>
                <a:lnTo>
                  <a:pt x="4905" y="0"/>
                </a:lnTo>
                <a:lnTo>
                  <a:pt x="5781" y="876"/>
                </a:lnTo>
                <a:lnTo>
                  <a:pt x="5781" y="5254"/>
                </a:lnTo>
                <a:lnTo>
                  <a:pt x="876" y="5254"/>
                </a:lnTo>
                <a:lnTo>
                  <a:pt x="0" y="4378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973" name="组合 1972"/>
          <p:cNvGrpSpPr/>
          <p:nvPr/>
        </p:nvGrpSpPr>
        <p:grpSpPr>
          <a:xfrm>
            <a:off x="3897313" y="279400"/>
            <a:ext cx="4397375" cy="962025"/>
            <a:chOff x="3896989" y="298683"/>
            <a:chExt cx="4398022" cy="962145"/>
          </a:xfrm>
        </p:grpSpPr>
        <p:sp>
          <p:nvSpPr>
            <p:cNvPr id="7178" name="文本框 1973"/>
            <p:cNvSpPr txBox="1"/>
            <p:nvPr/>
          </p:nvSpPr>
          <p:spPr>
            <a:xfrm>
              <a:off x="3896989" y="298683"/>
              <a:ext cx="4398022" cy="5220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请在此处添加您的标题</a:t>
              </a:r>
            </a:p>
          </p:txBody>
        </p:sp>
        <p:sp>
          <p:nvSpPr>
            <p:cNvPr id="7179" name="文本框 1974"/>
            <p:cNvSpPr txBox="1"/>
            <p:nvPr/>
          </p:nvSpPr>
          <p:spPr>
            <a:xfrm>
              <a:off x="3896989" y="860718"/>
              <a:ext cx="439802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Add Your Main Title Here</a:t>
              </a:r>
            </a:p>
          </p:txBody>
        </p:sp>
        <p:cxnSp>
          <p:nvCxnSpPr>
            <p:cNvPr id="1976" name="直接连接符 1975"/>
            <p:cNvCxnSpPr/>
            <p:nvPr/>
          </p:nvCxnSpPr>
          <p:spPr>
            <a:xfrm>
              <a:off x="5181465" y="852790"/>
              <a:ext cx="1829069" cy="0"/>
            </a:xfrm>
            <a:prstGeom prst="line">
              <a:avLst/>
            </a:prstGeom>
            <a:ln w="0">
              <a:solidFill>
                <a:srgbClr val="56863D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9" name="组合 2508"/>
          <p:cNvGrpSpPr/>
          <p:nvPr/>
        </p:nvGrpSpPr>
        <p:grpSpPr>
          <a:xfrm>
            <a:off x="4922520" y="1978025"/>
            <a:ext cx="6389688" cy="1847850"/>
            <a:chOff x="0" y="1156879"/>
            <a:chExt cx="6389389" cy="1847850"/>
          </a:xfrm>
          <a:solidFill>
            <a:srgbClr val="56863D">
              <a:alpha val="15000"/>
            </a:srgbClr>
          </a:solidFill>
        </p:grpSpPr>
        <p:grpSp>
          <p:nvGrpSpPr>
            <p:cNvPr id="19502" name="组合 2485"/>
            <p:cNvGrpSpPr/>
            <p:nvPr/>
          </p:nvGrpSpPr>
          <p:grpSpPr>
            <a:xfrm>
              <a:off x="0" y="1156879"/>
              <a:ext cx="6389389" cy="1847850"/>
              <a:chOff x="3521982" y="2521743"/>
              <a:chExt cx="6389389" cy="1847850"/>
            </a:xfrm>
            <a:grpFill/>
          </p:grpSpPr>
          <p:sp>
            <p:nvSpPr>
              <p:cNvPr id="2472" name="矩形 2471"/>
              <p:cNvSpPr/>
              <p:nvPr/>
            </p:nvSpPr>
            <p:spPr>
              <a:xfrm>
                <a:off x="4447452" y="2858293"/>
                <a:ext cx="5463919" cy="9493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阿里巴巴普惠体 R" panose="00020600040101010101" charset="-122"/>
                  <a:ea typeface="阿里巴巴普惠体 R" panose="00020600040101010101" charset="-122"/>
                  <a:cs typeface="+mn-cs"/>
                </a:endParaRPr>
              </a:p>
            </p:txBody>
          </p:sp>
          <p:sp>
            <p:nvSpPr>
              <p:cNvPr id="2485" name="任意多边形 2484"/>
              <p:cNvSpPr/>
              <p:nvPr/>
            </p:nvSpPr>
            <p:spPr>
              <a:xfrm>
                <a:off x="3521982" y="2521743"/>
                <a:ext cx="1852526" cy="949325"/>
              </a:xfrm>
              <a:custGeom>
                <a:avLst/>
                <a:gdLst>
                  <a:gd name="connsiteX0" fmla="*/ 0 w 1851807"/>
                  <a:gd name="connsiteY0" fmla="*/ 0 h 949981"/>
                  <a:gd name="connsiteX1" fmla="*/ 1851807 w 1851807"/>
                  <a:gd name="connsiteY1" fmla="*/ 0 h 949981"/>
                  <a:gd name="connsiteX2" fmla="*/ 1851807 w 1851807"/>
                  <a:gd name="connsiteY2" fmla="*/ 949981 h 949981"/>
                  <a:gd name="connsiteX3" fmla="*/ 31162 w 1851807"/>
                  <a:gd name="connsiteY3" fmla="*/ 949981 h 949981"/>
                  <a:gd name="connsiteX4" fmla="*/ 153505 w 1851807"/>
                  <a:gd name="connsiteY4" fmla="*/ 879022 h 949981"/>
                  <a:gd name="connsiteX5" fmla="*/ 18998 w 1851807"/>
                  <a:gd name="connsiteY5" fmla="*/ 801008 h 949981"/>
                  <a:gd name="connsiteX6" fmla="*/ 153505 w 1851807"/>
                  <a:gd name="connsiteY6" fmla="*/ 722994 h 949981"/>
                  <a:gd name="connsiteX7" fmla="*/ 18998 w 1851807"/>
                  <a:gd name="connsiteY7" fmla="*/ 644980 h 949981"/>
                  <a:gd name="connsiteX8" fmla="*/ 153505 w 1851807"/>
                  <a:gd name="connsiteY8" fmla="*/ 566966 h 949981"/>
                  <a:gd name="connsiteX9" fmla="*/ 18998 w 1851807"/>
                  <a:gd name="connsiteY9" fmla="*/ 488952 h 949981"/>
                  <a:gd name="connsiteX10" fmla="*/ 153505 w 1851807"/>
                  <a:gd name="connsiteY10" fmla="*/ 410938 h 949981"/>
                  <a:gd name="connsiteX11" fmla="*/ 18998 w 1851807"/>
                  <a:gd name="connsiteY11" fmla="*/ 332924 h 949981"/>
                  <a:gd name="connsiteX12" fmla="*/ 153505 w 1851807"/>
                  <a:gd name="connsiteY12" fmla="*/ 254910 h 949981"/>
                  <a:gd name="connsiteX13" fmla="*/ 18998 w 1851807"/>
                  <a:gd name="connsiteY13" fmla="*/ 176896 h 949981"/>
                  <a:gd name="connsiteX14" fmla="*/ 153505 w 1851807"/>
                  <a:gd name="connsiteY14" fmla="*/ 98882 h 949981"/>
                  <a:gd name="connsiteX15" fmla="*/ 0 w 1851807"/>
                  <a:gd name="connsiteY15" fmla="*/ 9849 h 94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1807" h="949981">
                    <a:moveTo>
                      <a:pt x="0" y="0"/>
                    </a:moveTo>
                    <a:lnTo>
                      <a:pt x="1851807" y="0"/>
                    </a:lnTo>
                    <a:lnTo>
                      <a:pt x="1851807" y="949981"/>
                    </a:lnTo>
                    <a:lnTo>
                      <a:pt x="31162" y="949981"/>
                    </a:lnTo>
                    <a:lnTo>
                      <a:pt x="153505" y="879022"/>
                    </a:lnTo>
                    <a:lnTo>
                      <a:pt x="18998" y="801008"/>
                    </a:lnTo>
                    <a:lnTo>
                      <a:pt x="153505" y="722994"/>
                    </a:lnTo>
                    <a:lnTo>
                      <a:pt x="18998" y="644980"/>
                    </a:lnTo>
                    <a:lnTo>
                      <a:pt x="153505" y="566966"/>
                    </a:lnTo>
                    <a:lnTo>
                      <a:pt x="18998" y="488952"/>
                    </a:lnTo>
                    <a:lnTo>
                      <a:pt x="153505" y="410938"/>
                    </a:lnTo>
                    <a:lnTo>
                      <a:pt x="18998" y="332924"/>
                    </a:lnTo>
                    <a:lnTo>
                      <a:pt x="153505" y="254910"/>
                    </a:lnTo>
                    <a:lnTo>
                      <a:pt x="18998" y="176896"/>
                    </a:lnTo>
                    <a:lnTo>
                      <a:pt x="153505" y="98882"/>
                    </a:lnTo>
                    <a:lnTo>
                      <a:pt x="0" y="98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阿里巴巴普惠体 R" panose="00020600040101010101" charset="-122"/>
                  <a:ea typeface="阿里巴巴普惠体 R" panose="00020600040101010101" charset="-122"/>
                  <a:cs typeface="+mn-cs"/>
                </a:endParaRPr>
              </a:p>
            </p:txBody>
          </p:sp>
          <p:sp>
            <p:nvSpPr>
              <p:cNvPr id="2473" name="直角三角形 2472"/>
              <p:cNvSpPr/>
              <p:nvPr/>
            </p:nvSpPr>
            <p:spPr>
              <a:xfrm flipV="1">
                <a:off x="4447452" y="3471068"/>
                <a:ext cx="931818" cy="331788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阿里巴巴普惠体 R" panose="00020600040101010101" charset="-122"/>
                  <a:ea typeface="阿里巴巴普惠体 R" panose="00020600040101010101" charset="-122"/>
                  <a:cs typeface="+mn-cs"/>
                </a:endParaRPr>
              </a:p>
            </p:txBody>
          </p:sp>
          <p:sp>
            <p:nvSpPr>
              <p:cNvPr id="2474" name="直角三角形 2473"/>
              <p:cNvSpPr/>
              <p:nvPr/>
            </p:nvSpPr>
            <p:spPr>
              <a:xfrm flipV="1">
                <a:off x="9173218" y="3807618"/>
                <a:ext cx="738153" cy="56197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阿里巴巴普惠体 R" panose="00020600040101010101" charset="-122"/>
                  <a:ea typeface="阿里巴巴普惠体 R" panose="00020600040101010101" charset="-122"/>
                  <a:cs typeface="+mn-cs"/>
                </a:endParaRPr>
              </a:p>
            </p:txBody>
          </p:sp>
        </p:grpSp>
        <p:sp>
          <p:nvSpPr>
            <p:cNvPr id="2507" name="文本框 2506"/>
            <p:cNvSpPr txBox="1"/>
            <p:nvPr/>
          </p:nvSpPr>
          <p:spPr>
            <a:xfrm>
              <a:off x="182554" y="1291817"/>
              <a:ext cx="1042938" cy="70802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marR="0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en-US" altLang="zh-CN" sz="4000" kern="1200" cap="none" spc="0" normalizeH="0" baseline="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n-cs"/>
                </a:rPr>
                <a:t>01</a:t>
              </a:r>
            </a:p>
          </p:txBody>
        </p:sp>
        <p:sp>
          <p:nvSpPr>
            <p:cNvPr id="2508" name="文本框 2507"/>
            <p:cNvSpPr txBox="1"/>
            <p:nvPr/>
          </p:nvSpPr>
          <p:spPr>
            <a:xfrm>
              <a:off x="1074688" y="1547404"/>
              <a:ext cx="5248029" cy="107632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marR="0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  <a:sym typeface="+mn-ea"/>
                </a:rPr>
                <a:t>最专业的演示，其实是看见最好的自己。欢迎您使用办公资源演示推出的免费原创模板，建议您在使用中，使用思源黑体字体。更多关于免费作品与原创教程，请访问办公资源。</a:t>
              </a:r>
              <a:endParaRPr kumimoji="0" lang="zh-CN" altLang="en-US" sz="1600" u="sng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cs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922520" y="4033520"/>
            <a:ext cx="6389688" cy="1847850"/>
            <a:chOff x="0" y="1156879"/>
            <a:chExt cx="6389389" cy="1847850"/>
          </a:xfrm>
          <a:solidFill>
            <a:srgbClr val="56863D">
              <a:alpha val="15000"/>
            </a:srgbClr>
          </a:solidFill>
        </p:grpSpPr>
        <p:grpSp>
          <p:nvGrpSpPr>
            <p:cNvPr id="3" name="组合 2485"/>
            <p:cNvGrpSpPr/>
            <p:nvPr/>
          </p:nvGrpSpPr>
          <p:grpSpPr>
            <a:xfrm>
              <a:off x="0" y="1156879"/>
              <a:ext cx="6389389" cy="1847850"/>
              <a:chOff x="3521982" y="2521743"/>
              <a:chExt cx="6389389" cy="1847850"/>
            </a:xfrm>
            <a:grpFill/>
          </p:grpSpPr>
          <p:sp>
            <p:nvSpPr>
              <p:cNvPr id="4" name="矩形 3"/>
              <p:cNvSpPr/>
              <p:nvPr/>
            </p:nvSpPr>
            <p:spPr>
              <a:xfrm>
                <a:off x="4447452" y="2858293"/>
                <a:ext cx="5463919" cy="9493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阿里巴巴普惠体 R" panose="00020600040101010101" charset="-122"/>
                  <a:ea typeface="阿里巴巴普惠体 R" panose="00020600040101010101" charset="-122"/>
                  <a:cs typeface="+mn-cs"/>
                </a:endParaRPr>
              </a:p>
            </p:txBody>
          </p:sp>
          <p:sp>
            <p:nvSpPr>
              <p:cNvPr id="5" name="任意多边形 4"/>
              <p:cNvSpPr/>
              <p:nvPr/>
            </p:nvSpPr>
            <p:spPr>
              <a:xfrm>
                <a:off x="3521982" y="2521743"/>
                <a:ext cx="1852526" cy="949325"/>
              </a:xfrm>
              <a:custGeom>
                <a:avLst/>
                <a:gdLst>
                  <a:gd name="connsiteX0" fmla="*/ 0 w 1851807"/>
                  <a:gd name="connsiteY0" fmla="*/ 0 h 949981"/>
                  <a:gd name="connsiteX1" fmla="*/ 1851807 w 1851807"/>
                  <a:gd name="connsiteY1" fmla="*/ 0 h 949981"/>
                  <a:gd name="connsiteX2" fmla="*/ 1851807 w 1851807"/>
                  <a:gd name="connsiteY2" fmla="*/ 949981 h 949981"/>
                  <a:gd name="connsiteX3" fmla="*/ 31162 w 1851807"/>
                  <a:gd name="connsiteY3" fmla="*/ 949981 h 949981"/>
                  <a:gd name="connsiteX4" fmla="*/ 153505 w 1851807"/>
                  <a:gd name="connsiteY4" fmla="*/ 879022 h 949981"/>
                  <a:gd name="connsiteX5" fmla="*/ 18998 w 1851807"/>
                  <a:gd name="connsiteY5" fmla="*/ 801008 h 949981"/>
                  <a:gd name="connsiteX6" fmla="*/ 153505 w 1851807"/>
                  <a:gd name="connsiteY6" fmla="*/ 722994 h 949981"/>
                  <a:gd name="connsiteX7" fmla="*/ 18998 w 1851807"/>
                  <a:gd name="connsiteY7" fmla="*/ 644980 h 949981"/>
                  <a:gd name="connsiteX8" fmla="*/ 153505 w 1851807"/>
                  <a:gd name="connsiteY8" fmla="*/ 566966 h 949981"/>
                  <a:gd name="connsiteX9" fmla="*/ 18998 w 1851807"/>
                  <a:gd name="connsiteY9" fmla="*/ 488952 h 949981"/>
                  <a:gd name="connsiteX10" fmla="*/ 153505 w 1851807"/>
                  <a:gd name="connsiteY10" fmla="*/ 410938 h 949981"/>
                  <a:gd name="connsiteX11" fmla="*/ 18998 w 1851807"/>
                  <a:gd name="connsiteY11" fmla="*/ 332924 h 949981"/>
                  <a:gd name="connsiteX12" fmla="*/ 153505 w 1851807"/>
                  <a:gd name="connsiteY12" fmla="*/ 254910 h 949981"/>
                  <a:gd name="connsiteX13" fmla="*/ 18998 w 1851807"/>
                  <a:gd name="connsiteY13" fmla="*/ 176896 h 949981"/>
                  <a:gd name="connsiteX14" fmla="*/ 153505 w 1851807"/>
                  <a:gd name="connsiteY14" fmla="*/ 98882 h 949981"/>
                  <a:gd name="connsiteX15" fmla="*/ 0 w 1851807"/>
                  <a:gd name="connsiteY15" fmla="*/ 9849 h 94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1807" h="949981">
                    <a:moveTo>
                      <a:pt x="0" y="0"/>
                    </a:moveTo>
                    <a:lnTo>
                      <a:pt x="1851807" y="0"/>
                    </a:lnTo>
                    <a:lnTo>
                      <a:pt x="1851807" y="949981"/>
                    </a:lnTo>
                    <a:lnTo>
                      <a:pt x="31162" y="949981"/>
                    </a:lnTo>
                    <a:lnTo>
                      <a:pt x="153505" y="879022"/>
                    </a:lnTo>
                    <a:lnTo>
                      <a:pt x="18998" y="801008"/>
                    </a:lnTo>
                    <a:lnTo>
                      <a:pt x="153505" y="722994"/>
                    </a:lnTo>
                    <a:lnTo>
                      <a:pt x="18998" y="644980"/>
                    </a:lnTo>
                    <a:lnTo>
                      <a:pt x="153505" y="566966"/>
                    </a:lnTo>
                    <a:lnTo>
                      <a:pt x="18998" y="488952"/>
                    </a:lnTo>
                    <a:lnTo>
                      <a:pt x="153505" y="410938"/>
                    </a:lnTo>
                    <a:lnTo>
                      <a:pt x="18998" y="332924"/>
                    </a:lnTo>
                    <a:lnTo>
                      <a:pt x="153505" y="254910"/>
                    </a:lnTo>
                    <a:lnTo>
                      <a:pt x="18998" y="176896"/>
                    </a:lnTo>
                    <a:lnTo>
                      <a:pt x="153505" y="98882"/>
                    </a:lnTo>
                    <a:lnTo>
                      <a:pt x="0" y="98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阿里巴巴普惠体 R" panose="00020600040101010101" charset="-122"/>
                  <a:ea typeface="阿里巴巴普惠体 R" panose="00020600040101010101" charset="-122"/>
                  <a:cs typeface="+mn-cs"/>
                </a:endParaRPr>
              </a:p>
            </p:txBody>
          </p:sp>
          <p:sp>
            <p:nvSpPr>
              <p:cNvPr id="6" name="直角三角形 5"/>
              <p:cNvSpPr/>
              <p:nvPr/>
            </p:nvSpPr>
            <p:spPr>
              <a:xfrm flipV="1">
                <a:off x="4447452" y="3471068"/>
                <a:ext cx="931818" cy="331788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阿里巴巴普惠体 R" panose="00020600040101010101" charset="-122"/>
                  <a:ea typeface="阿里巴巴普惠体 R" panose="00020600040101010101" charset="-122"/>
                  <a:cs typeface="+mn-cs"/>
                </a:endParaRPr>
              </a:p>
            </p:txBody>
          </p:sp>
          <p:sp>
            <p:nvSpPr>
              <p:cNvPr id="7" name="直角三角形 6"/>
              <p:cNvSpPr/>
              <p:nvPr/>
            </p:nvSpPr>
            <p:spPr>
              <a:xfrm flipV="1">
                <a:off x="9173218" y="3807618"/>
                <a:ext cx="738153" cy="56197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阿里巴巴普惠体 R" panose="00020600040101010101" charset="-122"/>
                  <a:ea typeface="阿里巴巴普惠体 R" panose="00020600040101010101" charset="-122"/>
                  <a:cs typeface="+mn-cs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182554" y="1291817"/>
              <a:ext cx="1042938" cy="70675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marR="0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kumimoji="0" lang="en-US" altLang="zh-CN" sz="4000" kern="1200" cap="none" spc="0" normalizeH="0" baseline="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+mn-cs"/>
                </a:rPr>
                <a:t>02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74688" y="1547404"/>
              <a:ext cx="5248029" cy="107632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marR="0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  <a:sym typeface="+mn-ea"/>
                </a:rPr>
                <a:t>最专业的演示，其实是看见最好的自己。欢迎您使用办公资源演示推出的免费原创模板，建议您在使用中，使用思源黑体字体。更多关于免费作品与原创教程，请访问办公资源。</a:t>
              </a:r>
              <a:endParaRPr kumimoji="0" lang="zh-CN" altLang="en-US" sz="1600" u="sng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cs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文本框 2029"/>
          <p:cNvSpPr txBox="1"/>
          <p:nvPr/>
        </p:nvSpPr>
        <p:spPr>
          <a:xfrm>
            <a:off x="3818096" y="2967673"/>
            <a:ext cx="455453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5400" dirty="0">
                <a:solidFill>
                  <a:srgbClr val="56863D"/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个人经验分享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075305" y="2410460"/>
            <a:ext cx="6040120" cy="2036445"/>
            <a:chOff x="4843" y="3711"/>
            <a:chExt cx="9512" cy="3207"/>
          </a:xfrm>
        </p:grpSpPr>
        <p:grpSp>
          <p:nvGrpSpPr>
            <p:cNvPr id="2099" name="组合 2098"/>
            <p:cNvGrpSpPr/>
            <p:nvPr/>
          </p:nvGrpSpPr>
          <p:grpSpPr>
            <a:xfrm>
              <a:off x="4843" y="5976"/>
              <a:ext cx="9513" cy="942"/>
              <a:chOff x="3493119" y="4376948"/>
              <a:chExt cx="7360973" cy="730804"/>
            </a:xfrm>
          </p:grpSpPr>
          <p:grpSp>
            <p:nvGrpSpPr>
              <p:cNvPr id="6158" name="组合 2106"/>
              <p:cNvGrpSpPr/>
              <p:nvPr/>
            </p:nvGrpSpPr>
            <p:grpSpPr>
              <a:xfrm flipV="1">
                <a:off x="3493119" y="4376948"/>
                <a:ext cx="1224470" cy="730804"/>
                <a:chOff x="4702629" y="2354575"/>
                <a:chExt cx="1086152" cy="587919"/>
              </a:xfrm>
            </p:grpSpPr>
            <p:cxnSp>
              <p:nvCxnSpPr>
                <p:cNvPr id="2111" name="直接连接符 2110"/>
                <p:cNvCxnSpPr/>
                <p:nvPr/>
              </p:nvCxnSpPr>
              <p:spPr>
                <a:xfrm>
                  <a:off x="4702629" y="2354575"/>
                  <a:ext cx="0" cy="587919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2" name="直接连接符 2111"/>
                <p:cNvCxnSpPr/>
                <p:nvPr/>
              </p:nvCxnSpPr>
              <p:spPr>
                <a:xfrm rot="5400000">
                  <a:off x="5245750" y="1811455"/>
                  <a:ext cx="0" cy="1086243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59" name="组合 2107"/>
              <p:cNvGrpSpPr/>
              <p:nvPr/>
            </p:nvGrpSpPr>
            <p:grpSpPr>
              <a:xfrm flipH="1" flipV="1">
                <a:off x="9629622" y="4376948"/>
                <a:ext cx="1224470" cy="730804"/>
                <a:chOff x="4702629" y="2354575"/>
                <a:chExt cx="1086152" cy="587919"/>
              </a:xfrm>
            </p:grpSpPr>
            <p:cxnSp>
              <p:nvCxnSpPr>
                <p:cNvPr id="2109" name="直接连接符 2108"/>
                <p:cNvCxnSpPr/>
                <p:nvPr/>
              </p:nvCxnSpPr>
              <p:spPr>
                <a:xfrm>
                  <a:off x="4702629" y="2354575"/>
                  <a:ext cx="0" cy="587919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0" name="直接连接符 2109"/>
                <p:cNvCxnSpPr/>
                <p:nvPr/>
              </p:nvCxnSpPr>
              <p:spPr>
                <a:xfrm rot="5400000">
                  <a:off x="5245750" y="1811455"/>
                  <a:ext cx="0" cy="1086243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00" name="组合 2099"/>
            <p:cNvGrpSpPr/>
            <p:nvPr/>
          </p:nvGrpSpPr>
          <p:grpSpPr>
            <a:xfrm flipH="1" flipV="1">
              <a:off x="4843" y="3711"/>
              <a:ext cx="9513" cy="943"/>
              <a:chOff x="3424715" y="4465315"/>
              <a:chExt cx="7360973" cy="730804"/>
            </a:xfrm>
          </p:grpSpPr>
          <p:grpSp>
            <p:nvGrpSpPr>
              <p:cNvPr id="6152" name="组合 2100"/>
              <p:cNvGrpSpPr/>
              <p:nvPr/>
            </p:nvGrpSpPr>
            <p:grpSpPr>
              <a:xfrm flipV="1">
                <a:off x="3424715" y="4465315"/>
                <a:ext cx="1224470" cy="730804"/>
                <a:chOff x="4702629" y="2354575"/>
                <a:chExt cx="1086152" cy="587919"/>
              </a:xfrm>
            </p:grpSpPr>
            <p:cxnSp>
              <p:nvCxnSpPr>
                <p:cNvPr id="2105" name="直接连接符 2104"/>
                <p:cNvCxnSpPr/>
                <p:nvPr/>
              </p:nvCxnSpPr>
              <p:spPr>
                <a:xfrm>
                  <a:off x="4702629" y="2354575"/>
                  <a:ext cx="0" cy="587919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6" name="直接连接符 2105"/>
                <p:cNvCxnSpPr/>
                <p:nvPr/>
              </p:nvCxnSpPr>
              <p:spPr>
                <a:xfrm rot="5400000">
                  <a:off x="5245750" y="1811455"/>
                  <a:ext cx="0" cy="1086243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53" name="组合 2101"/>
              <p:cNvGrpSpPr/>
              <p:nvPr/>
            </p:nvGrpSpPr>
            <p:grpSpPr>
              <a:xfrm flipH="1" flipV="1">
                <a:off x="9561218" y="4465315"/>
                <a:ext cx="1224470" cy="730804"/>
                <a:chOff x="4702629" y="2354575"/>
                <a:chExt cx="1086152" cy="587919"/>
              </a:xfrm>
            </p:grpSpPr>
            <p:cxnSp>
              <p:nvCxnSpPr>
                <p:cNvPr id="2103" name="直接连接符 2102"/>
                <p:cNvCxnSpPr/>
                <p:nvPr/>
              </p:nvCxnSpPr>
              <p:spPr>
                <a:xfrm>
                  <a:off x="4702629" y="2354575"/>
                  <a:ext cx="0" cy="587919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4" name="直接连接符 2103"/>
                <p:cNvCxnSpPr/>
                <p:nvPr/>
              </p:nvCxnSpPr>
              <p:spPr>
                <a:xfrm rot="5400000">
                  <a:off x="5245750" y="1811455"/>
                  <a:ext cx="0" cy="1086243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l="3604" t="3100" r="3555" b="5227"/>
          <a:stretch>
            <a:fillRect/>
          </a:stretch>
        </p:blipFill>
        <p:spPr>
          <a:xfrm>
            <a:off x="8481695" y="1316355"/>
            <a:ext cx="2371725" cy="2216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35" h="3490">
                <a:moveTo>
                  <a:pt x="260" y="0"/>
                </a:moveTo>
                <a:lnTo>
                  <a:pt x="3475" y="0"/>
                </a:lnTo>
                <a:cubicBezTo>
                  <a:pt x="3619" y="0"/>
                  <a:pt x="3735" y="116"/>
                  <a:pt x="3735" y="260"/>
                </a:cubicBezTo>
                <a:lnTo>
                  <a:pt x="3735" y="3230"/>
                </a:lnTo>
                <a:cubicBezTo>
                  <a:pt x="3735" y="3374"/>
                  <a:pt x="3619" y="3490"/>
                  <a:pt x="3475" y="3490"/>
                </a:cubicBezTo>
                <a:lnTo>
                  <a:pt x="260" y="3490"/>
                </a:lnTo>
                <a:cubicBezTo>
                  <a:pt x="116" y="3490"/>
                  <a:pt x="0" y="3374"/>
                  <a:pt x="0" y="3230"/>
                </a:cubicBezTo>
                <a:lnTo>
                  <a:pt x="0" y="260"/>
                </a:lnTo>
                <a:cubicBezTo>
                  <a:pt x="0" y="116"/>
                  <a:pt x="116" y="0"/>
                  <a:pt x="260" y="0"/>
                </a:cubicBez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rcRect l="3626" t="5840" r="3602" b="5152"/>
          <a:stretch>
            <a:fillRect/>
          </a:stretch>
        </p:blipFill>
        <p:spPr>
          <a:xfrm>
            <a:off x="4910455" y="1316355"/>
            <a:ext cx="2371725" cy="2216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35" h="3490">
                <a:moveTo>
                  <a:pt x="260" y="0"/>
                </a:moveTo>
                <a:lnTo>
                  <a:pt x="3475" y="0"/>
                </a:lnTo>
                <a:cubicBezTo>
                  <a:pt x="3619" y="0"/>
                  <a:pt x="3735" y="116"/>
                  <a:pt x="3735" y="260"/>
                </a:cubicBezTo>
                <a:lnTo>
                  <a:pt x="3735" y="3230"/>
                </a:lnTo>
                <a:cubicBezTo>
                  <a:pt x="3735" y="3374"/>
                  <a:pt x="3619" y="3490"/>
                  <a:pt x="3475" y="3490"/>
                </a:cubicBezTo>
                <a:lnTo>
                  <a:pt x="260" y="3490"/>
                </a:lnTo>
                <a:cubicBezTo>
                  <a:pt x="116" y="3490"/>
                  <a:pt x="0" y="3374"/>
                  <a:pt x="0" y="3230"/>
                </a:cubicBezTo>
                <a:lnTo>
                  <a:pt x="0" y="260"/>
                </a:lnTo>
                <a:cubicBezTo>
                  <a:pt x="0" y="116"/>
                  <a:pt x="116" y="0"/>
                  <a:pt x="260" y="0"/>
                </a:cubicBez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rcRect l="16851" t="2909" r="9188" b="4787"/>
          <a:stretch>
            <a:fillRect/>
          </a:stretch>
        </p:blipFill>
        <p:spPr>
          <a:xfrm>
            <a:off x="1339215" y="1316355"/>
            <a:ext cx="2371725" cy="2216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35" h="3490">
                <a:moveTo>
                  <a:pt x="260" y="0"/>
                </a:moveTo>
                <a:lnTo>
                  <a:pt x="3475" y="0"/>
                </a:lnTo>
                <a:cubicBezTo>
                  <a:pt x="3619" y="0"/>
                  <a:pt x="3735" y="116"/>
                  <a:pt x="3735" y="260"/>
                </a:cubicBezTo>
                <a:lnTo>
                  <a:pt x="3735" y="3230"/>
                </a:lnTo>
                <a:cubicBezTo>
                  <a:pt x="3735" y="3374"/>
                  <a:pt x="3619" y="3490"/>
                  <a:pt x="3475" y="3490"/>
                </a:cubicBezTo>
                <a:lnTo>
                  <a:pt x="260" y="3490"/>
                </a:lnTo>
                <a:cubicBezTo>
                  <a:pt x="116" y="3490"/>
                  <a:pt x="0" y="3374"/>
                  <a:pt x="0" y="3230"/>
                </a:cubicBezTo>
                <a:lnTo>
                  <a:pt x="0" y="260"/>
                </a:lnTo>
                <a:cubicBezTo>
                  <a:pt x="0" y="116"/>
                  <a:pt x="116" y="0"/>
                  <a:pt x="260" y="0"/>
                </a:cubicBezTo>
                <a:close/>
              </a:path>
            </a:pathLst>
          </a:custGeom>
        </p:spPr>
      </p:pic>
      <p:grpSp>
        <p:nvGrpSpPr>
          <p:cNvPr id="1973" name="组合 1972"/>
          <p:cNvGrpSpPr/>
          <p:nvPr/>
        </p:nvGrpSpPr>
        <p:grpSpPr>
          <a:xfrm>
            <a:off x="3897313" y="279400"/>
            <a:ext cx="4397375" cy="962025"/>
            <a:chOff x="3896989" y="298683"/>
            <a:chExt cx="4398022" cy="962145"/>
          </a:xfrm>
        </p:grpSpPr>
        <p:sp>
          <p:nvSpPr>
            <p:cNvPr id="7178" name="文本框 1973"/>
            <p:cNvSpPr txBox="1"/>
            <p:nvPr/>
          </p:nvSpPr>
          <p:spPr>
            <a:xfrm>
              <a:off x="3896989" y="298683"/>
              <a:ext cx="4398022" cy="5220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请在此处添加您的标题</a:t>
              </a:r>
            </a:p>
          </p:txBody>
        </p:sp>
        <p:sp>
          <p:nvSpPr>
            <p:cNvPr id="7179" name="文本框 1974"/>
            <p:cNvSpPr txBox="1"/>
            <p:nvPr/>
          </p:nvSpPr>
          <p:spPr>
            <a:xfrm>
              <a:off x="3896989" y="860718"/>
              <a:ext cx="439802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Add Your Main Title Here</a:t>
              </a:r>
            </a:p>
          </p:txBody>
        </p:sp>
        <p:cxnSp>
          <p:nvCxnSpPr>
            <p:cNvPr id="1976" name="直接连接符 1975"/>
            <p:cNvCxnSpPr/>
            <p:nvPr/>
          </p:nvCxnSpPr>
          <p:spPr>
            <a:xfrm>
              <a:off x="5181465" y="852790"/>
              <a:ext cx="1829069" cy="0"/>
            </a:xfrm>
            <a:prstGeom prst="line">
              <a:avLst/>
            </a:prstGeom>
            <a:ln w="0">
              <a:solidFill>
                <a:srgbClr val="56863D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04" name="文本框 2003"/>
          <p:cNvSpPr txBox="1"/>
          <p:nvPr/>
        </p:nvSpPr>
        <p:spPr>
          <a:xfrm>
            <a:off x="1247775" y="4102735"/>
            <a:ext cx="2554288" cy="1814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sp>
        <p:nvSpPr>
          <p:cNvPr id="2001" name="等腰三角形 2000"/>
          <p:cNvSpPr/>
          <p:nvPr/>
        </p:nvSpPr>
        <p:spPr>
          <a:xfrm rot="16200000">
            <a:off x="1018540" y="3673475"/>
            <a:ext cx="381000" cy="328930"/>
          </a:xfrm>
          <a:prstGeom prst="triangle">
            <a:avLst/>
          </a:prstGeom>
          <a:noFill/>
          <a:ln w="19050">
            <a:solidFill>
              <a:srgbClr val="56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2002" name="等腰三角形 2001"/>
          <p:cNvSpPr/>
          <p:nvPr/>
        </p:nvSpPr>
        <p:spPr>
          <a:xfrm rot="5400000" flipH="1">
            <a:off x="3650615" y="3673475"/>
            <a:ext cx="381000" cy="328930"/>
          </a:xfrm>
          <a:prstGeom prst="triangle">
            <a:avLst/>
          </a:prstGeom>
          <a:noFill/>
          <a:ln w="19050">
            <a:solidFill>
              <a:srgbClr val="56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24609" name="文本框 2007"/>
          <p:cNvSpPr txBox="1"/>
          <p:nvPr/>
        </p:nvSpPr>
        <p:spPr>
          <a:xfrm>
            <a:off x="1355090" y="3642360"/>
            <a:ext cx="233934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添加您的标题</a:t>
            </a:r>
          </a:p>
        </p:txBody>
      </p:sp>
      <p:sp>
        <p:nvSpPr>
          <p:cNvPr id="2007" name="文本框 2006"/>
          <p:cNvSpPr txBox="1"/>
          <p:nvPr/>
        </p:nvSpPr>
        <p:spPr>
          <a:xfrm>
            <a:off x="4818063" y="4102735"/>
            <a:ext cx="2555875" cy="1814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sp>
        <p:nvSpPr>
          <p:cNvPr id="2010" name="等腰三角形 2009"/>
          <p:cNvSpPr/>
          <p:nvPr/>
        </p:nvSpPr>
        <p:spPr>
          <a:xfrm rot="16200000">
            <a:off x="4588510" y="3673475"/>
            <a:ext cx="381000" cy="328295"/>
          </a:xfrm>
          <a:prstGeom prst="triangle">
            <a:avLst/>
          </a:prstGeom>
          <a:noFill/>
          <a:ln w="19050">
            <a:solidFill>
              <a:srgbClr val="56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2011" name="等腰三角形 2010"/>
          <p:cNvSpPr/>
          <p:nvPr/>
        </p:nvSpPr>
        <p:spPr>
          <a:xfrm rot="5400000" flipH="1">
            <a:off x="7222490" y="3673475"/>
            <a:ext cx="381000" cy="328930"/>
          </a:xfrm>
          <a:prstGeom prst="triangle">
            <a:avLst/>
          </a:prstGeom>
          <a:noFill/>
          <a:ln w="19050">
            <a:solidFill>
              <a:srgbClr val="56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24597" name="文本框 2013"/>
          <p:cNvSpPr txBox="1"/>
          <p:nvPr/>
        </p:nvSpPr>
        <p:spPr>
          <a:xfrm>
            <a:off x="4925695" y="3642360"/>
            <a:ext cx="234061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添加您的标题</a:t>
            </a:r>
          </a:p>
        </p:txBody>
      </p:sp>
      <p:sp>
        <p:nvSpPr>
          <p:cNvPr id="2015" name="文本框 2014"/>
          <p:cNvSpPr txBox="1"/>
          <p:nvPr/>
        </p:nvSpPr>
        <p:spPr>
          <a:xfrm>
            <a:off x="8389938" y="4102735"/>
            <a:ext cx="2554287" cy="1814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sp>
        <p:nvSpPr>
          <p:cNvPr id="2022" name="等腰三角形 2021"/>
          <p:cNvSpPr/>
          <p:nvPr/>
        </p:nvSpPr>
        <p:spPr>
          <a:xfrm rot="16200000">
            <a:off x="8160385" y="3673475"/>
            <a:ext cx="381000" cy="328295"/>
          </a:xfrm>
          <a:prstGeom prst="triangle">
            <a:avLst/>
          </a:prstGeom>
          <a:noFill/>
          <a:ln w="19050">
            <a:solidFill>
              <a:srgbClr val="56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2025" name="等腰三角形 2024"/>
          <p:cNvSpPr/>
          <p:nvPr/>
        </p:nvSpPr>
        <p:spPr>
          <a:xfrm rot="5400000" flipH="1">
            <a:off x="10792460" y="3673475"/>
            <a:ext cx="381000" cy="328295"/>
          </a:xfrm>
          <a:prstGeom prst="triangle">
            <a:avLst/>
          </a:prstGeom>
          <a:noFill/>
          <a:ln w="19050">
            <a:solidFill>
              <a:srgbClr val="56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24594" name="文本框 2025"/>
          <p:cNvSpPr txBox="1"/>
          <p:nvPr/>
        </p:nvSpPr>
        <p:spPr>
          <a:xfrm>
            <a:off x="8497570" y="3642360"/>
            <a:ext cx="233934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添加您的标题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4" grpId="0"/>
      <p:bldP spid="2007" grpId="0"/>
      <p:bldP spid="20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l="19670" t="1472" r="3058" b="1457"/>
          <a:stretch>
            <a:fillRect/>
          </a:stretch>
        </p:blipFill>
        <p:spPr>
          <a:xfrm>
            <a:off x="1002665" y="1870075"/>
            <a:ext cx="4460240" cy="43141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024" h="6794">
                <a:moveTo>
                  <a:pt x="0" y="0"/>
                </a:moveTo>
                <a:lnTo>
                  <a:pt x="7024" y="0"/>
                </a:lnTo>
                <a:lnTo>
                  <a:pt x="7024" y="6794"/>
                </a:lnTo>
                <a:lnTo>
                  <a:pt x="0" y="6794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973" name="组合 1972"/>
          <p:cNvGrpSpPr/>
          <p:nvPr/>
        </p:nvGrpSpPr>
        <p:grpSpPr>
          <a:xfrm>
            <a:off x="3897313" y="279400"/>
            <a:ext cx="4397375" cy="962025"/>
            <a:chOff x="3896989" y="298683"/>
            <a:chExt cx="4398022" cy="962145"/>
          </a:xfrm>
        </p:grpSpPr>
        <p:sp>
          <p:nvSpPr>
            <p:cNvPr id="7178" name="文本框 1973"/>
            <p:cNvSpPr txBox="1"/>
            <p:nvPr/>
          </p:nvSpPr>
          <p:spPr>
            <a:xfrm>
              <a:off x="3896989" y="298683"/>
              <a:ext cx="4398022" cy="5220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请在此处添加您的标题</a:t>
              </a:r>
            </a:p>
          </p:txBody>
        </p:sp>
        <p:sp>
          <p:nvSpPr>
            <p:cNvPr id="7179" name="文本框 1974"/>
            <p:cNvSpPr txBox="1"/>
            <p:nvPr/>
          </p:nvSpPr>
          <p:spPr>
            <a:xfrm>
              <a:off x="3896989" y="860718"/>
              <a:ext cx="439802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Add Your Main Title Here</a:t>
              </a:r>
            </a:p>
          </p:txBody>
        </p:sp>
        <p:cxnSp>
          <p:nvCxnSpPr>
            <p:cNvPr id="1976" name="直接连接符 1975"/>
            <p:cNvCxnSpPr/>
            <p:nvPr/>
          </p:nvCxnSpPr>
          <p:spPr>
            <a:xfrm>
              <a:off x="5181465" y="852790"/>
              <a:ext cx="1829069" cy="0"/>
            </a:xfrm>
            <a:prstGeom prst="line">
              <a:avLst/>
            </a:prstGeom>
            <a:ln w="0">
              <a:solidFill>
                <a:srgbClr val="56863D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20" name="矩形 2019"/>
          <p:cNvSpPr/>
          <p:nvPr/>
        </p:nvSpPr>
        <p:spPr>
          <a:xfrm>
            <a:off x="5824220" y="1870075"/>
            <a:ext cx="203200" cy="988695"/>
          </a:xfrm>
          <a:prstGeom prst="rect">
            <a:avLst/>
          </a:prstGeom>
          <a:solidFill>
            <a:srgbClr val="56863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2021" name="椭圆 2020"/>
          <p:cNvSpPr/>
          <p:nvPr/>
        </p:nvSpPr>
        <p:spPr>
          <a:xfrm>
            <a:off x="6129020" y="1870075"/>
            <a:ext cx="989330" cy="988695"/>
          </a:xfrm>
          <a:prstGeom prst="ellipse">
            <a:avLst/>
          </a:prstGeom>
          <a:solidFill>
            <a:srgbClr val="56863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26649" name="Freeform 135"/>
          <p:cNvSpPr>
            <a:spLocks noEditPoints="1"/>
          </p:cNvSpPr>
          <p:nvPr/>
        </p:nvSpPr>
        <p:spPr>
          <a:xfrm>
            <a:off x="6444615" y="2084705"/>
            <a:ext cx="356870" cy="533400"/>
          </a:xfrm>
          <a:custGeom>
            <a:avLst/>
            <a:gdLst/>
            <a:ahLst/>
            <a:cxnLst>
              <a:cxn ang="0">
                <a:pos x="92350510" y="138348319"/>
              </a:cxn>
              <a:cxn ang="0">
                <a:pos x="831154592" y="138348319"/>
              </a:cxn>
              <a:cxn ang="0">
                <a:pos x="831154592" y="1231957371"/>
              </a:cxn>
              <a:cxn ang="0">
                <a:pos x="92350510" y="1231957371"/>
              </a:cxn>
              <a:cxn ang="0">
                <a:pos x="92350510" y="138348319"/>
              </a:cxn>
              <a:cxn ang="0">
                <a:pos x="362806493" y="1271484728"/>
              </a:cxn>
              <a:cxn ang="0">
                <a:pos x="547507513" y="1271484728"/>
              </a:cxn>
              <a:cxn ang="0">
                <a:pos x="547507513" y="1337364513"/>
              </a:cxn>
              <a:cxn ang="0">
                <a:pos x="362806493" y="1337364513"/>
              </a:cxn>
              <a:cxn ang="0">
                <a:pos x="362806493" y="1271484728"/>
              </a:cxn>
              <a:cxn ang="0">
                <a:pos x="343017281" y="59291037"/>
              </a:cxn>
              <a:cxn ang="0">
                <a:pos x="593681484" y="59291037"/>
              </a:cxn>
              <a:cxn ang="0">
                <a:pos x="593681484" y="92232212"/>
              </a:cxn>
              <a:cxn ang="0">
                <a:pos x="343017281" y="92232212"/>
              </a:cxn>
              <a:cxn ang="0">
                <a:pos x="343017281" y="59291037"/>
              </a:cxn>
              <a:cxn ang="0">
                <a:pos x="85754962" y="0"/>
              </a:cxn>
              <a:cxn ang="0">
                <a:pos x="0" y="85643464"/>
              </a:cxn>
              <a:cxn ang="0">
                <a:pos x="0" y="1284662225"/>
              </a:cxn>
              <a:cxn ang="0">
                <a:pos x="85754962" y="1370305689"/>
              </a:cxn>
              <a:cxn ang="0">
                <a:pos x="837752708" y="1370305689"/>
              </a:cxn>
              <a:cxn ang="0">
                <a:pos x="916909554" y="1284662225"/>
              </a:cxn>
              <a:cxn ang="0">
                <a:pos x="916909554" y="85643464"/>
              </a:cxn>
              <a:cxn ang="0">
                <a:pos x="837752708" y="0"/>
              </a:cxn>
              <a:cxn ang="0">
                <a:pos x="85754962" y="0"/>
              </a:cxn>
            </a:cxnLst>
            <a:rect l="0" t="0" r="0" b="0"/>
            <a:pathLst>
              <a:path w="139" h="208">
                <a:moveTo>
                  <a:pt x="14" y="21"/>
                </a:moveTo>
                <a:cubicBezTo>
                  <a:pt x="126" y="21"/>
                  <a:pt x="126" y="21"/>
                  <a:pt x="126" y="21"/>
                </a:cubicBezTo>
                <a:cubicBezTo>
                  <a:pt x="126" y="187"/>
                  <a:pt x="126" y="187"/>
                  <a:pt x="126" y="187"/>
                </a:cubicBezTo>
                <a:cubicBezTo>
                  <a:pt x="14" y="187"/>
                  <a:pt x="14" y="187"/>
                  <a:pt x="14" y="187"/>
                </a:cubicBezTo>
                <a:cubicBezTo>
                  <a:pt x="14" y="21"/>
                  <a:pt x="14" y="21"/>
                  <a:pt x="14" y="21"/>
                </a:cubicBezTo>
                <a:close/>
                <a:moveTo>
                  <a:pt x="55" y="193"/>
                </a:moveTo>
                <a:cubicBezTo>
                  <a:pt x="83" y="193"/>
                  <a:pt x="83" y="193"/>
                  <a:pt x="83" y="193"/>
                </a:cubicBezTo>
                <a:cubicBezTo>
                  <a:pt x="83" y="203"/>
                  <a:pt x="83" y="203"/>
                  <a:pt x="83" y="203"/>
                </a:cubicBezTo>
                <a:cubicBezTo>
                  <a:pt x="55" y="203"/>
                  <a:pt x="55" y="203"/>
                  <a:pt x="55" y="203"/>
                </a:cubicBezTo>
                <a:cubicBezTo>
                  <a:pt x="55" y="193"/>
                  <a:pt x="55" y="193"/>
                  <a:pt x="55" y="193"/>
                </a:cubicBezTo>
                <a:close/>
                <a:moveTo>
                  <a:pt x="52" y="9"/>
                </a:moveTo>
                <a:cubicBezTo>
                  <a:pt x="90" y="9"/>
                  <a:pt x="90" y="9"/>
                  <a:pt x="90" y="9"/>
                </a:cubicBezTo>
                <a:cubicBezTo>
                  <a:pt x="90" y="14"/>
                  <a:pt x="90" y="14"/>
                  <a:pt x="90" y="14"/>
                </a:cubicBezTo>
                <a:cubicBezTo>
                  <a:pt x="52" y="14"/>
                  <a:pt x="52" y="14"/>
                  <a:pt x="52" y="14"/>
                </a:cubicBezTo>
                <a:cubicBezTo>
                  <a:pt x="52" y="9"/>
                  <a:pt x="52" y="9"/>
                  <a:pt x="52" y="9"/>
                </a:cubicBezTo>
                <a:close/>
                <a:moveTo>
                  <a:pt x="13" y="0"/>
                </a:moveTo>
                <a:cubicBezTo>
                  <a:pt x="6" y="0"/>
                  <a:pt x="0" y="6"/>
                  <a:pt x="0" y="13"/>
                </a:cubicBezTo>
                <a:cubicBezTo>
                  <a:pt x="0" y="195"/>
                  <a:pt x="0" y="195"/>
                  <a:pt x="0" y="195"/>
                </a:cubicBezTo>
                <a:cubicBezTo>
                  <a:pt x="0" y="202"/>
                  <a:pt x="6" y="208"/>
                  <a:pt x="13" y="208"/>
                </a:cubicBezTo>
                <a:cubicBezTo>
                  <a:pt x="127" y="208"/>
                  <a:pt x="127" y="208"/>
                  <a:pt x="127" y="208"/>
                </a:cubicBezTo>
                <a:cubicBezTo>
                  <a:pt x="134" y="208"/>
                  <a:pt x="139" y="202"/>
                  <a:pt x="139" y="195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9" y="6"/>
                  <a:pt x="134" y="0"/>
                  <a:pt x="127" y="0"/>
                </a:cubicBezTo>
                <a:lnTo>
                  <a:pt x="13" y="0"/>
                </a:lnTo>
                <a:close/>
              </a:path>
            </a:pathLst>
          </a:custGeom>
          <a:solidFill>
            <a:srgbClr val="56863D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2023" name="文本框 2022"/>
          <p:cNvSpPr txBox="1"/>
          <p:nvPr/>
        </p:nvSpPr>
        <p:spPr>
          <a:xfrm>
            <a:off x="7133908" y="2149158"/>
            <a:ext cx="425926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+mn-ea"/>
            </a:endParaRPr>
          </a:p>
        </p:txBody>
      </p:sp>
      <p:sp>
        <p:nvSpPr>
          <p:cNvPr id="2026" name="文本框 2025"/>
          <p:cNvSpPr txBox="1"/>
          <p:nvPr/>
        </p:nvSpPr>
        <p:spPr>
          <a:xfrm>
            <a:off x="6813233" y="1806258"/>
            <a:ext cx="23399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添加您的标题</a:t>
            </a:r>
          </a:p>
        </p:txBody>
      </p:sp>
      <p:sp>
        <p:nvSpPr>
          <p:cNvPr id="2035" name="文本框 2034"/>
          <p:cNvSpPr txBox="1"/>
          <p:nvPr/>
        </p:nvSpPr>
        <p:spPr>
          <a:xfrm>
            <a:off x="7133908" y="3752533"/>
            <a:ext cx="425926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+mn-ea"/>
            </a:endParaRPr>
          </a:p>
        </p:txBody>
      </p:sp>
      <p:sp>
        <p:nvSpPr>
          <p:cNvPr id="2036" name="文本框 2035"/>
          <p:cNvSpPr txBox="1"/>
          <p:nvPr/>
        </p:nvSpPr>
        <p:spPr>
          <a:xfrm>
            <a:off x="6813233" y="3409633"/>
            <a:ext cx="23399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添加您的标题</a:t>
            </a:r>
          </a:p>
        </p:txBody>
      </p:sp>
      <p:sp>
        <p:nvSpPr>
          <p:cNvPr id="2041" name="文本框 2040"/>
          <p:cNvSpPr txBox="1"/>
          <p:nvPr/>
        </p:nvSpPr>
        <p:spPr>
          <a:xfrm>
            <a:off x="7133908" y="5354320"/>
            <a:ext cx="425926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+mn-ea"/>
            </a:endParaRPr>
          </a:p>
        </p:txBody>
      </p:sp>
      <p:sp>
        <p:nvSpPr>
          <p:cNvPr id="2042" name="文本框 2041"/>
          <p:cNvSpPr txBox="1"/>
          <p:nvPr/>
        </p:nvSpPr>
        <p:spPr>
          <a:xfrm>
            <a:off x="6813233" y="5013008"/>
            <a:ext cx="23399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添加您的标题</a:t>
            </a:r>
          </a:p>
        </p:txBody>
      </p:sp>
      <p:sp>
        <p:nvSpPr>
          <p:cNvPr id="2032" name="矩形 2031"/>
          <p:cNvSpPr/>
          <p:nvPr/>
        </p:nvSpPr>
        <p:spPr>
          <a:xfrm>
            <a:off x="5824220" y="3473450"/>
            <a:ext cx="203200" cy="988695"/>
          </a:xfrm>
          <a:prstGeom prst="rect">
            <a:avLst/>
          </a:prstGeom>
          <a:solidFill>
            <a:srgbClr val="56863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2033" name="椭圆 2032"/>
          <p:cNvSpPr/>
          <p:nvPr/>
        </p:nvSpPr>
        <p:spPr>
          <a:xfrm>
            <a:off x="6129020" y="3473450"/>
            <a:ext cx="989330" cy="988695"/>
          </a:xfrm>
          <a:prstGeom prst="ellipse">
            <a:avLst/>
          </a:prstGeom>
          <a:solidFill>
            <a:srgbClr val="56863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26646" name="Freeform 170"/>
          <p:cNvSpPr>
            <a:spLocks noEditPoints="1"/>
          </p:cNvSpPr>
          <p:nvPr/>
        </p:nvSpPr>
        <p:spPr>
          <a:xfrm>
            <a:off x="6379845" y="3757295"/>
            <a:ext cx="486410" cy="461010"/>
          </a:xfrm>
          <a:custGeom>
            <a:avLst/>
            <a:gdLst/>
            <a:ahLst/>
            <a:cxnLst>
              <a:cxn ang="0">
                <a:pos x="85826034" y="0"/>
              </a:cxn>
              <a:cxn ang="0">
                <a:pos x="944079993" y="0"/>
              </a:cxn>
              <a:cxn ang="0">
                <a:pos x="1034422404" y="90465643"/>
              </a:cxn>
              <a:cxn ang="0">
                <a:pos x="1034422404" y="633259502"/>
              </a:cxn>
              <a:cxn ang="0">
                <a:pos x="944079993" y="723725146"/>
              </a:cxn>
              <a:cxn ang="0">
                <a:pos x="85826034" y="723725146"/>
              </a:cxn>
              <a:cxn ang="0">
                <a:pos x="0" y="633259502"/>
              </a:cxn>
              <a:cxn ang="0">
                <a:pos x="0" y="90465643"/>
              </a:cxn>
              <a:cxn ang="0">
                <a:pos x="85826034" y="0"/>
              </a:cxn>
              <a:cxn ang="0">
                <a:pos x="252959599" y="918227555"/>
              </a:cxn>
              <a:cxn ang="0">
                <a:pos x="424609541" y="900134851"/>
              </a:cxn>
              <a:cxn ang="0">
                <a:pos x="424609541" y="773481675"/>
              </a:cxn>
              <a:cxn ang="0">
                <a:pos x="632398997" y="773481675"/>
              </a:cxn>
              <a:cxn ang="0">
                <a:pos x="632398997" y="900134851"/>
              </a:cxn>
              <a:cxn ang="0">
                <a:pos x="795014060" y="918227555"/>
              </a:cxn>
              <a:cxn ang="0">
                <a:pos x="795014060" y="981553080"/>
              </a:cxn>
              <a:cxn ang="0">
                <a:pos x="252959599" y="981553080"/>
              </a:cxn>
              <a:cxn ang="0">
                <a:pos x="252959599" y="918227555"/>
              </a:cxn>
              <a:cxn ang="0">
                <a:pos x="76791155" y="85941936"/>
              </a:cxn>
              <a:cxn ang="0">
                <a:pos x="76791155" y="560886563"/>
              </a:cxn>
              <a:cxn ang="0">
                <a:pos x="948596370" y="560886563"/>
              </a:cxn>
              <a:cxn ang="0">
                <a:pos x="948596370" y="85941936"/>
              </a:cxn>
              <a:cxn ang="0">
                <a:pos x="76791155" y="85941936"/>
              </a:cxn>
              <a:cxn ang="0">
                <a:pos x="862772462" y="606119384"/>
              </a:cxn>
              <a:cxn ang="0">
                <a:pos x="826635073" y="642306917"/>
              </a:cxn>
              <a:cxn ang="0">
                <a:pos x="862772462" y="678492324"/>
              </a:cxn>
              <a:cxn ang="0">
                <a:pos x="898907726" y="642306917"/>
              </a:cxn>
              <a:cxn ang="0">
                <a:pos x="862772462" y="606119384"/>
              </a:cxn>
            </a:cxnLst>
            <a:rect l="0" t="0" r="0" b="0"/>
            <a:pathLst>
              <a:path w="229" h="217">
                <a:moveTo>
                  <a:pt x="19" y="0"/>
                </a:moveTo>
                <a:cubicBezTo>
                  <a:pt x="209" y="0"/>
                  <a:pt x="209" y="0"/>
                  <a:pt x="209" y="0"/>
                </a:cubicBezTo>
                <a:cubicBezTo>
                  <a:pt x="220" y="0"/>
                  <a:pt x="229" y="9"/>
                  <a:pt x="229" y="20"/>
                </a:cubicBezTo>
                <a:cubicBezTo>
                  <a:pt x="229" y="140"/>
                  <a:pt x="229" y="140"/>
                  <a:pt x="229" y="140"/>
                </a:cubicBezTo>
                <a:cubicBezTo>
                  <a:pt x="229" y="151"/>
                  <a:pt x="220" y="160"/>
                  <a:pt x="209" y="160"/>
                </a:cubicBezTo>
                <a:cubicBezTo>
                  <a:pt x="19" y="160"/>
                  <a:pt x="19" y="160"/>
                  <a:pt x="19" y="160"/>
                </a:cubicBezTo>
                <a:cubicBezTo>
                  <a:pt x="8" y="160"/>
                  <a:pt x="0" y="151"/>
                  <a:pt x="0" y="14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9"/>
                  <a:pt x="8" y="0"/>
                  <a:pt x="19" y="0"/>
                </a:cubicBezTo>
                <a:close/>
                <a:moveTo>
                  <a:pt x="56" y="203"/>
                </a:moveTo>
                <a:cubicBezTo>
                  <a:pt x="69" y="201"/>
                  <a:pt x="81" y="199"/>
                  <a:pt x="94" y="199"/>
                </a:cubicBezTo>
                <a:cubicBezTo>
                  <a:pt x="94" y="171"/>
                  <a:pt x="94" y="171"/>
                  <a:pt x="94" y="171"/>
                </a:cubicBezTo>
                <a:cubicBezTo>
                  <a:pt x="140" y="171"/>
                  <a:pt x="140" y="171"/>
                  <a:pt x="140" y="171"/>
                </a:cubicBezTo>
                <a:cubicBezTo>
                  <a:pt x="140" y="199"/>
                  <a:pt x="140" y="199"/>
                  <a:pt x="140" y="199"/>
                </a:cubicBezTo>
                <a:cubicBezTo>
                  <a:pt x="152" y="200"/>
                  <a:pt x="164" y="201"/>
                  <a:pt x="176" y="203"/>
                </a:cubicBezTo>
                <a:cubicBezTo>
                  <a:pt x="176" y="217"/>
                  <a:pt x="176" y="217"/>
                  <a:pt x="176" y="217"/>
                </a:cubicBezTo>
                <a:cubicBezTo>
                  <a:pt x="56" y="217"/>
                  <a:pt x="56" y="217"/>
                  <a:pt x="56" y="217"/>
                </a:cubicBezTo>
                <a:cubicBezTo>
                  <a:pt x="56" y="213"/>
                  <a:pt x="56" y="208"/>
                  <a:pt x="56" y="203"/>
                </a:cubicBezTo>
                <a:close/>
                <a:moveTo>
                  <a:pt x="17" y="19"/>
                </a:moveTo>
                <a:cubicBezTo>
                  <a:pt x="17" y="124"/>
                  <a:pt x="17" y="124"/>
                  <a:pt x="17" y="124"/>
                </a:cubicBezTo>
                <a:cubicBezTo>
                  <a:pt x="210" y="124"/>
                  <a:pt x="210" y="124"/>
                  <a:pt x="210" y="124"/>
                </a:cubicBezTo>
                <a:cubicBezTo>
                  <a:pt x="210" y="19"/>
                  <a:pt x="210" y="19"/>
                  <a:pt x="210" y="19"/>
                </a:cubicBezTo>
                <a:cubicBezTo>
                  <a:pt x="17" y="19"/>
                  <a:pt x="17" y="19"/>
                  <a:pt x="17" y="19"/>
                </a:cubicBezTo>
                <a:close/>
                <a:moveTo>
                  <a:pt x="191" y="134"/>
                </a:moveTo>
                <a:cubicBezTo>
                  <a:pt x="186" y="134"/>
                  <a:pt x="183" y="137"/>
                  <a:pt x="183" y="142"/>
                </a:cubicBezTo>
                <a:cubicBezTo>
                  <a:pt x="183" y="146"/>
                  <a:pt x="186" y="150"/>
                  <a:pt x="191" y="150"/>
                </a:cubicBezTo>
                <a:cubicBezTo>
                  <a:pt x="195" y="150"/>
                  <a:pt x="199" y="146"/>
                  <a:pt x="199" y="142"/>
                </a:cubicBezTo>
                <a:cubicBezTo>
                  <a:pt x="199" y="137"/>
                  <a:pt x="195" y="134"/>
                  <a:pt x="191" y="134"/>
                </a:cubicBezTo>
                <a:close/>
              </a:path>
            </a:pathLst>
          </a:custGeom>
          <a:solidFill>
            <a:srgbClr val="56863D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2038" name="矩形 2037"/>
          <p:cNvSpPr/>
          <p:nvPr/>
        </p:nvSpPr>
        <p:spPr>
          <a:xfrm>
            <a:off x="5824220" y="5076825"/>
            <a:ext cx="203200" cy="988695"/>
          </a:xfrm>
          <a:prstGeom prst="rect">
            <a:avLst/>
          </a:prstGeom>
          <a:solidFill>
            <a:srgbClr val="56863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2039" name="椭圆 2038"/>
          <p:cNvSpPr/>
          <p:nvPr/>
        </p:nvSpPr>
        <p:spPr>
          <a:xfrm>
            <a:off x="6129020" y="5076825"/>
            <a:ext cx="989330" cy="988695"/>
          </a:xfrm>
          <a:prstGeom prst="ellipse">
            <a:avLst/>
          </a:prstGeom>
          <a:solidFill>
            <a:srgbClr val="56863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26643" name="Freeform 87"/>
          <p:cNvSpPr>
            <a:spLocks noEditPoints="1"/>
          </p:cNvSpPr>
          <p:nvPr/>
        </p:nvSpPr>
        <p:spPr>
          <a:xfrm>
            <a:off x="6425565" y="5248910"/>
            <a:ext cx="394970" cy="579755"/>
          </a:xfrm>
          <a:custGeom>
            <a:avLst/>
            <a:gdLst/>
            <a:ahLst/>
            <a:cxnLst>
              <a:cxn ang="0">
                <a:pos x="737797870" y="594686177"/>
              </a:cxn>
              <a:cxn ang="0">
                <a:pos x="737797870" y="285449950"/>
              </a:cxn>
              <a:cxn ang="0">
                <a:pos x="380797641" y="47572553"/>
              </a:cxn>
              <a:cxn ang="0">
                <a:pos x="190398821" y="808772420"/>
              </a:cxn>
              <a:cxn ang="0">
                <a:pos x="333197936" y="1022858663"/>
              </a:cxn>
              <a:cxn ang="0">
                <a:pos x="285598231" y="1189372353"/>
              </a:cxn>
              <a:cxn ang="0">
                <a:pos x="237998526" y="1213158630"/>
              </a:cxn>
              <a:cxn ang="0">
                <a:pos x="71401997" y="1688908547"/>
              </a:cxn>
              <a:cxn ang="0">
                <a:pos x="71401997" y="1688908547"/>
              </a:cxn>
              <a:cxn ang="0">
                <a:pos x="95199410" y="2140867310"/>
              </a:cxn>
              <a:cxn ang="0">
                <a:pos x="333197936" y="2147483646"/>
              </a:cxn>
              <a:cxn ang="0">
                <a:pos x="452199639" y="2147483646"/>
              </a:cxn>
              <a:cxn ang="0">
                <a:pos x="1927795378" y="2147483646"/>
              </a:cxn>
              <a:cxn ang="0">
                <a:pos x="1808793676" y="594686177"/>
              </a:cxn>
              <a:cxn ang="0">
                <a:pos x="309400523" y="2117081033"/>
              </a:cxn>
              <a:cxn ang="0">
                <a:pos x="142799116" y="1950567343"/>
              </a:cxn>
              <a:cxn ang="0">
                <a:pos x="190398821" y="1831631083"/>
              </a:cxn>
              <a:cxn ang="0">
                <a:pos x="333197936" y="2117081033"/>
              </a:cxn>
              <a:cxn ang="0">
                <a:pos x="285598231" y="1712694823"/>
              </a:cxn>
              <a:cxn ang="0">
                <a:pos x="333197936" y="1641331116"/>
              </a:cxn>
              <a:cxn ang="0">
                <a:pos x="333197936" y="1451031150"/>
              </a:cxn>
              <a:cxn ang="0">
                <a:pos x="190398821" y="1498608580"/>
              </a:cxn>
              <a:cxn ang="0">
                <a:pos x="333197936" y="1332094890"/>
              </a:cxn>
              <a:cxn ang="0">
                <a:pos x="547399049" y="594686177"/>
              </a:cxn>
              <a:cxn ang="0">
                <a:pos x="333197936" y="713622437"/>
              </a:cxn>
              <a:cxn ang="0">
                <a:pos x="309400523" y="737408713"/>
              </a:cxn>
              <a:cxn ang="0">
                <a:pos x="428397347" y="166513690"/>
              </a:cxn>
              <a:cxn ang="0">
                <a:pos x="571196462" y="261663674"/>
              </a:cxn>
              <a:cxn ang="0">
                <a:pos x="547399049" y="285449950"/>
              </a:cxn>
              <a:cxn ang="0">
                <a:pos x="571196462" y="1902994790"/>
              </a:cxn>
              <a:cxn ang="0">
                <a:pos x="832997280" y="1902994790"/>
              </a:cxn>
              <a:cxn ang="0">
                <a:pos x="571196462" y="2093294757"/>
              </a:cxn>
              <a:cxn ang="0">
                <a:pos x="1713594265" y="2147483646"/>
              </a:cxn>
              <a:cxn ang="0">
                <a:pos x="571196462" y="2147483646"/>
              </a:cxn>
              <a:cxn ang="0">
                <a:pos x="904399277" y="2147483646"/>
              </a:cxn>
              <a:cxn ang="0">
                <a:pos x="999598687" y="1902994790"/>
              </a:cxn>
              <a:cxn ang="0">
                <a:pos x="928196690" y="1593758563"/>
              </a:cxn>
              <a:cxn ang="0">
                <a:pos x="571196462" y="1760267376"/>
              </a:cxn>
              <a:cxn ang="0">
                <a:pos x="1713594265" y="856344973"/>
              </a:cxn>
            </a:cxnLst>
            <a:rect l="0" t="0" r="0" b="0"/>
            <a:pathLst>
              <a:path w="81" h="119">
                <a:moveTo>
                  <a:pt x="76" y="25"/>
                </a:moveTo>
                <a:cubicBezTo>
                  <a:pt x="31" y="25"/>
                  <a:pt x="31" y="25"/>
                  <a:pt x="31" y="25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7"/>
                  <a:pt x="29" y="4"/>
                  <a:pt x="26" y="2"/>
                </a:cubicBezTo>
                <a:cubicBezTo>
                  <a:pt x="23" y="0"/>
                  <a:pt x="19" y="0"/>
                  <a:pt x="16" y="2"/>
                </a:cubicBezTo>
                <a:cubicBezTo>
                  <a:pt x="12" y="3"/>
                  <a:pt x="9" y="5"/>
                  <a:pt x="7" y="8"/>
                </a:cubicBezTo>
                <a:cubicBezTo>
                  <a:pt x="3" y="14"/>
                  <a:pt x="1" y="23"/>
                  <a:pt x="8" y="34"/>
                </a:cubicBezTo>
                <a:cubicBezTo>
                  <a:pt x="8" y="35"/>
                  <a:pt x="10" y="37"/>
                  <a:pt x="11" y="40"/>
                </a:cubicBezTo>
                <a:cubicBezTo>
                  <a:pt x="12" y="41"/>
                  <a:pt x="13" y="42"/>
                  <a:pt x="14" y="43"/>
                </a:cubicBezTo>
                <a:cubicBezTo>
                  <a:pt x="14" y="49"/>
                  <a:pt x="14" y="49"/>
                  <a:pt x="14" y="49"/>
                </a:cubicBezTo>
                <a:cubicBezTo>
                  <a:pt x="13" y="49"/>
                  <a:pt x="12" y="49"/>
                  <a:pt x="12" y="50"/>
                </a:cubicBezTo>
                <a:cubicBezTo>
                  <a:pt x="12" y="50"/>
                  <a:pt x="12" y="50"/>
                  <a:pt x="12" y="50"/>
                </a:cubicBezTo>
                <a:cubicBezTo>
                  <a:pt x="11" y="50"/>
                  <a:pt x="10" y="50"/>
                  <a:pt x="10" y="51"/>
                </a:cubicBezTo>
                <a:cubicBezTo>
                  <a:pt x="5" y="53"/>
                  <a:pt x="2" y="58"/>
                  <a:pt x="2" y="63"/>
                </a:cubicBezTo>
                <a:cubicBezTo>
                  <a:pt x="1" y="65"/>
                  <a:pt x="2" y="68"/>
                  <a:pt x="3" y="71"/>
                </a:cubicBezTo>
                <a:cubicBezTo>
                  <a:pt x="3" y="71"/>
                  <a:pt x="3" y="71"/>
                  <a:pt x="3" y="71"/>
                </a:cubicBezTo>
                <a:cubicBezTo>
                  <a:pt x="3" y="71"/>
                  <a:pt x="3" y="71"/>
                  <a:pt x="3" y="71"/>
                </a:cubicBezTo>
                <a:cubicBezTo>
                  <a:pt x="1" y="75"/>
                  <a:pt x="0" y="79"/>
                  <a:pt x="0" y="83"/>
                </a:cubicBezTo>
                <a:cubicBezTo>
                  <a:pt x="1" y="86"/>
                  <a:pt x="2" y="88"/>
                  <a:pt x="4" y="90"/>
                </a:cubicBezTo>
                <a:cubicBezTo>
                  <a:pt x="5" y="92"/>
                  <a:pt x="8" y="94"/>
                  <a:pt x="11" y="95"/>
                </a:cubicBezTo>
                <a:cubicBezTo>
                  <a:pt x="12" y="95"/>
                  <a:pt x="13" y="95"/>
                  <a:pt x="14" y="96"/>
                </a:cubicBezTo>
                <a:cubicBezTo>
                  <a:pt x="14" y="115"/>
                  <a:pt x="14" y="115"/>
                  <a:pt x="14" y="115"/>
                </a:cubicBezTo>
                <a:cubicBezTo>
                  <a:pt x="14" y="117"/>
                  <a:pt x="16" y="119"/>
                  <a:pt x="19" y="119"/>
                </a:cubicBezTo>
                <a:cubicBezTo>
                  <a:pt x="76" y="119"/>
                  <a:pt x="76" y="119"/>
                  <a:pt x="76" y="119"/>
                </a:cubicBezTo>
                <a:cubicBezTo>
                  <a:pt x="78" y="119"/>
                  <a:pt x="81" y="117"/>
                  <a:pt x="81" y="115"/>
                </a:cubicBezTo>
                <a:cubicBezTo>
                  <a:pt x="81" y="30"/>
                  <a:pt x="81" y="30"/>
                  <a:pt x="81" y="30"/>
                </a:cubicBezTo>
                <a:cubicBezTo>
                  <a:pt x="81" y="27"/>
                  <a:pt x="78" y="25"/>
                  <a:pt x="76" y="25"/>
                </a:cubicBezTo>
                <a:close/>
                <a:moveTo>
                  <a:pt x="14" y="89"/>
                </a:moveTo>
                <a:cubicBezTo>
                  <a:pt x="13" y="89"/>
                  <a:pt x="13" y="89"/>
                  <a:pt x="13" y="89"/>
                </a:cubicBezTo>
                <a:cubicBezTo>
                  <a:pt x="11" y="88"/>
                  <a:pt x="9" y="87"/>
                  <a:pt x="8" y="86"/>
                </a:cubicBezTo>
                <a:cubicBezTo>
                  <a:pt x="7" y="85"/>
                  <a:pt x="7" y="83"/>
                  <a:pt x="6" y="82"/>
                </a:cubicBezTo>
                <a:cubicBezTo>
                  <a:pt x="6" y="80"/>
                  <a:pt x="6" y="78"/>
                  <a:pt x="7" y="76"/>
                </a:cubicBezTo>
                <a:cubicBezTo>
                  <a:pt x="8" y="76"/>
                  <a:pt x="8" y="77"/>
                  <a:pt x="8" y="77"/>
                </a:cubicBezTo>
                <a:cubicBezTo>
                  <a:pt x="10" y="78"/>
                  <a:pt x="12" y="79"/>
                  <a:pt x="14" y="79"/>
                </a:cubicBezTo>
                <a:lnTo>
                  <a:pt x="14" y="89"/>
                </a:lnTo>
                <a:close/>
                <a:moveTo>
                  <a:pt x="14" y="73"/>
                </a:moveTo>
                <a:cubicBezTo>
                  <a:pt x="13" y="72"/>
                  <a:pt x="13" y="72"/>
                  <a:pt x="12" y="72"/>
                </a:cubicBezTo>
                <a:cubicBezTo>
                  <a:pt x="12" y="72"/>
                  <a:pt x="12" y="72"/>
                  <a:pt x="12" y="71"/>
                </a:cubicBezTo>
                <a:cubicBezTo>
                  <a:pt x="14" y="69"/>
                  <a:pt x="14" y="69"/>
                  <a:pt x="14" y="69"/>
                </a:cubicBezTo>
                <a:lnTo>
                  <a:pt x="14" y="73"/>
                </a:lnTo>
                <a:close/>
                <a:moveTo>
                  <a:pt x="14" y="61"/>
                </a:moveTo>
                <a:cubicBezTo>
                  <a:pt x="13" y="62"/>
                  <a:pt x="10" y="64"/>
                  <a:pt x="8" y="66"/>
                </a:cubicBezTo>
                <a:cubicBezTo>
                  <a:pt x="8" y="65"/>
                  <a:pt x="8" y="64"/>
                  <a:pt x="8" y="63"/>
                </a:cubicBezTo>
                <a:cubicBezTo>
                  <a:pt x="8" y="61"/>
                  <a:pt x="10" y="58"/>
                  <a:pt x="13" y="56"/>
                </a:cubicBezTo>
                <a:cubicBezTo>
                  <a:pt x="13" y="56"/>
                  <a:pt x="14" y="56"/>
                  <a:pt x="14" y="56"/>
                </a:cubicBezTo>
                <a:lnTo>
                  <a:pt x="14" y="61"/>
                </a:lnTo>
                <a:close/>
                <a:moveTo>
                  <a:pt x="23" y="25"/>
                </a:moveTo>
                <a:cubicBezTo>
                  <a:pt x="19" y="25"/>
                  <a:pt x="19" y="25"/>
                  <a:pt x="19" y="25"/>
                </a:cubicBezTo>
                <a:cubicBezTo>
                  <a:pt x="16" y="25"/>
                  <a:pt x="14" y="27"/>
                  <a:pt x="14" y="30"/>
                </a:cubicBezTo>
                <a:cubicBezTo>
                  <a:pt x="14" y="32"/>
                  <a:pt x="14" y="32"/>
                  <a:pt x="14" y="32"/>
                </a:cubicBezTo>
                <a:cubicBezTo>
                  <a:pt x="14" y="31"/>
                  <a:pt x="13" y="31"/>
                  <a:pt x="13" y="31"/>
                </a:cubicBezTo>
                <a:cubicBezTo>
                  <a:pt x="8" y="22"/>
                  <a:pt x="9" y="16"/>
                  <a:pt x="12" y="12"/>
                </a:cubicBezTo>
                <a:cubicBezTo>
                  <a:pt x="13" y="10"/>
                  <a:pt x="15" y="8"/>
                  <a:pt x="18" y="7"/>
                </a:cubicBezTo>
                <a:cubicBezTo>
                  <a:pt x="20" y="7"/>
                  <a:pt x="21" y="7"/>
                  <a:pt x="23" y="7"/>
                </a:cubicBezTo>
                <a:cubicBezTo>
                  <a:pt x="24" y="8"/>
                  <a:pt x="24" y="9"/>
                  <a:pt x="24" y="11"/>
                </a:cubicBezTo>
                <a:cubicBezTo>
                  <a:pt x="27" y="12"/>
                  <a:pt x="27" y="12"/>
                  <a:pt x="27" y="12"/>
                </a:cubicBezTo>
                <a:cubicBezTo>
                  <a:pt x="23" y="12"/>
                  <a:pt x="23" y="12"/>
                  <a:pt x="23" y="12"/>
                </a:cubicBezTo>
                <a:lnTo>
                  <a:pt x="23" y="25"/>
                </a:lnTo>
                <a:close/>
                <a:moveTo>
                  <a:pt x="24" y="80"/>
                </a:moveTo>
                <a:cubicBezTo>
                  <a:pt x="27" y="80"/>
                  <a:pt x="30" y="80"/>
                  <a:pt x="34" y="79"/>
                </a:cubicBezTo>
                <a:cubicBezTo>
                  <a:pt x="34" y="79"/>
                  <a:pt x="35" y="79"/>
                  <a:pt x="35" y="80"/>
                </a:cubicBezTo>
                <a:cubicBezTo>
                  <a:pt x="33" y="81"/>
                  <a:pt x="32" y="82"/>
                  <a:pt x="32" y="85"/>
                </a:cubicBezTo>
                <a:cubicBezTo>
                  <a:pt x="29" y="86"/>
                  <a:pt x="26" y="88"/>
                  <a:pt x="24" y="88"/>
                </a:cubicBezTo>
                <a:lnTo>
                  <a:pt x="24" y="80"/>
                </a:lnTo>
                <a:close/>
                <a:moveTo>
                  <a:pt x="72" y="102"/>
                </a:moveTo>
                <a:cubicBezTo>
                  <a:pt x="24" y="102"/>
                  <a:pt x="24" y="102"/>
                  <a:pt x="24" y="102"/>
                </a:cubicBezTo>
                <a:cubicBezTo>
                  <a:pt x="24" y="95"/>
                  <a:pt x="24" y="95"/>
                  <a:pt x="24" y="95"/>
                </a:cubicBezTo>
                <a:cubicBezTo>
                  <a:pt x="27" y="94"/>
                  <a:pt x="30" y="93"/>
                  <a:pt x="34" y="90"/>
                </a:cubicBezTo>
                <a:cubicBezTo>
                  <a:pt x="35" y="91"/>
                  <a:pt x="37" y="92"/>
                  <a:pt x="38" y="92"/>
                </a:cubicBezTo>
                <a:cubicBezTo>
                  <a:pt x="42" y="92"/>
                  <a:pt x="45" y="89"/>
                  <a:pt x="45" y="85"/>
                </a:cubicBezTo>
                <a:cubicBezTo>
                  <a:pt x="45" y="83"/>
                  <a:pt x="44" y="81"/>
                  <a:pt x="42" y="80"/>
                </a:cubicBezTo>
                <a:cubicBezTo>
                  <a:pt x="44" y="79"/>
                  <a:pt x="46" y="77"/>
                  <a:pt x="46" y="74"/>
                </a:cubicBezTo>
                <a:cubicBezTo>
                  <a:pt x="46" y="70"/>
                  <a:pt x="43" y="67"/>
                  <a:pt x="39" y="67"/>
                </a:cubicBezTo>
                <a:cubicBezTo>
                  <a:pt x="36" y="67"/>
                  <a:pt x="33" y="70"/>
                  <a:pt x="32" y="73"/>
                </a:cubicBezTo>
                <a:cubicBezTo>
                  <a:pt x="29" y="74"/>
                  <a:pt x="26" y="74"/>
                  <a:pt x="24" y="74"/>
                </a:cubicBezTo>
                <a:cubicBezTo>
                  <a:pt x="24" y="36"/>
                  <a:pt x="24" y="36"/>
                  <a:pt x="24" y="36"/>
                </a:cubicBezTo>
                <a:cubicBezTo>
                  <a:pt x="72" y="36"/>
                  <a:pt x="72" y="36"/>
                  <a:pt x="72" y="36"/>
                </a:cubicBezTo>
                <a:lnTo>
                  <a:pt x="72" y="102"/>
                </a:lnTo>
                <a:close/>
              </a:path>
            </a:pathLst>
          </a:custGeom>
          <a:solidFill>
            <a:srgbClr val="56863D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3" grpId="0"/>
      <p:bldP spid="2026" grpId="0"/>
      <p:bldP spid="2035" grpId="0"/>
      <p:bldP spid="2036" grpId="0"/>
      <p:bldP spid="2041" grpId="0"/>
      <p:bldP spid="20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l="9562" t="3797" r="1763" b="3797"/>
          <a:stretch>
            <a:fillRect/>
          </a:stretch>
        </p:blipFill>
        <p:spPr>
          <a:xfrm>
            <a:off x="6878955" y="1369060"/>
            <a:ext cx="4216400" cy="31064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640" h="4892">
                <a:moveTo>
                  <a:pt x="309" y="0"/>
                </a:moveTo>
                <a:lnTo>
                  <a:pt x="6331" y="0"/>
                </a:lnTo>
                <a:cubicBezTo>
                  <a:pt x="6502" y="0"/>
                  <a:pt x="6640" y="138"/>
                  <a:pt x="6640" y="309"/>
                </a:cubicBezTo>
                <a:lnTo>
                  <a:pt x="6640" y="4583"/>
                </a:lnTo>
                <a:cubicBezTo>
                  <a:pt x="6640" y="4754"/>
                  <a:pt x="6502" y="4892"/>
                  <a:pt x="6331" y="4892"/>
                </a:cubicBezTo>
                <a:lnTo>
                  <a:pt x="309" y="4892"/>
                </a:lnTo>
                <a:cubicBezTo>
                  <a:pt x="138" y="4892"/>
                  <a:pt x="0" y="4754"/>
                  <a:pt x="0" y="4583"/>
                </a:cubicBezTo>
                <a:lnTo>
                  <a:pt x="0" y="309"/>
                </a:lnTo>
                <a:cubicBezTo>
                  <a:pt x="0" y="138"/>
                  <a:pt x="138" y="0"/>
                  <a:pt x="309" y="0"/>
                </a:cubicBez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l="8344" t="4340" r="8344" b="3757"/>
          <a:stretch>
            <a:fillRect/>
          </a:stretch>
        </p:blipFill>
        <p:spPr>
          <a:xfrm>
            <a:off x="967105" y="1369060"/>
            <a:ext cx="4216400" cy="31064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640" h="4892">
                <a:moveTo>
                  <a:pt x="309" y="0"/>
                </a:moveTo>
                <a:lnTo>
                  <a:pt x="6331" y="0"/>
                </a:lnTo>
                <a:cubicBezTo>
                  <a:pt x="6502" y="0"/>
                  <a:pt x="6640" y="138"/>
                  <a:pt x="6640" y="309"/>
                </a:cubicBezTo>
                <a:lnTo>
                  <a:pt x="6640" y="4583"/>
                </a:lnTo>
                <a:cubicBezTo>
                  <a:pt x="6640" y="4754"/>
                  <a:pt x="6502" y="4892"/>
                  <a:pt x="6331" y="4892"/>
                </a:cubicBezTo>
                <a:lnTo>
                  <a:pt x="309" y="4892"/>
                </a:lnTo>
                <a:cubicBezTo>
                  <a:pt x="138" y="4892"/>
                  <a:pt x="0" y="4754"/>
                  <a:pt x="0" y="4583"/>
                </a:cubicBezTo>
                <a:lnTo>
                  <a:pt x="0" y="309"/>
                </a:lnTo>
                <a:cubicBezTo>
                  <a:pt x="0" y="138"/>
                  <a:pt x="138" y="0"/>
                  <a:pt x="309" y="0"/>
                </a:cubicBezTo>
                <a:close/>
              </a:path>
            </a:pathLst>
          </a:custGeom>
        </p:spPr>
      </p:pic>
      <p:grpSp>
        <p:nvGrpSpPr>
          <p:cNvPr id="1973" name="组合 1972"/>
          <p:cNvGrpSpPr/>
          <p:nvPr/>
        </p:nvGrpSpPr>
        <p:grpSpPr>
          <a:xfrm>
            <a:off x="3897313" y="279400"/>
            <a:ext cx="4397375" cy="962025"/>
            <a:chOff x="3896989" y="298683"/>
            <a:chExt cx="4398022" cy="962145"/>
          </a:xfrm>
        </p:grpSpPr>
        <p:sp>
          <p:nvSpPr>
            <p:cNvPr id="7178" name="文本框 1973"/>
            <p:cNvSpPr txBox="1"/>
            <p:nvPr/>
          </p:nvSpPr>
          <p:spPr>
            <a:xfrm>
              <a:off x="3896989" y="298683"/>
              <a:ext cx="4398022" cy="5220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请在此处添加您的标题</a:t>
              </a:r>
            </a:p>
          </p:txBody>
        </p:sp>
        <p:sp>
          <p:nvSpPr>
            <p:cNvPr id="7179" name="文本框 1974"/>
            <p:cNvSpPr txBox="1"/>
            <p:nvPr/>
          </p:nvSpPr>
          <p:spPr>
            <a:xfrm>
              <a:off x="3896989" y="860718"/>
              <a:ext cx="439802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Add Your Main Title Here</a:t>
              </a:r>
            </a:p>
          </p:txBody>
        </p:sp>
        <p:cxnSp>
          <p:nvCxnSpPr>
            <p:cNvPr id="1976" name="直接连接符 1975"/>
            <p:cNvCxnSpPr/>
            <p:nvPr/>
          </p:nvCxnSpPr>
          <p:spPr>
            <a:xfrm>
              <a:off x="5181465" y="852790"/>
              <a:ext cx="1829069" cy="0"/>
            </a:xfrm>
            <a:prstGeom prst="line">
              <a:avLst/>
            </a:prstGeom>
            <a:ln w="0">
              <a:solidFill>
                <a:srgbClr val="56863D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783590" y="4602480"/>
            <a:ext cx="4582795" cy="1483995"/>
            <a:chOff x="1035" y="7383"/>
            <a:chExt cx="7217" cy="2337"/>
          </a:xfrm>
        </p:grpSpPr>
        <p:sp>
          <p:nvSpPr>
            <p:cNvPr id="1979" name="文本框 1978"/>
            <p:cNvSpPr txBox="1"/>
            <p:nvPr/>
          </p:nvSpPr>
          <p:spPr>
            <a:xfrm>
              <a:off x="2800" y="7383"/>
              <a:ext cx="368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rPr>
                <a:t>添加您的标题</a:t>
              </a:r>
            </a:p>
          </p:txBody>
        </p:sp>
        <p:sp>
          <p:nvSpPr>
            <p:cNvPr id="1980" name="文本框 1979"/>
            <p:cNvSpPr txBox="1"/>
            <p:nvPr/>
          </p:nvSpPr>
          <p:spPr>
            <a:xfrm>
              <a:off x="1035" y="8025"/>
              <a:ext cx="7217" cy="169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  <a:sym typeface="+mn-ea"/>
                </a:rPr>
                <a:t>最专业的演示，其实是看见最好的自己。欢迎您使用办公资源演示推出的免费原创模板，建议您在使用中，使用思源黑体字体。更多关于免费作品与原创教程，请访问办公资源。</a:t>
              </a:r>
              <a:endParaRPr lang="zh-CN" alt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endParaRPr>
            </a:p>
          </p:txBody>
        </p:sp>
      </p:grpSp>
      <p:cxnSp>
        <p:nvCxnSpPr>
          <p:cNvPr id="2013" name="直接连接符 2012"/>
          <p:cNvCxnSpPr/>
          <p:nvPr/>
        </p:nvCxnSpPr>
        <p:spPr>
          <a:xfrm>
            <a:off x="6096635" y="1369060"/>
            <a:ext cx="0" cy="3167063"/>
          </a:xfrm>
          <a:prstGeom prst="line">
            <a:avLst/>
          </a:prstGeom>
          <a:ln w="0">
            <a:solidFill>
              <a:srgbClr val="56863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6695440" y="4602480"/>
            <a:ext cx="4582795" cy="1483995"/>
            <a:chOff x="1035" y="7383"/>
            <a:chExt cx="7217" cy="2337"/>
          </a:xfrm>
        </p:grpSpPr>
        <p:sp>
          <p:nvSpPr>
            <p:cNvPr id="4" name="文本框 3"/>
            <p:cNvSpPr txBox="1"/>
            <p:nvPr/>
          </p:nvSpPr>
          <p:spPr>
            <a:xfrm>
              <a:off x="2800" y="7383"/>
              <a:ext cx="368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rPr>
                <a:t>添加您的标题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035" y="8025"/>
              <a:ext cx="7217" cy="169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  <a:sym typeface="+mn-ea"/>
                </a:rPr>
                <a:t>最专业的演示，其实是看见最好的自己。欢迎您使用办公资源演示推出的免费原创模板，建议您在使用中，使用思源黑体字体。更多关于免费作品与原创教程，请访问办公资源。</a:t>
              </a:r>
              <a:endParaRPr lang="zh-CN" alt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文本框 2029"/>
          <p:cNvSpPr txBox="1"/>
          <p:nvPr/>
        </p:nvSpPr>
        <p:spPr>
          <a:xfrm>
            <a:off x="3818096" y="2967673"/>
            <a:ext cx="455453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5400" dirty="0">
                <a:solidFill>
                  <a:srgbClr val="56863D"/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明年计划展望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075305" y="2410460"/>
            <a:ext cx="6040120" cy="2036445"/>
            <a:chOff x="4843" y="3711"/>
            <a:chExt cx="9512" cy="3207"/>
          </a:xfrm>
        </p:grpSpPr>
        <p:grpSp>
          <p:nvGrpSpPr>
            <p:cNvPr id="2099" name="组合 2098"/>
            <p:cNvGrpSpPr/>
            <p:nvPr/>
          </p:nvGrpSpPr>
          <p:grpSpPr>
            <a:xfrm>
              <a:off x="4843" y="5976"/>
              <a:ext cx="9513" cy="942"/>
              <a:chOff x="3493119" y="4376948"/>
              <a:chExt cx="7360973" cy="730804"/>
            </a:xfrm>
          </p:grpSpPr>
          <p:grpSp>
            <p:nvGrpSpPr>
              <p:cNvPr id="6158" name="组合 2106"/>
              <p:cNvGrpSpPr/>
              <p:nvPr/>
            </p:nvGrpSpPr>
            <p:grpSpPr>
              <a:xfrm flipV="1">
                <a:off x="3493119" y="4376948"/>
                <a:ext cx="1224470" cy="730804"/>
                <a:chOff x="4702629" y="2354575"/>
                <a:chExt cx="1086152" cy="587919"/>
              </a:xfrm>
            </p:grpSpPr>
            <p:cxnSp>
              <p:nvCxnSpPr>
                <p:cNvPr id="2111" name="直接连接符 2110"/>
                <p:cNvCxnSpPr/>
                <p:nvPr/>
              </p:nvCxnSpPr>
              <p:spPr>
                <a:xfrm>
                  <a:off x="4702629" y="2354575"/>
                  <a:ext cx="0" cy="587919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2" name="直接连接符 2111"/>
                <p:cNvCxnSpPr/>
                <p:nvPr/>
              </p:nvCxnSpPr>
              <p:spPr>
                <a:xfrm rot="5400000">
                  <a:off x="5245750" y="1811455"/>
                  <a:ext cx="0" cy="1086243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59" name="组合 2107"/>
              <p:cNvGrpSpPr/>
              <p:nvPr/>
            </p:nvGrpSpPr>
            <p:grpSpPr>
              <a:xfrm flipH="1" flipV="1">
                <a:off x="9629622" y="4376948"/>
                <a:ext cx="1224470" cy="730804"/>
                <a:chOff x="4702629" y="2354575"/>
                <a:chExt cx="1086152" cy="587919"/>
              </a:xfrm>
            </p:grpSpPr>
            <p:cxnSp>
              <p:nvCxnSpPr>
                <p:cNvPr id="2109" name="直接连接符 2108"/>
                <p:cNvCxnSpPr/>
                <p:nvPr/>
              </p:nvCxnSpPr>
              <p:spPr>
                <a:xfrm>
                  <a:off x="4702629" y="2354575"/>
                  <a:ext cx="0" cy="587919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0" name="直接连接符 2109"/>
                <p:cNvCxnSpPr/>
                <p:nvPr/>
              </p:nvCxnSpPr>
              <p:spPr>
                <a:xfrm rot="5400000">
                  <a:off x="5245750" y="1811455"/>
                  <a:ext cx="0" cy="1086243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00" name="组合 2099"/>
            <p:cNvGrpSpPr/>
            <p:nvPr/>
          </p:nvGrpSpPr>
          <p:grpSpPr>
            <a:xfrm flipH="1" flipV="1">
              <a:off x="4843" y="3711"/>
              <a:ext cx="9513" cy="943"/>
              <a:chOff x="3424715" y="4465315"/>
              <a:chExt cx="7360973" cy="730804"/>
            </a:xfrm>
          </p:grpSpPr>
          <p:grpSp>
            <p:nvGrpSpPr>
              <p:cNvPr id="6152" name="组合 2100"/>
              <p:cNvGrpSpPr/>
              <p:nvPr/>
            </p:nvGrpSpPr>
            <p:grpSpPr>
              <a:xfrm flipV="1">
                <a:off x="3424715" y="4465315"/>
                <a:ext cx="1224470" cy="730804"/>
                <a:chOff x="4702629" y="2354575"/>
                <a:chExt cx="1086152" cy="587919"/>
              </a:xfrm>
            </p:grpSpPr>
            <p:cxnSp>
              <p:nvCxnSpPr>
                <p:cNvPr id="2105" name="直接连接符 2104"/>
                <p:cNvCxnSpPr/>
                <p:nvPr/>
              </p:nvCxnSpPr>
              <p:spPr>
                <a:xfrm>
                  <a:off x="4702629" y="2354575"/>
                  <a:ext cx="0" cy="587919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6" name="直接连接符 2105"/>
                <p:cNvCxnSpPr/>
                <p:nvPr/>
              </p:nvCxnSpPr>
              <p:spPr>
                <a:xfrm rot="5400000">
                  <a:off x="5245750" y="1811455"/>
                  <a:ext cx="0" cy="1086243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53" name="组合 2101"/>
              <p:cNvGrpSpPr/>
              <p:nvPr/>
            </p:nvGrpSpPr>
            <p:grpSpPr>
              <a:xfrm flipH="1" flipV="1">
                <a:off x="9561218" y="4465315"/>
                <a:ext cx="1224470" cy="730804"/>
                <a:chOff x="4702629" y="2354575"/>
                <a:chExt cx="1086152" cy="587919"/>
              </a:xfrm>
            </p:grpSpPr>
            <p:cxnSp>
              <p:nvCxnSpPr>
                <p:cNvPr id="2103" name="直接连接符 2102"/>
                <p:cNvCxnSpPr/>
                <p:nvPr/>
              </p:nvCxnSpPr>
              <p:spPr>
                <a:xfrm>
                  <a:off x="4702629" y="2354575"/>
                  <a:ext cx="0" cy="587919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4" name="直接连接符 2103"/>
                <p:cNvCxnSpPr/>
                <p:nvPr/>
              </p:nvCxnSpPr>
              <p:spPr>
                <a:xfrm rot="5400000">
                  <a:off x="5245750" y="1811455"/>
                  <a:ext cx="0" cy="1086243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1832" t="183" r="2084" b="2900"/>
          <a:stretch>
            <a:fillRect/>
          </a:stretch>
        </p:blipFill>
        <p:spPr>
          <a:xfrm>
            <a:off x="7234555" y="1637665"/>
            <a:ext cx="4128770" cy="47110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02" h="7419">
                <a:moveTo>
                  <a:pt x="0" y="0"/>
                </a:moveTo>
                <a:lnTo>
                  <a:pt x="5418" y="0"/>
                </a:lnTo>
                <a:lnTo>
                  <a:pt x="6502" y="1084"/>
                </a:lnTo>
                <a:lnTo>
                  <a:pt x="6502" y="7419"/>
                </a:lnTo>
                <a:lnTo>
                  <a:pt x="1084" y="7419"/>
                </a:lnTo>
                <a:lnTo>
                  <a:pt x="0" y="6335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973" name="组合 1972"/>
          <p:cNvGrpSpPr/>
          <p:nvPr/>
        </p:nvGrpSpPr>
        <p:grpSpPr>
          <a:xfrm>
            <a:off x="3897313" y="279400"/>
            <a:ext cx="4397375" cy="962025"/>
            <a:chOff x="3896989" y="298683"/>
            <a:chExt cx="4398022" cy="962145"/>
          </a:xfrm>
        </p:grpSpPr>
        <p:sp>
          <p:nvSpPr>
            <p:cNvPr id="7178" name="文本框 1973"/>
            <p:cNvSpPr txBox="1"/>
            <p:nvPr/>
          </p:nvSpPr>
          <p:spPr>
            <a:xfrm>
              <a:off x="3896989" y="298683"/>
              <a:ext cx="4398022" cy="5220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请在此处添加您的标题</a:t>
              </a:r>
            </a:p>
          </p:txBody>
        </p:sp>
        <p:sp>
          <p:nvSpPr>
            <p:cNvPr id="7179" name="文本框 1974"/>
            <p:cNvSpPr txBox="1"/>
            <p:nvPr/>
          </p:nvSpPr>
          <p:spPr>
            <a:xfrm>
              <a:off x="3896989" y="860718"/>
              <a:ext cx="439802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Add Your Main Title Here</a:t>
              </a:r>
            </a:p>
          </p:txBody>
        </p:sp>
        <p:cxnSp>
          <p:nvCxnSpPr>
            <p:cNvPr id="1976" name="直接连接符 1975"/>
            <p:cNvCxnSpPr/>
            <p:nvPr/>
          </p:nvCxnSpPr>
          <p:spPr>
            <a:xfrm>
              <a:off x="5181465" y="852790"/>
              <a:ext cx="1829069" cy="0"/>
            </a:xfrm>
            <a:prstGeom prst="line">
              <a:avLst/>
            </a:prstGeom>
            <a:ln w="0">
              <a:solidFill>
                <a:srgbClr val="56863D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81" name="文本框 1980"/>
          <p:cNvSpPr txBox="1"/>
          <p:nvPr/>
        </p:nvSpPr>
        <p:spPr>
          <a:xfrm flipH="1">
            <a:off x="1976438" y="1358900"/>
            <a:ext cx="2690813" cy="3987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2000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cs"/>
              </a:rPr>
              <a:t>添加您的标题</a:t>
            </a:r>
          </a:p>
        </p:txBody>
      </p:sp>
      <p:sp>
        <p:nvSpPr>
          <p:cNvPr id="1982" name="文本框 1981"/>
          <p:cNvSpPr txBox="1"/>
          <p:nvPr/>
        </p:nvSpPr>
        <p:spPr>
          <a:xfrm flipH="1">
            <a:off x="2465388" y="1933575"/>
            <a:ext cx="454501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cxnSp>
        <p:nvCxnSpPr>
          <p:cNvPr id="1983" name="直接连接符 1982"/>
          <p:cNvCxnSpPr/>
          <p:nvPr/>
        </p:nvCxnSpPr>
        <p:spPr>
          <a:xfrm>
            <a:off x="2549525" y="1833563"/>
            <a:ext cx="2582863" cy="0"/>
          </a:xfrm>
          <a:prstGeom prst="line">
            <a:avLst/>
          </a:prstGeom>
          <a:ln w="0">
            <a:solidFill>
              <a:srgbClr val="56863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78" name="组合 1977"/>
          <p:cNvGrpSpPr/>
          <p:nvPr/>
        </p:nvGrpSpPr>
        <p:grpSpPr>
          <a:xfrm>
            <a:off x="825500" y="1401763"/>
            <a:ext cx="1287463" cy="1287462"/>
            <a:chOff x="730149" y="1431924"/>
            <a:chExt cx="1558071" cy="1558071"/>
          </a:xfrm>
          <a:solidFill>
            <a:srgbClr val="56863D"/>
          </a:solidFill>
        </p:grpSpPr>
        <p:sp>
          <p:nvSpPr>
            <p:cNvPr id="1980" name="矩形 1979"/>
            <p:cNvSpPr/>
            <p:nvPr/>
          </p:nvSpPr>
          <p:spPr>
            <a:xfrm>
              <a:off x="730149" y="1431924"/>
              <a:ext cx="1558071" cy="1558071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+mn-cs"/>
              </a:endParaRPr>
            </a:p>
          </p:txBody>
        </p:sp>
        <p:grpSp>
          <p:nvGrpSpPr>
            <p:cNvPr id="31795" name="组合 2045"/>
            <p:cNvGrpSpPr/>
            <p:nvPr/>
          </p:nvGrpSpPr>
          <p:grpSpPr>
            <a:xfrm>
              <a:off x="1163109" y="1895840"/>
              <a:ext cx="692150" cy="630238"/>
              <a:chOff x="848620" y="1876790"/>
              <a:chExt cx="692150" cy="630238"/>
            </a:xfrm>
            <a:grpFill/>
          </p:grpSpPr>
          <p:sp>
            <p:nvSpPr>
              <p:cNvPr id="31796" name="Rectangle 576"/>
              <p:cNvSpPr/>
              <p:nvPr/>
            </p:nvSpPr>
            <p:spPr>
              <a:xfrm>
                <a:off x="848620" y="1876790"/>
                <a:ext cx="692150" cy="630238"/>
              </a:xfrm>
              <a:prstGeom prst="rect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fontAlgn="base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endParaRPr>
              </a:p>
            </p:txBody>
          </p:sp>
          <p:sp>
            <p:nvSpPr>
              <p:cNvPr id="31797" name="Rectangle 577"/>
              <p:cNvSpPr/>
              <p:nvPr/>
            </p:nvSpPr>
            <p:spPr>
              <a:xfrm>
                <a:off x="908945" y="1937115"/>
                <a:ext cx="571500" cy="420688"/>
              </a:xfrm>
              <a:prstGeom prst="rect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fontAlgn="base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endParaRPr>
              </a:p>
            </p:txBody>
          </p:sp>
          <p:sp>
            <p:nvSpPr>
              <p:cNvPr id="31798" name="Freeform 578"/>
              <p:cNvSpPr/>
              <p:nvPr/>
            </p:nvSpPr>
            <p:spPr>
              <a:xfrm>
                <a:off x="1112145" y="2079990"/>
                <a:ext cx="368300" cy="168275"/>
              </a:xfrm>
              <a:custGeom>
                <a:avLst/>
                <a:gdLst/>
                <a:ahLst/>
                <a:cxnLst>
                  <a:cxn ang="0">
                    <a:pos x="0" y="531371316"/>
                  </a:cxn>
                  <a:cxn ang="0">
                    <a:pos x="423714117" y="83901915"/>
                  </a:cxn>
                  <a:cxn ang="0">
                    <a:pos x="776808589" y="83901915"/>
                  </a:cxn>
                  <a:cxn ang="0">
                    <a:pos x="1384131531" y="629255014"/>
                  </a:cxn>
                </a:cxnLst>
                <a:rect l="0" t="0" r="0" b="0"/>
                <a:pathLst>
                  <a:path w="98" h="45">
                    <a:moveTo>
                      <a:pt x="0" y="38"/>
                    </a:moveTo>
                    <a:cubicBezTo>
                      <a:pt x="30" y="6"/>
                      <a:pt x="30" y="6"/>
                      <a:pt x="30" y="6"/>
                    </a:cubicBezTo>
                    <a:cubicBezTo>
                      <a:pt x="37" y="1"/>
                      <a:pt x="48" y="0"/>
                      <a:pt x="55" y="6"/>
                    </a:cubicBezTo>
                    <a:cubicBezTo>
                      <a:pt x="98" y="45"/>
                      <a:pt x="98" y="45"/>
                      <a:pt x="98" y="45"/>
                    </a:cubicBezTo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endParaRPr>
              </a:p>
            </p:txBody>
          </p:sp>
          <p:sp>
            <p:nvSpPr>
              <p:cNvPr id="31799" name="Freeform 579"/>
              <p:cNvSpPr/>
              <p:nvPr/>
            </p:nvSpPr>
            <p:spPr>
              <a:xfrm>
                <a:off x="908945" y="2170478"/>
                <a:ext cx="285750" cy="127000"/>
              </a:xfrm>
              <a:custGeom>
                <a:avLst/>
                <a:gdLst/>
                <a:ahLst/>
                <a:cxnLst>
                  <a:cxn ang="0">
                    <a:pos x="0" y="362764294"/>
                  </a:cxn>
                  <a:cxn ang="0">
                    <a:pos x="282730826" y="83715412"/>
                  </a:cxn>
                  <a:cxn ang="0">
                    <a:pos x="636147178" y="83715412"/>
                  </a:cxn>
                  <a:cxn ang="0">
                    <a:pos x="1074382401" y="474382353"/>
                  </a:cxn>
                </a:cxnLst>
                <a:rect l="0" t="0" r="0" b="0"/>
                <a:pathLst>
                  <a:path w="76" h="34">
                    <a:moveTo>
                      <a:pt x="0" y="26"/>
                    </a:moveTo>
                    <a:cubicBezTo>
                      <a:pt x="20" y="6"/>
                      <a:pt x="20" y="6"/>
                      <a:pt x="20" y="6"/>
                    </a:cubicBezTo>
                    <a:cubicBezTo>
                      <a:pt x="27" y="1"/>
                      <a:pt x="38" y="0"/>
                      <a:pt x="45" y="6"/>
                    </a:cubicBezTo>
                    <a:cubicBezTo>
                      <a:pt x="76" y="34"/>
                      <a:pt x="76" y="34"/>
                      <a:pt x="76" y="34"/>
                    </a:cubicBezTo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endParaRPr>
              </a:p>
            </p:txBody>
          </p:sp>
          <p:sp>
            <p:nvSpPr>
              <p:cNvPr id="31800" name="Oval 580"/>
              <p:cNvSpPr/>
              <p:nvPr/>
            </p:nvSpPr>
            <p:spPr>
              <a:xfrm>
                <a:off x="1059757" y="1997440"/>
                <a:ext cx="90488" cy="90488"/>
              </a:xfrm>
              <a:prstGeom prst="ellips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fontAlgn="base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endParaRPr>
              </a:p>
            </p:txBody>
          </p:sp>
          <p:sp>
            <p:nvSpPr>
              <p:cNvPr id="31801" name="Freeform 581"/>
              <p:cNvSpPr/>
              <p:nvPr/>
            </p:nvSpPr>
            <p:spPr>
              <a:xfrm>
                <a:off x="1180407" y="2176828"/>
                <a:ext cx="195263" cy="30163"/>
              </a:xfrm>
              <a:custGeom>
                <a:avLst/>
                <a:gdLst/>
                <a:ahLst/>
                <a:cxnLst>
                  <a:cxn ang="0">
                    <a:pos x="309980806" y="0"/>
                  </a:cxn>
                  <a:cxn ang="0">
                    <a:pos x="214214624" y="47884556"/>
                  </a:cxn>
                  <a:cxn ang="0">
                    <a:pos x="143650068" y="0"/>
                  </a:cxn>
                  <a:cxn ang="0">
                    <a:pos x="70564556" y="47884556"/>
                  </a:cxn>
                  <a:cxn ang="0">
                    <a:pos x="0" y="0"/>
                  </a:cxn>
                </a:cxnLst>
                <a:rect l="0" t="0" r="0" b="0"/>
                <a:pathLst>
                  <a:path w="123" h="19">
                    <a:moveTo>
                      <a:pt x="123" y="0"/>
                    </a:moveTo>
                    <a:lnTo>
                      <a:pt x="85" y="19"/>
                    </a:lnTo>
                    <a:lnTo>
                      <a:pt x="57" y="0"/>
                    </a:lnTo>
                    <a:lnTo>
                      <a:pt x="28" y="19"/>
                    </a:lnTo>
                    <a:lnTo>
                      <a:pt x="0" y="0"/>
                    </a:lnTo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endParaRPr>
              </a:p>
            </p:txBody>
          </p:sp>
        </p:grpSp>
      </p:grpSp>
      <p:grpSp>
        <p:nvGrpSpPr>
          <p:cNvPr id="1984" name="组合 1983"/>
          <p:cNvGrpSpPr/>
          <p:nvPr/>
        </p:nvGrpSpPr>
        <p:grpSpPr>
          <a:xfrm>
            <a:off x="835025" y="3181350"/>
            <a:ext cx="1287463" cy="1287463"/>
            <a:chOff x="730149" y="3059340"/>
            <a:chExt cx="1558071" cy="1558071"/>
          </a:xfrm>
          <a:solidFill>
            <a:srgbClr val="56863D"/>
          </a:solidFill>
        </p:grpSpPr>
        <p:sp>
          <p:nvSpPr>
            <p:cNvPr id="1992" name="矩形 1991"/>
            <p:cNvSpPr/>
            <p:nvPr/>
          </p:nvSpPr>
          <p:spPr>
            <a:xfrm>
              <a:off x="730149" y="3059340"/>
              <a:ext cx="1558071" cy="1558071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+mn-cs"/>
              </a:endParaRPr>
            </a:p>
          </p:txBody>
        </p:sp>
        <p:grpSp>
          <p:nvGrpSpPr>
            <p:cNvPr id="31778" name="组合 2047"/>
            <p:cNvGrpSpPr/>
            <p:nvPr/>
          </p:nvGrpSpPr>
          <p:grpSpPr>
            <a:xfrm>
              <a:off x="1163109" y="3523256"/>
              <a:ext cx="692150" cy="630238"/>
              <a:chOff x="6123189" y="3367505"/>
              <a:chExt cx="692150" cy="630238"/>
            </a:xfrm>
            <a:grpFill/>
          </p:grpSpPr>
          <p:sp>
            <p:nvSpPr>
              <p:cNvPr id="31779" name="Line 588"/>
              <p:cNvSpPr/>
              <p:nvPr/>
            </p:nvSpPr>
            <p:spPr>
              <a:xfrm>
                <a:off x="6123189" y="3367505"/>
                <a:ext cx="692150" cy="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80" name="Line 589"/>
              <p:cNvSpPr/>
              <p:nvPr/>
            </p:nvSpPr>
            <p:spPr>
              <a:xfrm flipH="1">
                <a:off x="6123189" y="3488155"/>
                <a:ext cx="692150" cy="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81" name="Line 590"/>
              <p:cNvSpPr/>
              <p:nvPr/>
            </p:nvSpPr>
            <p:spPr>
              <a:xfrm flipV="1">
                <a:off x="6393064" y="3367505"/>
                <a:ext cx="0" cy="12065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82" name="Line 591"/>
              <p:cNvSpPr/>
              <p:nvPr/>
            </p:nvSpPr>
            <p:spPr>
              <a:xfrm flipV="1">
                <a:off x="6543876" y="3367505"/>
                <a:ext cx="0" cy="12065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83" name="Line 592"/>
              <p:cNvSpPr/>
              <p:nvPr/>
            </p:nvSpPr>
            <p:spPr>
              <a:xfrm flipV="1">
                <a:off x="6243839" y="3367505"/>
                <a:ext cx="0" cy="12065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84" name="Line 593"/>
              <p:cNvSpPr/>
              <p:nvPr/>
            </p:nvSpPr>
            <p:spPr>
              <a:xfrm flipV="1">
                <a:off x="6694689" y="3367505"/>
                <a:ext cx="0" cy="12065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85" name="Line 594"/>
              <p:cNvSpPr/>
              <p:nvPr/>
            </p:nvSpPr>
            <p:spPr>
              <a:xfrm flipV="1">
                <a:off x="6393064" y="3877093"/>
                <a:ext cx="0" cy="12065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86" name="Line 595"/>
              <p:cNvSpPr/>
              <p:nvPr/>
            </p:nvSpPr>
            <p:spPr>
              <a:xfrm flipV="1">
                <a:off x="6543876" y="3877093"/>
                <a:ext cx="0" cy="12065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87" name="Line 596"/>
              <p:cNvSpPr/>
              <p:nvPr/>
            </p:nvSpPr>
            <p:spPr>
              <a:xfrm flipV="1">
                <a:off x="6243839" y="3877093"/>
                <a:ext cx="0" cy="12065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88" name="Line 597"/>
              <p:cNvSpPr/>
              <p:nvPr/>
            </p:nvSpPr>
            <p:spPr>
              <a:xfrm flipV="1">
                <a:off x="6694689" y="3877093"/>
                <a:ext cx="0" cy="12065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89" name="Rectangle 598"/>
              <p:cNvSpPr/>
              <p:nvPr/>
            </p:nvSpPr>
            <p:spPr>
              <a:xfrm>
                <a:off x="6123189" y="3877093"/>
                <a:ext cx="692150" cy="120650"/>
              </a:xfrm>
              <a:prstGeom prst="rect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fontAlgn="base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endParaRPr>
              </a:p>
            </p:txBody>
          </p:sp>
          <p:sp>
            <p:nvSpPr>
              <p:cNvPr id="31790" name="Rectangle 599"/>
              <p:cNvSpPr/>
              <p:nvPr/>
            </p:nvSpPr>
            <p:spPr>
              <a:xfrm>
                <a:off x="6123189" y="3488155"/>
                <a:ext cx="692150" cy="388938"/>
              </a:xfrm>
              <a:prstGeom prst="rect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fontAlgn="base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endParaRPr>
              </a:p>
            </p:txBody>
          </p:sp>
          <p:sp>
            <p:nvSpPr>
              <p:cNvPr id="31791" name="Line 600"/>
              <p:cNvSpPr/>
              <p:nvPr/>
            </p:nvSpPr>
            <p:spPr>
              <a:xfrm flipV="1">
                <a:off x="6123189" y="3367505"/>
                <a:ext cx="0" cy="12065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92" name="Line 601"/>
              <p:cNvSpPr/>
              <p:nvPr/>
            </p:nvSpPr>
            <p:spPr>
              <a:xfrm>
                <a:off x="6815339" y="3367505"/>
                <a:ext cx="0" cy="12065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93" name="Freeform 602"/>
              <p:cNvSpPr/>
              <p:nvPr/>
            </p:nvSpPr>
            <p:spPr>
              <a:xfrm>
                <a:off x="6393064" y="3607218"/>
                <a:ext cx="150813" cy="150813"/>
              </a:xfrm>
              <a:custGeom>
                <a:avLst/>
                <a:gdLst/>
                <a:ahLst/>
                <a:cxnLst>
                  <a:cxn ang="0">
                    <a:pos x="0" y="239416431"/>
                  </a:cxn>
                  <a:cxn ang="0">
                    <a:pos x="0" y="0"/>
                  </a:cxn>
                  <a:cxn ang="0">
                    <a:pos x="239416431" y="118448530"/>
                  </a:cxn>
                  <a:cxn ang="0">
                    <a:pos x="0" y="239416431"/>
                  </a:cxn>
                </a:cxnLst>
                <a:rect l="0" t="0" r="0" b="0"/>
                <a:pathLst>
                  <a:path w="95" h="95">
                    <a:moveTo>
                      <a:pt x="0" y="95"/>
                    </a:moveTo>
                    <a:lnTo>
                      <a:pt x="0" y="0"/>
                    </a:lnTo>
                    <a:lnTo>
                      <a:pt x="95" y="47"/>
                    </a:lnTo>
                    <a:lnTo>
                      <a:pt x="0" y="95"/>
                    </a:lnTo>
                    <a:close/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endParaRPr>
              </a:p>
            </p:txBody>
          </p:sp>
        </p:grpSp>
      </p:grpSp>
      <p:grpSp>
        <p:nvGrpSpPr>
          <p:cNvPr id="1985" name="组合 1984"/>
          <p:cNvGrpSpPr/>
          <p:nvPr/>
        </p:nvGrpSpPr>
        <p:grpSpPr>
          <a:xfrm>
            <a:off x="850900" y="4991100"/>
            <a:ext cx="1287463" cy="1287463"/>
            <a:chOff x="730149" y="4686757"/>
            <a:chExt cx="1558071" cy="1558071"/>
          </a:xfrm>
          <a:solidFill>
            <a:srgbClr val="56863D"/>
          </a:solidFill>
        </p:grpSpPr>
        <p:sp>
          <p:nvSpPr>
            <p:cNvPr id="1987" name="矩形 1986"/>
            <p:cNvSpPr/>
            <p:nvPr/>
          </p:nvSpPr>
          <p:spPr>
            <a:xfrm>
              <a:off x="730149" y="4686757"/>
              <a:ext cx="1558071" cy="1558071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+mn-cs"/>
              </a:endParaRPr>
            </a:p>
          </p:txBody>
        </p:sp>
        <p:grpSp>
          <p:nvGrpSpPr>
            <p:cNvPr id="31763" name="组合 2048"/>
            <p:cNvGrpSpPr/>
            <p:nvPr/>
          </p:nvGrpSpPr>
          <p:grpSpPr>
            <a:xfrm>
              <a:off x="1163109" y="5048979"/>
              <a:ext cx="692151" cy="690563"/>
              <a:chOff x="928177" y="5029929"/>
              <a:chExt cx="692151" cy="690563"/>
            </a:xfrm>
            <a:grpFill/>
          </p:grpSpPr>
          <p:sp>
            <p:nvSpPr>
              <p:cNvPr id="31764" name="Freeform 603"/>
              <p:cNvSpPr/>
              <p:nvPr/>
            </p:nvSpPr>
            <p:spPr>
              <a:xfrm>
                <a:off x="928177" y="5360129"/>
                <a:ext cx="692150" cy="360363"/>
              </a:xfrm>
              <a:custGeom>
                <a:avLst/>
                <a:gdLst/>
                <a:ahLst/>
                <a:cxnLst>
                  <a:cxn ang="0">
                    <a:pos x="2147483646" y="0"/>
                  </a:cxn>
                  <a:cxn ang="0">
                    <a:pos x="2147483646" y="1127271771"/>
                  </a:cxn>
                  <a:cxn ang="0">
                    <a:pos x="2147483646" y="1352723873"/>
                  </a:cxn>
                  <a:cxn ang="0">
                    <a:pos x="226404522" y="1352723873"/>
                  </a:cxn>
                  <a:cxn ang="0">
                    <a:pos x="0" y="1127271771"/>
                  </a:cxn>
                  <a:cxn ang="0">
                    <a:pos x="0" y="0"/>
                  </a:cxn>
                </a:cxnLst>
                <a:rect l="0" t="0" r="0" b="0"/>
                <a:pathLst>
                  <a:path w="184" h="96">
                    <a:moveTo>
                      <a:pt x="184" y="0"/>
                    </a:moveTo>
                    <a:cubicBezTo>
                      <a:pt x="184" y="80"/>
                      <a:pt x="184" y="80"/>
                      <a:pt x="184" y="80"/>
                    </a:cubicBezTo>
                    <a:cubicBezTo>
                      <a:pt x="184" y="89"/>
                      <a:pt x="177" y="96"/>
                      <a:pt x="168" y="96"/>
                    </a:cubicBezTo>
                    <a:cubicBezTo>
                      <a:pt x="16" y="96"/>
                      <a:pt x="16" y="96"/>
                      <a:pt x="16" y="96"/>
                    </a:cubicBezTo>
                    <a:cubicBezTo>
                      <a:pt x="7" y="96"/>
                      <a:pt x="0" y="89"/>
                      <a:pt x="0" y="8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endParaRPr>
              </a:p>
            </p:txBody>
          </p:sp>
          <p:sp>
            <p:nvSpPr>
              <p:cNvPr id="31765" name="Rectangle 604"/>
              <p:cNvSpPr/>
              <p:nvPr/>
            </p:nvSpPr>
            <p:spPr>
              <a:xfrm>
                <a:off x="928177" y="5239479"/>
                <a:ext cx="692150" cy="120650"/>
              </a:xfrm>
              <a:prstGeom prst="rect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fontAlgn="base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endParaRPr>
              </a:p>
            </p:txBody>
          </p:sp>
          <p:sp>
            <p:nvSpPr>
              <p:cNvPr id="31766" name="Line 605"/>
              <p:cNvSpPr/>
              <p:nvPr/>
            </p:nvSpPr>
            <p:spPr>
              <a:xfrm>
                <a:off x="928177" y="5239479"/>
                <a:ext cx="120650" cy="12065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67" name="Line 606"/>
              <p:cNvSpPr/>
              <p:nvPr/>
            </p:nvSpPr>
            <p:spPr>
              <a:xfrm>
                <a:off x="1123440" y="5239479"/>
                <a:ext cx="120650" cy="12065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68" name="Line 607"/>
              <p:cNvSpPr/>
              <p:nvPr/>
            </p:nvSpPr>
            <p:spPr>
              <a:xfrm>
                <a:off x="1304415" y="5239479"/>
                <a:ext cx="120650" cy="12065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69" name="Line 608"/>
              <p:cNvSpPr/>
              <p:nvPr/>
            </p:nvSpPr>
            <p:spPr>
              <a:xfrm>
                <a:off x="1499677" y="5239479"/>
                <a:ext cx="120650" cy="12065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70" name="Freeform 609"/>
              <p:cNvSpPr/>
              <p:nvPr/>
            </p:nvSpPr>
            <p:spPr>
              <a:xfrm>
                <a:off x="928177" y="5029929"/>
                <a:ext cx="692150" cy="179388"/>
              </a:xfrm>
              <a:custGeom>
                <a:avLst/>
                <a:gdLst/>
                <a:ahLst/>
                <a:cxnLst>
                  <a:cxn ang="0">
                    <a:pos x="1098788125" y="183972713"/>
                  </a:cxn>
                  <a:cxn ang="0">
                    <a:pos x="17641888" y="284779244"/>
                  </a:cxn>
                  <a:cxn ang="0">
                    <a:pos x="0" y="95766204"/>
                  </a:cxn>
                  <a:cxn ang="0">
                    <a:pos x="1081147825" y="0"/>
                  </a:cxn>
                  <a:cxn ang="0">
                    <a:pos x="1098788125" y="183972713"/>
                  </a:cxn>
                </a:cxnLst>
                <a:rect l="0" t="0" r="0" b="0"/>
                <a:pathLst>
                  <a:path w="436" h="113">
                    <a:moveTo>
                      <a:pt x="436" y="73"/>
                    </a:moveTo>
                    <a:lnTo>
                      <a:pt x="7" y="113"/>
                    </a:lnTo>
                    <a:lnTo>
                      <a:pt x="0" y="38"/>
                    </a:lnTo>
                    <a:lnTo>
                      <a:pt x="429" y="0"/>
                    </a:lnTo>
                    <a:lnTo>
                      <a:pt x="436" y="73"/>
                    </a:lnTo>
                    <a:close/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endParaRPr>
              </a:p>
            </p:txBody>
          </p:sp>
          <p:sp>
            <p:nvSpPr>
              <p:cNvPr id="31771" name="Line 610"/>
              <p:cNvSpPr/>
              <p:nvPr/>
            </p:nvSpPr>
            <p:spPr>
              <a:xfrm>
                <a:off x="928177" y="5090254"/>
                <a:ext cx="128588" cy="10795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72" name="Line 611"/>
              <p:cNvSpPr/>
              <p:nvPr/>
            </p:nvSpPr>
            <p:spPr>
              <a:xfrm>
                <a:off x="1120265" y="5074379"/>
                <a:ext cx="131763" cy="106363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73" name="Line 612"/>
              <p:cNvSpPr/>
              <p:nvPr/>
            </p:nvSpPr>
            <p:spPr>
              <a:xfrm>
                <a:off x="1301240" y="5056916"/>
                <a:ext cx="127000" cy="10795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74" name="Line 613"/>
              <p:cNvSpPr/>
              <p:nvPr/>
            </p:nvSpPr>
            <p:spPr>
              <a:xfrm>
                <a:off x="1491740" y="5041041"/>
                <a:ext cx="128588" cy="104775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75" name="Line 614"/>
              <p:cNvSpPr/>
              <p:nvPr/>
            </p:nvSpPr>
            <p:spPr>
              <a:xfrm>
                <a:off x="1048827" y="5480779"/>
                <a:ext cx="450850" cy="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776" name="Line 615"/>
              <p:cNvSpPr/>
              <p:nvPr/>
            </p:nvSpPr>
            <p:spPr>
              <a:xfrm>
                <a:off x="1048827" y="5569679"/>
                <a:ext cx="450850" cy="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sp>
        <p:nvSpPr>
          <p:cNvPr id="2045" name="文本框 2044"/>
          <p:cNvSpPr txBox="1"/>
          <p:nvPr/>
        </p:nvSpPr>
        <p:spPr>
          <a:xfrm flipH="1">
            <a:off x="1974850" y="3127375"/>
            <a:ext cx="26908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2000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cs"/>
              </a:rPr>
              <a:t>添加您的标题</a:t>
            </a:r>
          </a:p>
        </p:txBody>
      </p:sp>
      <p:sp>
        <p:nvSpPr>
          <p:cNvPr id="2047" name="文本框 2046"/>
          <p:cNvSpPr txBox="1"/>
          <p:nvPr/>
        </p:nvSpPr>
        <p:spPr>
          <a:xfrm flipH="1">
            <a:off x="2465388" y="3702050"/>
            <a:ext cx="454501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cxnSp>
        <p:nvCxnSpPr>
          <p:cNvPr id="2051" name="直接连接符 2050"/>
          <p:cNvCxnSpPr/>
          <p:nvPr/>
        </p:nvCxnSpPr>
        <p:spPr>
          <a:xfrm>
            <a:off x="2547938" y="3602038"/>
            <a:ext cx="2584450" cy="0"/>
          </a:xfrm>
          <a:prstGeom prst="line">
            <a:avLst/>
          </a:prstGeom>
          <a:ln w="0">
            <a:solidFill>
              <a:srgbClr val="56863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文本框 2051"/>
          <p:cNvSpPr txBox="1"/>
          <p:nvPr/>
        </p:nvSpPr>
        <p:spPr>
          <a:xfrm flipH="1">
            <a:off x="2005013" y="4943475"/>
            <a:ext cx="26908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2000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cs"/>
              </a:rPr>
              <a:t>添加您的标题</a:t>
            </a:r>
          </a:p>
        </p:txBody>
      </p:sp>
      <p:sp>
        <p:nvSpPr>
          <p:cNvPr id="2053" name="文本框 2052"/>
          <p:cNvSpPr txBox="1"/>
          <p:nvPr/>
        </p:nvSpPr>
        <p:spPr>
          <a:xfrm flipH="1">
            <a:off x="2495550" y="5518150"/>
            <a:ext cx="4545013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cxnSp>
        <p:nvCxnSpPr>
          <p:cNvPr id="2054" name="直接连接符 2053"/>
          <p:cNvCxnSpPr/>
          <p:nvPr/>
        </p:nvCxnSpPr>
        <p:spPr>
          <a:xfrm>
            <a:off x="2578100" y="5418138"/>
            <a:ext cx="2584450" cy="0"/>
          </a:xfrm>
          <a:prstGeom prst="line">
            <a:avLst/>
          </a:prstGeom>
          <a:ln w="0">
            <a:solidFill>
              <a:srgbClr val="56863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1" grpId="0"/>
      <p:bldP spid="1982" grpId="0"/>
      <p:bldP spid="2045" grpId="0"/>
      <p:bldP spid="2047" grpId="0"/>
      <p:bldP spid="2052" grpId="0"/>
      <p:bldP spid="20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l="2864" t="4179" r="5649" b="11379"/>
          <a:stretch>
            <a:fillRect/>
          </a:stretch>
        </p:blipFill>
        <p:spPr>
          <a:xfrm>
            <a:off x="7999730" y="1482725"/>
            <a:ext cx="2961640" cy="17576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64" h="2768">
                <a:moveTo>
                  <a:pt x="0" y="0"/>
                </a:moveTo>
                <a:lnTo>
                  <a:pt x="4664" y="0"/>
                </a:lnTo>
                <a:lnTo>
                  <a:pt x="4664" y="2768"/>
                </a:lnTo>
                <a:lnTo>
                  <a:pt x="0" y="27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l="1742" t="2765" r="4698" b="24355"/>
          <a:stretch>
            <a:fillRect/>
          </a:stretch>
        </p:blipFill>
        <p:spPr>
          <a:xfrm>
            <a:off x="4407535" y="1482725"/>
            <a:ext cx="3376295" cy="17576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317" h="2768">
                <a:moveTo>
                  <a:pt x="0" y="0"/>
                </a:moveTo>
                <a:lnTo>
                  <a:pt x="5317" y="0"/>
                </a:lnTo>
                <a:lnTo>
                  <a:pt x="5317" y="2768"/>
                </a:lnTo>
                <a:lnTo>
                  <a:pt x="0" y="27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rcRect l="3744" t="8125" r="3761" b="29051"/>
          <a:stretch>
            <a:fillRect/>
          </a:stretch>
        </p:blipFill>
        <p:spPr>
          <a:xfrm>
            <a:off x="725170" y="1482725"/>
            <a:ext cx="3466465" cy="17576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459" h="2768">
                <a:moveTo>
                  <a:pt x="0" y="0"/>
                </a:moveTo>
                <a:lnTo>
                  <a:pt x="5459" y="0"/>
                </a:lnTo>
                <a:lnTo>
                  <a:pt x="5459" y="2768"/>
                </a:lnTo>
                <a:lnTo>
                  <a:pt x="0" y="2768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973" name="组合 1972"/>
          <p:cNvGrpSpPr/>
          <p:nvPr/>
        </p:nvGrpSpPr>
        <p:grpSpPr>
          <a:xfrm>
            <a:off x="3897313" y="279400"/>
            <a:ext cx="4397375" cy="962025"/>
            <a:chOff x="3896989" y="298683"/>
            <a:chExt cx="4398022" cy="962145"/>
          </a:xfrm>
        </p:grpSpPr>
        <p:sp>
          <p:nvSpPr>
            <p:cNvPr id="7178" name="文本框 1973"/>
            <p:cNvSpPr txBox="1"/>
            <p:nvPr/>
          </p:nvSpPr>
          <p:spPr>
            <a:xfrm>
              <a:off x="3896989" y="298683"/>
              <a:ext cx="4398022" cy="5220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请在此处添加您的标题</a:t>
              </a:r>
            </a:p>
          </p:txBody>
        </p:sp>
        <p:sp>
          <p:nvSpPr>
            <p:cNvPr id="7179" name="文本框 1974"/>
            <p:cNvSpPr txBox="1"/>
            <p:nvPr/>
          </p:nvSpPr>
          <p:spPr>
            <a:xfrm>
              <a:off x="3896989" y="860718"/>
              <a:ext cx="439802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Add Your Main Title Here</a:t>
              </a:r>
            </a:p>
          </p:txBody>
        </p:sp>
        <p:cxnSp>
          <p:nvCxnSpPr>
            <p:cNvPr id="1976" name="直接连接符 1975"/>
            <p:cNvCxnSpPr/>
            <p:nvPr/>
          </p:nvCxnSpPr>
          <p:spPr>
            <a:xfrm>
              <a:off x="5181465" y="852790"/>
              <a:ext cx="1829069" cy="0"/>
            </a:xfrm>
            <a:prstGeom prst="line">
              <a:avLst/>
            </a:prstGeom>
            <a:ln w="0">
              <a:solidFill>
                <a:srgbClr val="56863D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725170" y="3359150"/>
            <a:ext cx="3465830" cy="3449955"/>
            <a:chOff x="1290" y="2804"/>
            <a:chExt cx="5458" cy="5433"/>
          </a:xfrm>
        </p:grpSpPr>
        <p:grpSp>
          <p:nvGrpSpPr>
            <p:cNvPr id="2012" name="组合 2011"/>
            <p:cNvGrpSpPr/>
            <p:nvPr/>
          </p:nvGrpSpPr>
          <p:grpSpPr>
            <a:xfrm>
              <a:off x="1290" y="2804"/>
              <a:ext cx="5458" cy="1290"/>
              <a:chOff x="2267334" y="1566965"/>
              <a:chExt cx="3465896" cy="819150"/>
            </a:xfrm>
            <a:solidFill>
              <a:srgbClr val="56863D"/>
            </a:solidFill>
          </p:grpSpPr>
          <p:grpSp>
            <p:nvGrpSpPr>
              <p:cNvPr id="33822" name="组合 2005"/>
              <p:cNvGrpSpPr/>
              <p:nvPr/>
            </p:nvGrpSpPr>
            <p:grpSpPr>
              <a:xfrm>
                <a:off x="2267334" y="1566965"/>
                <a:ext cx="3465896" cy="819150"/>
                <a:chOff x="2267334" y="1566965"/>
                <a:chExt cx="3465896" cy="819150"/>
              </a:xfrm>
              <a:grpFill/>
            </p:grpSpPr>
            <p:sp>
              <p:nvSpPr>
                <p:cNvPr id="1978" name="矩形 1977"/>
                <p:cNvSpPr/>
                <p:nvPr/>
              </p:nvSpPr>
              <p:spPr>
                <a:xfrm>
                  <a:off x="2267334" y="1566965"/>
                  <a:ext cx="3465896" cy="81915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阿里巴巴普惠体 R" panose="00020600040101010101" charset="-122"/>
                    <a:ea typeface="阿里巴巴普惠体 R" panose="00020600040101010101" charset="-122"/>
                    <a:cs typeface="+mn-cs"/>
                  </a:endParaRPr>
                </a:p>
              </p:txBody>
            </p:sp>
            <p:grpSp>
              <p:nvGrpSpPr>
                <p:cNvPr id="33825" name="组合 1995"/>
                <p:cNvGrpSpPr/>
                <p:nvPr/>
              </p:nvGrpSpPr>
              <p:grpSpPr>
                <a:xfrm>
                  <a:off x="2634942" y="1809329"/>
                  <a:ext cx="523414" cy="385357"/>
                  <a:chOff x="4285455" y="1672092"/>
                  <a:chExt cx="692150" cy="509587"/>
                </a:xfrm>
                <a:grpFill/>
              </p:grpSpPr>
              <p:sp>
                <p:nvSpPr>
                  <p:cNvPr id="33826" name="Oval 33"/>
                  <p:cNvSpPr/>
                  <p:nvPr/>
                </p:nvSpPr>
                <p:spPr>
                  <a:xfrm>
                    <a:off x="4315617" y="1911804"/>
                    <a:ext cx="271463" cy="269875"/>
                  </a:xfrm>
                  <a:prstGeom prst="ellipse">
                    <a:avLst/>
                  </a:prstGeom>
                  <a:grpFill/>
                  <a:ln w="30163" cap="rnd" cmpd="sng">
                    <a:solidFill>
                      <a:schemeClr val="bg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>
                    <a:lvl1pPr marL="228600" indent="-228600" algn="l" rtl="0" fontAlgn="base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lvl="0" indent="0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zh-CN" altLang="en-US" sz="1800" dirty="0">
                      <a:solidFill>
                        <a:schemeClr val="bg1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</a:endParaRPr>
                  </a:p>
                </p:txBody>
              </p:sp>
              <p:sp>
                <p:nvSpPr>
                  <p:cNvPr id="33827" name="Freeform 34"/>
                  <p:cNvSpPr/>
                  <p:nvPr/>
                </p:nvSpPr>
                <p:spPr>
                  <a:xfrm>
                    <a:off x="4375942" y="1972129"/>
                    <a:ext cx="74613" cy="74613"/>
                  </a:xfrm>
                  <a:custGeom>
                    <a:avLst/>
                    <a:gdLst/>
                    <a:ahLst/>
                    <a:cxnLst>
                      <a:cxn ang="0">
                        <a:pos x="0" y="278354988"/>
                      </a:cxn>
                      <a:cxn ang="0">
                        <a:pos x="278354988" y="0"/>
                      </a:cxn>
                    </a:cxnLst>
                    <a:rect l="0" t="0" r="0" b="0"/>
                    <a:pathLst>
                      <a:path w="20" h="20">
                        <a:moveTo>
                          <a:pt x="0" y="20"/>
                        </a:moveTo>
                        <a:cubicBezTo>
                          <a:pt x="0" y="9"/>
                          <a:pt x="9" y="0"/>
                          <a:pt x="20" y="0"/>
                        </a:cubicBezTo>
                      </a:path>
                    </a:pathLst>
                  </a:custGeom>
                  <a:grpFill/>
                  <a:ln w="30163" cap="rnd" cmpd="sng">
                    <a:solidFill>
                      <a:schemeClr val="bg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</a:endParaRPr>
                  </a:p>
                </p:txBody>
              </p:sp>
              <p:sp>
                <p:nvSpPr>
                  <p:cNvPr id="33828" name="Oval 35"/>
                  <p:cNvSpPr/>
                  <p:nvPr/>
                </p:nvSpPr>
                <p:spPr>
                  <a:xfrm>
                    <a:off x="4675980" y="1911804"/>
                    <a:ext cx="271463" cy="269875"/>
                  </a:xfrm>
                  <a:prstGeom prst="ellipse">
                    <a:avLst/>
                  </a:prstGeom>
                  <a:grpFill/>
                  <a:ln w="30163" cap="rnd" cmpd="sng">
                    <a:solidFill>
                      <a:schemeClr val="bg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>
                    <a:lvl1pPr marL="228600" indent="-228600" algn="l" rtl="0" fontAlgn="base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lvl="0" indent="0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zh-CN" altLang="en-US" sz="1800" dirty="0">
                      <a:solidFill>
                        <a:schemeClr val="bg1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</a:endParaRPr>
                  </a:p>
                </p:txBody>
              </p:sp>
              <p:sp>
                <p:nvSpPr>
                  <p:cNvPr id="33829" name="Freeform 36"/>
                  <p:cNvSpPr/>
                  <p:nvPr/>
                </p:nvSpPr>
                <p:spPr>
                  <a:xfrm>
                    <a:off x="4736305" y="1972129"/>
                    <a:ext cx="76200" cy="74613"/>
                  </a:xfrm>
                  <a:custGeom>
                    <a:avLst/>
                    <a:gdLst/>
                    <a:ahLst/>
                    <a:cxnLst>
                      <a:cxn ang="0">
                        <a:pos x="0" y="278354988"/>
                      </a:cxn>
                      <a:cxn ang="0">
                        <a:pos x="290322000" y="0"/>
                      </a:cxn>
                    </a:cxnLst>
                    <a:rect l="0" t="0" r="0" b="0"/>
                    <a:pathLst>
                      <a:path w="20" h="20">
                        <a:moveTo>
                          <a:pt x="0" y="20"/>
                        </a:moveTo>
                        <a:cubicBezTo>
                          <a:pt x="0" y="9"/>
                          <a:pt x="9" y="0"/>
                          <a:pt x="20" y="0"/>
                        </a:cubicBezTo>
                      </a:path>
                    </a:pathLst>
                  </a:custGeom>
                  <a:grpFill/>
                  <a:ln w="30163" cap="rnd" cmpd="sng">
                    <a:solidFill>
                      <a:schemeClr val="bg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</a:endParaRPr>
                  </a:p>
                </p:txBody>
              </p:sp>
              <p:sp>
                <p:nvSpPr>
                  <p:cNvPr id="33830" name="Line 37"/>
                  <p:cNvSpPr/>
                  <p:nvPr/>
                </p:nvSpPr>
                <p:spPr>
                  <a:xfrm>
                    <a:off x="4947442" y="2046742"/>
                    <a:ext cx="30163" cy="0"/>
                  </a:xfrm>
                  <a:prstGeom prst="line">
                    <a:avLst/>
                  </a:prstGeom>
                  <a:grpFill/>
                  <a:ln w="30163" cap="rnd" cmpd="sng">
                    <a:solidFill>
                      <a:schemeClr val="bg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3831" name="Freeform 38"/>
                  <p:cNvSpPr/>
                  <p:nvPr/>
                </p:nvSpPr>
                <p:spPr>
                  <a:xfrm>
                    <a:off x="4285455" y="1672092"/>
                    <a:ext cx="120650" cy="374650"/>
                  </a:xfrm>
                  <a:custGeom>
                    <a:avLst/>
                    <a:gdLst/>
                    <a:ahLst/>
                    <a:cxnLst>
                      <a:cxn ang="0">
                        <a:pos x="47883763" y="594756875"/>
                      </a:cxn>
                      <a:cxn ang="0">
                        <a:pos x="0" y="594756875"/>
                      </a:cxn>
                      <a:cxn ang="0">
                        <a:pos x="95765938" y="0"/>
                      </a:cxn>
                      <a:cxn ang="0">
                        <a:pos x="191531875" y="22682200"/>
                      </a:cxn>
                    </a:cxnLst>
                    <a:rect l="0" t="0" r="0" b="0"/>
                    <a:pathLst>
                      <a:path w="76" h="236">
                        <a:moveTo>
                          <a:pt x="19" y="236"/>
                        </a:moveTo>
                        <a:lnTo>
                          <a:pt x="0" y="236"/>
                        </a:lnTo>
                        <a:lnTo>
                          <a:pt x="38" y="0"/>
                        </a:lnTo>
                        <a:lnTo>
                          <a:pt x="76" y="9"/>
                        </a:lnTo>
                      </a:path>
                    </a:pathLst>
                  </a:custGeom>
                  <a:grpFill/>
                  <a:ln w="30163" cap="rnd" cmpd="sng">
                    <a:solidFill>
                      <a:schemeClr val="bg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</a:endParaRPr>
                  </a:p>
                </p:txBody>
              </p:sp>
              <p:sp>
                <p:nvSpPr>
                  <p:cNvPr id="33832" name="Freeform 39"/>
                  <p:cNvSpPr/>
                  <p:nvPr/>
                </p:nvSpPr>
                <p:spPr>
                  <a:xfrm>
                    <a:off x="4856955" y="1672092"/>
                    <a:ext cx="120650" cy="374650"/>
                  </a:xfrm>
                  <a:custGeom>
                    <a:avLst/>
                    <a:gdLst/>
                    <a:ahLst/>
                    <a:cxnLst>
                      <a:cxn ang="0">
                        <a:pos x="191531875" y="594756875"/>
                      </a:cxn>
                      <a:cxn ang="0">
                        <a:pos x="95765938" y="0"/>
                      </a:cxn>
                      <a:cxn ang="0">
                        <a:pos x="0" y="22682200"/>
                      </a:cxn>
                    </a:cxnLst>
                    <a:rect l="0" t="0" r="0" b="0"/>
                    <a:pathLst>
                      <a:path w="76" h="236">
                        <a:moveTo>
                          <a:pt x="76" y="236"/>
                        </a:moveTo>
                        <a:lnTo>
                          <a:pt x="38" y="0"/>
                        </a:lnTo>
                        <a:lnTo>
                          <a:pt x="0" y="9"/>
                        </a:lnTo>
                      </a:path>
                    </a:pathLst>
                  </a:custGeom>
                  <a:grpFill/>
                  <a:ln w="30163" cap="rnd" cmpd="sng">
                    <a:solidFill>
                      <a:schemeClr val="bg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</a:endParaRPr>
                  </a:p>
                </p:txBody>
              </p:sp>
              <p:sp>
                <p:nvSpPr>
                  <p:cNvPr id="33833" name="Freeform 40"/>
                  <p:cNvSpPr/>
                  <p:nvPr/>
                </p:nvSpPr>
                <p:spPr>
                  <a:xfrm>
                    <a:off x="4587080" y="1972129"/>
                    <a:ext cx="88900" cy="44450"/>
                  </a:xfrm>
                  <a:custGeom>
                    <a:avLst/>
                    <a:gdLst/>
                    <a:ahLst/>
                    <a:cxnLst>
                      <a:cxn ang="0">
                        <a:pos x="0" y="164650208"/>
                      </a:cxn>
                      <a:cxn ang="0">
                        <a:pos x="164650208" y="0"/>
                      </a:cxn>
                      <a:cxn ang="0">
                        <a:pos x="329300417" y="164650208"/>
                      </a:cxn>
                    </a:cxnLst>
                    <a:rect l="0" t="0" r="0" b="0"/>
                    <a:pathLst>
                      <a:path w="24" h="12">
                        <a:moveTo>
                          <a:pt x="0" y="12"/>
                        </a:moveTo>
                        <a:cubicBezTo>
                          <a:pt x="0" y="5"/>
                          <a:pt x="6" y="0"/>
                          <a:pt x="12" y="0"/>
                        </a:cubicBezTo>
                        <a:cubicBezTo>
                          <a:pt x="19" y="0"/>
                          <a:pt x="24" y="5"/>
                          <a:pt x="24" y="12"/>
                        </a:cubicBezTo>
                      </a:path>
                    </a:pathLst>
                  </a:custGeom>
                  <a:grpFill/>
                  <a:ln w="30163" cap="rnd" cmpd="sng">
                    <a:solidFill>
                      <a:schemeClr val="bg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</a:endParaRPr>
                  </a:p>
                </p:txBody>
              </p:sp>
            </p:grpSp>
          </p:grpSp>
          <p:sp>
            <p:nvSpPr>
              <p:cNvPr id="1998" name="文本框 1997"/>
              <p:cNvSpPr txBox="1"/>
              <p:nvPr/>
            </p:nvSpPr>
            <p:spPr>
              <a:xfrm>
                <a:off x="3424750" y="1833665"/>
                <a:ext cx="2152888" cy="40005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R="0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defRPr/>
                </a:pPr>
                <a:r>
                  <a:rPr kumimoji="0" lang="zh-CN" altLang="en-US" sz="2000" kern="1200" cap="none" spc="0" normalizeH="0" baseline="0" noProof="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n-cs"/>
                  </a:rPr>
                  <a:t>添加您的标题</a:t>
                </a:r>
              </a:p>
            </p:txBody>
          </p:sp>
        </p:grpSp>
        <p:sp>
          <p:nvSpPr>
            <p:cNvPr id="2001" name="文本框 2000"/>
            <p:cNvSpPr txBox="1"/>
            <p:nvPr/>
          </p:nvSpPr>
          <p:spPr>
            <a:xfrm flipH="1">
              <a:off x="2050" y="4216"/>
              <a:ext cx="3937" cy="402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285750" lvl="0" indent="-285750" eaLnBrk="1" hangingPunct="1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  <a:sym typeface="+mn-ea"/>
                </a:rPr>
                <a:t>最专业的演示，其实是看见最好的自己。欢迎您使用办公资源演示推出的免费原创模板，建议您在使用中，使用思源黑体字体。更多关于免费作品与原创教程，请访问办公资源。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endParaRPr>
            </a:p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None/>
              </a:pPr>
              <a:endParaRPr lang="zh-CN" alt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endParaRPr>
            </a:p>
            <a:p>
              <a:pPr marL="285750" lvl="0" indent="-285750" eaLnBrk="1" hangingPunct="1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endParaRPr lang="zh-CN" alt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407535" y="3359150"/>
            <a:ext cx="3376295" cy="3203575"/>
            <a:chOff x="6941" y="2682"/>
            <a:chExt cx="5317" cy="5045"/>
          </a:xfrm>
        </p:grpSpPr>
        <p:grpSp>
          <p:nvGrpSpPr>
            <p:cNvPr id="2014" name="组合 2013"/>
            <p:cNvGrpSpPr/>
            <p:nvPr/>
          </p:nvGrpSpPr>
          <p:grpSpPr>
            <a:xfrm>
              <a:off x="6941" y="2682"/>
              <a:ext cx="5317" cy="1290"/>
              <a:chOff x="8745268" y="1566965"/>
              <a:chExt cx="3377165" cy="819150"/>
            </a:xfrm>
            <a:solidFill>
              <a:srgbClr val="56863D"/>
            </a:solidFill>
          </p:grpSpPr>
          <p:grpSp>
            <p:nvGrpSpPr>
              <p:cNvPr id="33808" name="组合 2007"/>
              <p:cNvGrpSpPr/>
              <p:nvPr/>
            </p:nvGrpSpPr>
            <p:grpSpPr>
              <a:xfrm>
                <a:off x="8745268" y="1566965"/>
                <a:ext cx="3360672" cy="819150"/>
                <a:chOff x="8745268" y="1566965"/>
                <a:chExt cx="3360672" cy="819150"/>
              </a:xfrm>
              <a:grpFill/>
            </p:grpSpPr>
            <p:sp>
              <p:nvSpPr>
                <p:cNvPr id="2009" name="矩形 2008"/>
                <p:cNvSpPr/>
                <p:nvPr/>
              </p:nvSpPr>
              <p:spPr>
                <a:xfrm>
                  <a:off x="8745268" y="1566965"/>
                  <a:ext cx="3361287" cy="81915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阿里巴巴普惠体 R" panose="00020600040101010101" charset="-122"/>
                    <a:ea typeface="阿里巴巴普惠体 R" panose="00020600040101010101" charset="-122"/>
                    <a:cs typeface="+mn-cs"/>
                  </a:endParaRPr>
                </a:p>
              </p:txBody>
            </p:sp>
            <p:grpSp>
              <p:nvGrpSpPr>
                <p:cNvPr id="33811" name="组合 2017"/>
                <p:cNvGrpSpPr/>
                <p:nvPr/>
              </p:nvGrpSpPr>
              <p:grpSpPr>
                <a:xfrm>
                  <a:off x="8918805" y="1705495"/>
                  <a:ext cx="556236" cy="554961"/>
                  <a:chOff x="699297" y="4854574"/>
                  <a:chExt cx="692150" cy="690563"/>
                </a:xfrm>
                <a:grpFill/>
              </p:grpSpPr>
              <p:sp>
                <p:nvSpPr>
                  <p:cNvPr id="33812" name="Oval 88"/>
                  <p:cNvSpPr/>
                  <p:nvPr/>
                </p:nvSpPr>
                <p:spPr>
                  <a:xfrm>
                    <a:off x="699297" y="4854574"/>
                    <a:ext cx="692150" cy="690563"/>
                  </a:xfrm>
                  <a:prstGeom prst="ellipse">
                    <a:avLst/>
                  </a:prstGeom>
                  <a:grpFill/>
                  <a:ln w="30163" cap="rnd" cmpd="sng">
                    <a:solidFill>
                      <a:schemeClr val="bg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>
                    <a:lvl1pPr marL="228600" indent="-228600" algn="l" rtl="0" fontAlgn="base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lvl="0" indent="0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zh-CN" altLang="en-US" sz="1800" dirty="0">
                      <a:solidFill>
                        <a:schemeClr val="bg1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</a:endParaRPr>
                  </a:p>
                </p:txBody>
              </p:sp>
              <p:sp>
                <p:nvSpPr>
                  <p:cNvPr id="33813" name="Freeform 89"/>
                  <p:cNvSpPr/>
                  <p:nvPr/>
                </p:nvSpPr>
                <p:spPr>
                  <a:xfrm>
                    <a:off x="850110" y="5064124"/>
                    <a:ext cx="330200" cy="330200"/>
                  </a:xfrm>
                  <a:custGeom>
                    <a:avLst/>
                    <a:gdLst/>
                    <a:ahLst/>
                    <a:cxnLst>
                      <a:cxn ang="0">
                        <a:pos x="350302513" y="524192500"/>
                      </a:cxn>
                      <a:cxn ang="0">
                        <a:pos x="262096250" y="262096250"/>
                      </a:cxn>
                      <a:cxn ang="0">
                        <a:pos x="0" y="173891575"/>
                      </a:cxn>
                      <a:cxn ang="0">
                        <a:pos x="524192500" y="0"/>
                      </a:cxn>
                      <a:cxn ang="0">
                        <a:pos x="350302513" y="524192500"/>
                      </a:cxn>
                    </a:cxnLst>
                    <a:rect l="0" t="0" r="0" b="0"/>
                    <a:pathLst>
                      <a:path w="208" h="208">
                        <a:moveTo>
                          <a:pt x="139" y="208"/>
                        </a:moveTo>
                        <a:lnTo>
                          <a:pt x="104" y="104"/>
                        </a:lnTo>
                        <a:lnTo>
                          <a:pt x="0" y="69"/>
                        </a:lnTo>
                        <a:lnTo>
                          <a:pt x="208" y="0"/>
                        </a:lnTo>
                        <a:lnTo>
                          <a:pt x="139" y="208"/>
                        </a:lnTo>
                        <a:close/>
                      </a:path>
                    </a:pathLst>
                  </a:custGeom>
                  <a:grpFill/>
                  <a:ln w="30163" cap="rnd" cmpd="sng">
                    <a:solidFill>
                      <a:schemeClr val="bg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</a:endParaRPr>
                  </a:p>
                </p:txBody>
              </p:sp>
            </p:grpSp>
          </p:grpSp>
          <p:sp>
            <p:nvSpPr>
              <p:cNvPr id="2011" name="文本框 2010"/>
              <p:cNvSpPr txBox="1"/>
              <p:nvPr/>
            </p:nvSpPr>
            <p:spPr>
              <a:xfrm>
                <a:off x="9780488" y="1833665"/>
                <a:ext cx="2341945" cy="40005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R="0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defRPr/>
                </a:pPr>
                <a:r>
                  <a:rPr kumimoji="0" lang="zh-CN" altLang="en-US" sz="2000" kern="1200" cap="none" spc="0" normalizeH="0" baseline="0" noProof="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n-cs"/>
                  </a:rPr>
                  <a:t>添加您的标题</a:t>
                </a:r>
              </a:p>
            </p:txBody>
          </p:sp>
        </p:grpSp>
        <p:sp>
          <p:nvSpPr>
            <p:cNvPr id="2016" name="文本框 2015"/>
            <p:cNvSpPr txBox="1"/>
            <p:nvPr/>
          </p:nvSpPr>
          <p:spPr>
            <a:xfrm flipH="1">
              <a:off x="7631" y="4094"/>
              <a:ext cx="3937" cy="363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285750" lvl="0" indent="-285750" eaLnBrk="1" hangingPunct="1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  <a:sym typeface="+mn-ea"/>
                </a:rPr>
                <a:t>最专业的演示，其实是看见最好的自己。欢迎您使用办公资源演示推出的免费原创模板，建议您在使用中，使用思源黑体字体。更多关于免费作品与原创教程，请访问办公资源。</a:t>
              </a:r>
              <a:endParaRPr lang="zh-CN" alt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endParaRPr>
            </a:p>
            <a:p>
              <a:pPr marL="285750" lvl="0" indent="-285750" eaLnBrk="1" hangingPunct="1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endParaRPr lang="zh-CN" alt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999730" y="3359150"/>
            <a:ext cx="3076575" cy="3203575"/>
            <a:chOff x="10199" y="2682"/>
            <a:chExt cx="4845" cy="5045"/>
          </a:xfrm>
        </p:grpSpPr>
        <p:grpSp>
          <p:nvGrpSpPr>
            <p:cNvPr id="2013" name="组合 2012"/>
            <p:cNvGrpSpPr/>
            <p:nvPr/>
          </p:nvGrpSpPr>
          <p:grpSpPr>
            <a:xfrm>
              <a:off x="10199" y="2682"/>
              <a:ext cx="4845" cy="1290"/>
              <a:chOff x="5753485" y="1566965"/>
              <a:chExt cx="3075652" cy="819150"/>
            </a:xfrm>
            <a:solidFill>
              <a:srgbClr val="56863D"/>
            </a:solidFill>
          </p:grpSpPr>
          <p:grpSp>
            <p:nvGrpSpPr>
              <p:cNvPr id="33814" name="组合 2006"/>
              <p:cNvGrpSpPr/>
              <p:nvPr/>
            </p:nvGrpSpPr>
            <p:grpSpPr>
              <a:xfrm>
                <a:off x="5753485" y="1566965"/>
                <a:ext cx="2961352" cy="819150"/>
                <a:chOff x="5753485" y="1566965"/>
                <a:chExt cx="2961352" cy="819150"/>
              </a:xfrm>
              <a:grpFill/>
            </p:grpSpPr>
            <p:sp>
              <p:nvSpPr>
                <p:cNvPr id="1979" name="矩形 1978"/>
                <p:cNvSpPr/>
                <p:nvPr/>
              </p:nvSpPr>
              <p:spPr>
                <a:xfrm>
                  <a:off x="5753485" y="1566965"/>
                  <a:ext cx="2961386" cy="81915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阿里巴巴普惠体 R" panose="00020600040101010101" charset="-122"/>
                    <a:ea typeface="阿里巴巴普惠体 R" panose="00020600040101010101" charset="-122"/>
                    <a:cs typeface="+mn-cs"/>
                  </a:endParaRPr>
                </a:p>
              </p:txBody>
            </p:sp>
            <p:grpSp>
              <p:nvGrpSpPr>
                <p:cNvPr id="33817" name="组合 1993"/>
                <p:cNvGrpSpPr/>
                <p:nvPr/>
              </p:nvGrpSpPr>
              <p:grpSpPr>
                <a:xfrm>
                  <a:off x="5891288" y="1738242"/>
                  <a:ext cx="386558" cy="522214"/>
                  <a:chOff x="4375942" y="5123317"/>
                  <a:chExt cx="511175" cy="690563"/>
                </a:xfrm>
                <a:grpFill/>
              </p:grpSpPr>
              <p:sp>
                <p:nvSpPr>
                  <p:cNvPr id="33818" name="Oval 5"/>
                  <p:cNvSpPr/>
                  <p:nvPr/>
                </p:nvSpPr>
                <p:spPr>
                  <a:xfrm>
                    <a:off x="4556917" y="5393192"/>
                    <a:ext cx="149225" cy="150813"/>
                  </a:xfrm>
                  <a:prstGeom prst="ellipse">
                    <a:avLst/>
                  </a:prstGeom>
                  <a:grpFill/>
                  <a:ln w="30163" cap="rnd" cmpd="sng">
                    <a:solidFill>
                      <a:schemeClr val="bg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>
                    <a:lvl1pPr marL="228600" indent="-228600" algn="l" rtl="0" fontAlgn="base">
                      <a:lnSpc>
                        <a:spcPct val="90000"/>
                      </a:lnSpc>
                      <a:spcBef>
                        <a:spcPts val="1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rtl="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fontAlgn="base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lvl="0" indent="0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zh-CN" altLang="en-US" sz="1800" dirty="0">
                      <a:solidFill>
                        <a:schemeClr val="bg1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</a:endParaRPr>
                  </a:p>
                </p:txBody>
              </p:sp>
              <p:sp>
                <p:nvSpPr>
                  <p:cNvPr id="33819" name="Freeform 6"/>
                  <p:cNvSpPr/>
                  <p:nvPr/>
                </p:nvSpPr>
                <p:spPr>
                  <a:xfrm>
                    <a:off x="4436267" y="5663067"/>
                    <a:ext cx="390525" cy="150813"/>
                  </a:xfrm>
                  <a:custGeom>
                    <a:avLst/>
                    <a:gdLst/>
                    <a:ahLst/>
                    <a:cxnLst>
                      <a:cxn ang="0">
                        <a:pos x="0" y="284308897"/>
                      </a:cxn>
                      <a:cxn ang="0">
                        <a:pos x="282007866" y="0"/>
                      </a:cxn>
                      <a:cxn ang="0">
                        <a:pos x="1184432285" y="0"/>
                      </a:cxn>
                      <a:cxn ang="0">
                        <a:pos x="1466440150" y="284308897"/>
                      </a:cxn>
                      <a:cxn ang="0">
                        <a:pos x="1466440150" y="568614024"/>
                      </a:cxn>
                      <a:cxn ang="0">
                        <a:pos x="0" y="568614024"/>
                      </a:cxn>
                      <a:cxn ang="0">
                        <a:pos x="0" y="284308897"/>
                      </a:cxn>
                    </a:cxnLst>
                    <a:rect l="0" t="0" r="0" b="0"/>
                    <a:pathLst>
                      <a:path w="104" h="40">
                        <a:moveTo>
                          <a:pt x="0" y="20"/>
                        </a:move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5" y="0"/>
                          <a:pt x="104" y="9"/>
                          <a:pt x="104" y="20"/>
                        </a:cubicBezTo>
                        <a:cubicBezTo>
                          <a:pt x="104" y="40"/>
                          <a:pt x="104" y="40"/>
                          <a:pt x="104" y="40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lnTo>
                          <a:pt x="0" y="20"/>
                        </a:lnTo>
                        <a:close/>
                      </a:path>
                    </a:pathLst>
                  </a:custGeom>
                  <a:grpFill/>
                  <a:ln w="30163" cap="rnd" cmpd="sng">
                    <a:solidFill>
                      <a:schemeClr val="bg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</a:endParaRPr>
                  </a:p>
                </p:txBody>
              </p:sp>
              <p:sp>
                <p:nvSpPr>
                  <p:cNvPr id="33820" name="Freeform 7"/>
                  <p:cNvSpPr/>
                  <p:nvPr/>
                </p:nvSpPr>
                <p:spPr>
                  <a:xfrm>
                    <a:off x="4375942" y="5123317"/>
                    <a:ext cx="511175" cy="539750"/>
                  </a:xfrm>
                  <a:custGeom>
                    <a:avLst/>
                    <a:gdLst/>
                    <a:ahLst/>
                    <a:cxnLst>
                      <a:cxn ang="0">
                        <a:pos x="597277825" y="856853125"/>
                      </a:cxn>
                      <a:cxn ang="0">
                        <a:pos x="811490313" y="572076263"/>
                      </a:cxn>
                      <a:cxn ang="0">
                        <a:pos x="405745950" y="0"/>
                      </a:cxn>
                      <a:cxn ang="0">
                        <a:pos x="0" y="572076263"/>
                      </a:cxn>
                      <a:cxn ang="0">
                        <a:pos x="214214075" y="856853125"/>
                      </a:cxn>
                    </a:cxnLst>
                    <a:rect l="0" t="0" r="0" b="0"/>
                    <a:pathLst>
                      <a:path w="322" h="340">
                        <a:moveTo>
                          <a:pt x="237" y="340"/>
                        </a:moveTo>
                        <a:lnTo>
                          <a:pt x="322" y="227"/>
                        </a:lnTo>
                        <a:lnTo>
                          <a:pt x="161" y="0"/>
                        </a:lnTo>
                        <a:lnTo>
                          <a:pt x="0" y="227"/>
                        </a:lnTo>
                        <a:lnTo>
                          <a:pt x="85" y="340"/>
                        </a:lnTo>
                      </a:path>
                    </a:pathLst>
                  </a:custGeom>
                  <a:grpFill/>
                  <a:ln w="30163" cap="rnd" cmpd="sng">
                    <a:solidFill>
                      <a:schemeClr val="bg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/>
                      </a:solidFill>
                      <a:latin typeface="阿里巴巴普惠体 R" panose="00020600040101010101" charset="-122"/>
                      <a:ea typeface="阿里巴巴普惠体 R" panose="00020600040101010101" charset="-122"/>
                    </a:endParaRPr>
                  </a:p>
                </p:txBody>
              </p:sp>
              <p:sp>
                <p:nvSpPr>
                  <p:cNvPr id="33821" name="Line 8"/>
                  <p:cNvSpPr/>
                  <p:nvPr/>
                </p:nvSpPr>
                <p:spPr>
                  <a:xfrm>
                    <a:off x="4631530" y="5123317"/>
                    <a:ext cx="0" cy="269875"/>
                  </a:xfrm>
                  <a:prstGeom prst="line">
                    <a:avLst/>
                  </a:prstGeom>
                  <a:grpFill/>
                  <a:ln w="30163" cap="rnd" cmpd="sng">
                    <a:solidFill>
                      <a:schemeClr val="bg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</p:grpSp>
          <p:sp>
            <p:nvSpPr>
              <p:cNvPr id="1999" name="文本框 1998"/>
              <p:cNvSpPr txBox="1"/>
              <p:nvPr/>
            </p:nvSpPr>
            <p:spPr>
              <a:xfrm>
                <a:off x="6486690" y="1833665"/>
                <a:ext cx="2342447" cy="40005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R="0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defRPr/>
                </a:pPr>
                <a:r>
                  <a:rPr kumimoji="0" lang="zh-CN" altLang="en-US" sz="2000" kern="1200" cap="none" spc="0" normalizeH="0" baseline="0" noProof="0" dirty="0">
                    <a:solidFill>
                      <a:schemeClr val="bg1"/>
                    </a:solidFill>
                    <a:latin typeface="阿里巴巴普惠体 R" panose="00020600040101010101" charset="-122"/>
                    <a:ea typeface="阿里巴巴普惠体 R" panose="00020600040101010101" charset="-122"/>
                    <a:cs typeface="+mn-cs"/>
                  </a:rPr>
                  <a:t>添加您的标题</a:t>
                </a:r>
              </a:p>
            </p:txBody>
          </p:sp>
        </p:grpSp>
        <p:sp>
          <p:nvSpPr>
            <p:cNvPr id="2002" name="文本框 2001"/>
            <p:cNvSpPr txBox="1"/>
            <p:nvPr/>
          </p:nvSpPr>
          <p:spPr>
            <a:xfrm flipH="1">
              <a:off x="10652" y="4094"/>
              <a:ext cx="3938" cy="363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285750" lvl="0" indent="-285750" eaLnBrk="1" hangingPunct="1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  <a:sym typeface="+mn-ea"/>
                </a:rPr>
                <a:t>最专业的演示，其实是看见最好的自己。欢迎您使用办公资源演示推出的免费原创模板，建议您在使用中，使用思源黑体字体。更多关于免费作品与原创教程，请访问办公资源。</a:t>
              </a:r>
              <a:endParaRPr lang="zh-CN" alt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endParaRPr>
            </a:p>
            <a:p>
              <a:pPr marL="285750" lvl="0" indent="-285750" eaLnBrk="1" hangingPunct="1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endParaRPr lang="zh-CN" alt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5"/>
          <a:srcRect l="5114" t="3027" r="746" b="2991"/>
          <a:stretch>
            <a:fillRect/>
          </a:stretch>
        </p:blipFill>
        <p:spPr>
          <a:xfrm>
            <a:off x="6075680" y="1463040"/>
            <a:ext cx="5365750" cy="16560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50" h="2608">
                <a:moveTo>
                  <a:pt x="0" y="0"/>
                </a:moveTo>
                <a:lnTo>
                  <a:pt x="8450" y="0"/>
                </a:lnTo>
                <a:lnTo>
                  <a:pt x="8450" y="2608"/>
                </a:lnTo>
                <a:lnTo>
                  <a:pt x="0" y="260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/>
          <a:srcRect l="1054" t="3577" r="1031" b="16004"/>
          <a:stretch>
            <a:fillRect/>
          </a:stretch>
        </p:blipFill>
        <p:spPr>
          <a:xfrm>
            <a:off x="653415" y="1463040"/>
            <a:ext cx="5365750" cy="16560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50" h="2608">
                <a:moveTo>
                  <a:pt x="0" y="0"/>
                </a:moveTo>
                <a:lnTo>
                  <a:pt x="8450" y="0"/>
                </a:lnTo>
                <a:lnTo>
                  <a:pt x="8450" y="2608"/>
                </a:lnTo>
                <a:lnTo>
                  <a:pt x="0" y="2608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973" name="组合 1972"/>
          <p:cNvGrpSpPr/>
          <p:nvPr/>
        </p:nvGrpSpPr>
        <p:grpSpPr>
          <a:xfrm>
            <a:off x="3897313" y="279400"/>
            <a:ext cx="4397375" cy="962025"/>
            <a:chOff x="3896989" y="298683"/>
            <a:chExt cx="4398022" cy="962145"/>
          </a:xfrm>
        </p:grpSpPr>
        <p:sp>
          <p:nvSpPr>
            <p:cNvPr id="7178" name="文本框 1973"/>
            <p:cNvSpPr txBox="1"/>
            <p:nvPr/>
          </p:nvSpPr>
          <p:spPr>
            <a:xfrm>
              <a:off x="3896989" y="298683"/>
              <a:ext cx="4398022" cy="5220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请在此处添加您的标题</a:t>
              </a:r>
            </a:p>
          </p:txBody>
        </p:sp>
        <p:sp>
          <p:nvSpPr>
            <p:cNvPr id="7179" name="文本框 1974"/>
            <p:cNvSpPr txBox="1"/>
            <p:nvPr/>
          </p:nvSpPr>
          <p:spPr>
            <a:xfrm>
              <a:off x="3896989" y="860718"/>
              <a:ext cx="439802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Add Your Main Title Here</a:t>
              </a:r>
            </a:p>
          </p:txBody>
        </p:sp>
        <p:cxnSp>
          <p:nvCxnSpPr>
            <p:cNvPr id="1976" name="直接连接符 1975"/>
            <p:cNvCxnSpPr/>
            <p:nvPr/>
          </p:nvCxnSpPr>
          <p:spPr>
            <a:xfrm>
              <a:off x="5181465" y="852790"/>
              <a:ext cx="1829069" cy="0"/>
            </a:xfrm>
            <a:prstGeom prst="line">
              <a:avLst/>
            </a:prstGeom>
            <a:ln w="0">
              <a:solidFill>
                <a:srgbClr val="56863D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653415" y="3350895"/>
            <a:ext cx="2482850" cy="2955290"/>
            <a:chOff x="946" y="4867"/>
            <a:chExt cx="3910" cy="4654"/>
          </a:xfrm>
        </p:grpSpPr>
        <p:grpSp>
          <p:nvGrpSpPr>
            <p:cNvPr id="26" name="组合 25"/>
            <p:cNvGrpSpPr/>
            <p:nvPr/>
          </p:nvGrpSpPr>
          <p:grpSpPr>
            <a:xfrm>
              <a:off x="946" y="4867"/>
              <a:ext cx="3910" cy="4655"/>
              <a:chOff x="1827008" y="2120901"/>
              <a:chExt cx="2298700" cy="2736849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1827008" y="2120901"/>
                <a:ext cx="2298700" cy="444500"/>
              </a:xfrm>
              <a:prstGeom prst="rect">
                <a:avLst/>
              </a:prstGeom>
              <a:solidFill>
                <a:srgbClr val="56863D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1827008" y="2565400"/>
                <a:ext cx="2298700" cy="2292350"/>
              </a:xfrm>
              <a:prstGeom prst="rect">
                <a:avLst/>
              </a:prstGeom>
              <a:solidFill>
                <a:srgbClr val="56863D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1587" y="4910"/>
              <a:ext cx="262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rPr>
                <a:t>第一部分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587" y="6453"/>
              <a:ext cx="2629" cy="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rPr>
                <a:t>在这里添加你的文字，图片也可以，记得加满哦。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435985" y="3350895"/>
            <a:ext cx="2482850" cy="2955925"/>
            <a:chOff x="946" y="4867"/>
            <a:chExt cx="3910" cy="4655"/>
          </a:xfrm>
        </p:grpSpPr>
        <p:grpSp>
          <p:nvGrpSpPr>
            <p:cNvPr id="4" name="组合 3"/>
            <p:cNvGrpSpPr/>
            <p:nvPr/>
          </p:nvGrpSpPr>
          <p:grpSpPr>
            <a:xfrm>
              <a:off x="946" y="4867"/>
              <a:ext cx="3910" cy="4655"/>
              <a:chOff x="1827008" y="2120901"/>
              <a:chExt cx="2298700" cy="2736849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1827008" y="2120901"/>
                <a:ext cx="2298700" cy="444500"/>
              </a:xfrm>
              <a:prstGeom prst="rect">
                <a:avLst/>
              </a:prstGeom>
              <a:solidFill>
                <a:srgbClr val="56863D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ea typeface="宋体" panose="02010600030101010101" pitchFamily="2" charset="-122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1827008" y="2565400"/>
                <a:ext cx="2298700" cy="2292350"/>
              </a:xfrm>
              <a:prstGeom prst="rect">
                <a:avLst/>
              </a:prstGeom>
              <a:solidFill>
                <a:srgbClr val="56863D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587" y="4910"/>
              <a:ext cx="262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rPr>
                <a:t>第二部分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87" y="6453"/>
              <a:ext cx="2629" cy="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rPr>
                <a:t>在这里添加你的文字，图片也可以，记得加满哦。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218555" y="3350895"/>
            <a:ext cx="2482850" cy="2955925"/>
            <a:chOff x="946" y="4867"/>
            <a:chExt cx="3910" cy="4655"/>
          </a:xfrm>
        </p:grpSpPr>
        <p:grpSp>
          <p:nvGrpSpPr>
            <p:cNvPr id="11" name="组合 10"/>
            <p:cNvGrpSpPr/>
            <p:nvPr/>
          </p:nvGrpSpPr>
          <p:grpSpPr>
            <a:xfrm>
              <a:off x="946" y="4867"/>
              <a:ext cx="3910" cy="4655"/>
              <a:chOff x="1827008" y="2120901"/>
              <a:chExt cx="2298700" cy="2736849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827008" y="2120901"/>
                <a:ext cx="2298700" cy="444500"/>
              </a:xfrm>
              <a:prstGeom prst="rect">
                <a:avLst/>
              </a:prstGeom>
              <a:solidFill>
                <a:srgbClr val="56863D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ea typeface="宋体" panose="02010600030101010101" pitchFamily="2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827008" y="2565400"/>
                <a:ext cx="2298700" cy="2292350"/>
              </a:xfrm>
              <a:prstGeom prst="rect">
                <a:avLst/>
              </a:prstGeom>
              <a:solidFill>
                <a:srgbClr val="56863D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587" y="4910"/>
              <a:ext cx="262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rPr>
                <a:t>第三部分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587" y="6453"/>
              <a:ext cx="2629" cy="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rPr>
                <a:t>在这里添加你的文字，图片也可以，记得加满哦。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001125" y="3350895"/>
            <a:ext cx="2482850" cy="2955925"/>
            <a:chOff x="946" y="4867"/>
            <a:chExt cx="3910" cy="4655"/>
          </a:xfrm>
        </p:grpSpPr>
        <p:grpSp>
          <p:nvGrpSpPr>
            <p:cNvPr id="25" name="组合 24"/>
            <p:cNvGrpSpPr/>
            <p:nvPr/>
          </p:nvGrpSpPr>
          <p:grpSpPr>
            <a:xfrm>
              <a:off x="946" y="4867"/>
              <a:ext cx="3910" cy="4655"/>
              <a:chOff x="1827008" y="2120901"/>
              <a:chExt cx="2298700" cy="2736849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1827008" y="2120901"/>
                <a:ext cx="2298700" cy="444500"/>
              </a:xfrm>
              <a:prstGeom prst="rect">
                <a:avLst/>
              </a:prstGeom>
              <a:solidFill>
                <a:srgbClr val="56863D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ea typeface="宋体" panose="02010600030101010101" pitchFamily="2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827008" y="2565400"/>
                <a:ext cx="2298700" cy="2292350"/>
              </a:xfrm>
              <a:prstGeom prst="rect">
                <a:avLst/>
              </a:prstGeom>
              <a:solidFill>
                <a:srgbClr val="56863D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1587" y="4910"/>
              <a:ext cx="262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rPr>
                <a:t>第四部分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587" y="6453"/>
              <a:ext cx="2629" cy="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rPr>
                <a:t>在这里添加你的文字，图片也可以，记得加满哦。</a:t>
              </a:r>
            </a:p>
          </p:txBody>
        </p:sp>
      </p:grpSp>
      <p:cxnSp>
        <p:nvCxnSpPr>
          <p:cNvPr id="41" name="直接连接符 40"/>
          <p:cNvCxnSpPr/>
          <p:nvPr/>
        </p:nvCxnSpPr>
        <p:spPr>
          <a:xfrm>
            <a:off x="653415" y="3239135"/>
            <a:ext cx="10788015" cy="0"/>
          </a:xfrm>
          <a:prstGeom prst="line">
            <a:avLst/>
          </a:prstGeom>
          <a:ln>
            <a:solidFill>
              <a:srgbClr val="5686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584000" y="1021653"/>
            <a:ext cx="9024000" cy="4398613"/>
            <a:chOff x="2288915" y="880021"/>
            <a:chExt cx="8280920" cy="3274406"/>
          </a:xfrm>
        </p:grpSpPr>
        <p:sp>
          <p:nvSpPr>
            <p:cNvPr id="15" name="矩形 14"/>
            <p:cNvSpPr/>
            <p:nvPr/>
          </p:nvSpPr>
          <p:spPr>
            <a:xfrm>
              <a:off x="2288915" y="1569201"/>
              <a:ext cx="8280920" cy="258522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6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阿里巴巴普惠体 R" panose="00020600040101010101" charset="-122"/>
                  <a:sym typeface="Arial" panose="020B0604020202020204" pitchFamily="34" charset="0"/>
                </a:rPr>
                <a:t>       感谢您下载办公资源网平台上提供的PPT作品,为了您和办公资源以及原创作者的利益,请勿复制、传播、销售,否则将承担法律责任!办公资源将对作品进行维权,按照传播下载次数进行十倍的索取赔偿!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6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阿里巴巴普惠体 R" panose="00020600040101010101" charset="-122"/>
                  <a:sym typeface="Arial" panose="020B0604020202020204" pitchFamily="34" charset="0"/>
                </a:rPr>
                <a:t>       1. 在办公资源出售的PPT模板是免版税类(RF: Royalty-Free)正版受《中国人民共和国著作法》和《世界版权公约》的保护,作品的所有权、版权和著作权归办公资源所有,您下载的是PPT模板素材的使用权.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6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阿里巴巴普惠体 R" panose="00020600040101010101" charset="-122"/>
                  <a:sym typeface="Arial" panose="020B0604020202020204" pitchFamily="34" charset="0"/>
                </a:rPr>
                <a:t>       2. 不得将办公资源的PPT模板、PPT素材,本身用于再出售,或者出租、出借、转让、分销、发布或者作为礼物供他人使用,不得转授权、出卖、转让本协议或者本协议中的权利.</a:t>
              </a:r>
            </a:p>
            <a:p>
              <a:pPr algn="ctr">
                <a:lnSpc>
                  <a:spcPct val="150000"/>
                </a:lnSpc>
              </a:pPr>
              <a:endParaRPr lang="zh-CN" altLang="en-US" sz="1625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18" name="文本框 19"/>
            <p:cNvSpPr txBox="1"/>
            <p:nvPr/>
          </p:nvSpPr>
          <p:spPr>
            <a:xfrm>
              <a:off x="5631721" y="880021"/>
              <a:ext cx="1446291" cy="473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7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  <a:cs typeface="阿里巴巴普惠体 B" panose="00020600040101010101" charset="-122"/>
                  <a:sym typeface="Arial" panose="020B0604020202020204" pitchFamily="34" charset="0"/>
                </a:rPr>
                <a:t>版权声明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086822" y="2926105"/>
            <a:ext cx="3893596" cy="792088"/>
            <a:chOff x="7737" y="2702"/>
            <a:chExt cx="6132" cy="1247"/>
          </a:xfrm>
        </p:grpSpPr>
        <p:sp>
          <p:nvSpPr>
            <p:cNvPr id="17" name="Rectangle 16      (向天歌演示原创作品：www.TopPPT.cn)"/>
            <p:cNvSpPr/>
            <p:nvPr/>
          </p:nvSpPr>
          <p:spPr>
            <a:xfrm>
              <a:off x="7745" y="2702"/>
              <a:ext cx="6124" cy="124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阿里巴巴普惠体 B" panose="00020600040101010101" charset="-122"/>
                <a:ea typeface="阿里巴巴普惠体 B" panose="00020600040101010101" charset="-122"/>
              </a:endParaRPr>
            </a:p>
          </p:txBody>
        </p:sp>
        <p:sp>
          <p:nvSpPr>
            <p:cNvPr id="2" name="Rectangle 1      (向天歌演示原创作品：www.TopPPT.cn)"/>
            <p:cNvSpPr/>
            <p:nvPr/>
          </p:nvSpPr>
          <p:spPr>
            <a:xfrm>
              <a:off x="7737" y="2702"/>
              <a:ext cx="1369" cy="1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阿里巴巴普惠体 B" panose="00020600040101010101" charset="-122"/>
                <a:ea typeface="阿里巴巴普惠体 B" panose="00020600040101010101" charset="-122"/>
              </a:endParaRPr>
            </a:p>
          </p:txBody>
        </p:sp>
        <p:sp>
          <p:nvSpPr>
            <p:cNvPr id="22" name="TextBox 21      (向天歌演示原创作品：www.TopPPT.cn)"/>
            <p:cNvSpPr txBox="1"/>
            <p:nvPr/>
          </p:nvSpPr>
          <p:spPr>
            <a:xfrm>
              <a:off x="9927" y="2963"/>
              <a:ext cx="3289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阿里巴巴普惠体 B" panose="00020600040101010101" charset="-122"/>
                  <a:ea typeface="阿里巴巴普惠体 B" panose="00020600040101010101" charset="-122"/>
                </a:rPr>
                <a:t>全年工作概述</a:t>
              </a:r>
            </a:p>
          </p:txBody>
        </p:sp>
        <p:grpSp>
          <p:nvGrpSpPr>
            <p:cNvPr id="37" name="Group 36      (向天歌演示原创作品：www.TopPPT.cn)"/>
            <p:cNvGrpSpPr/>
            <p:nvPr/>
          </p:nvGrpSpPr>
          <p:grpSpPr>
            <a:xfrm>
              <a:off x="8099" y="3172"/>
              <a:ext cx="645" cy="430"/>
              <a:chOff x="4296048" y="568056"/>
              <a:chExt cx="204787" cy="136526"/>
            </a:xfrm>
            <a:solidFill>
              <a:srgbClr val="56863D"/>
            </a:solidFill>
          </p:grpSpPr>
          <p:sp>
            <p:nvSpPr>
              <p:cNvPr id="27" name="Freeform 352      (向天歌演示原创作品：www.TopPPT.cn)"/>
              <p:cNvSpPr/>
              <p:nvPr/>
            </p:nvSpPr>
            <p:spPr bwMode="auto">
              <a:xfrm>
                <a:off x="4432573" y="575994"/>
                <a:ext cx="68262" cy="120650"/>
              </a:xfrm>
              <a:custGeom>
                <a:avLst/>
                <a:gdLst>
                  <a:gd name="T0" fmla="*/ 94 w 95"/>
                  <a:gd name="T1" fmla="*/ 171 h 171"/>
                  <a:gd name="T2" fmla="*/ 95 w 95"/>
                  <a:gd name="T3" fmla="*/ 166 h 171"/>
                  <a:gd name="T4" fmla="*/ 95 w 95"/>
                  <a:gd name="T5" fmla="*/ 6 h 171"/>
                  <a:gd name="T6" fmla="*/ 94 w 95"/>
                  <a:gd name="T7" fmla="*/ 0 h 171"/>
                  <a:gd name="T8" fmla="*/ 0 w 95"/>
                  <a:gd name="T9" fmla="*/ 81 h 171"/>
                  <a:gd name="T10" fmla="*/ 94 w 95"/>
                  <a:gd name="T11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" h="171">
                    <a:moveTo>
                      <a:pt x="94" y="171"/>
                    </a:moveTo>
                    <a:cubicBezTo>
                      <a:pt x="95" y="170"/>
                      <a:pt x="95" y="168"/>
                      <a:pt x="95" y="166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5" y="4"/>
                      <a:pt x="95" y="2"/>
                      <a:pt x="94" y="0"/>
                    </a:cubicBezTo>
                    <a:cubicBezTo>
                      <a:pt x="0" y="81"/>
                      <a:pt x="0" y="81"/>
                      <a:pt x="0" y="81"/>
                    </a:cubicBezTo>
                    <a:lnTo>
                      <a:pt x="94" y="1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阿里巴巴普惠体 B" panose="00020600040101010101" charset="-122"/>
                  <a:ea typeface="阿里巴巴普惠体 B" panose="00020600040101010101" charset="-122"/>
                </a:endParaRPr>
              </a:p>
            </p:txBody>
          </p:sp>
          <p:sp>
            <p:nvSpPr>
              <p:cNvPr id="28" name="Freeform 353      (向天歌演示原创作品：www.TopPPT.cn)"/>
              <p:cNvSpPr/>
              <p:nvPr/>
            </p:nvSpPr>
            <p:spPr bwMode="auto">
              <a:xfrm>
                <a:off x="4305573" y="568056"/>
                <a:ext cx="185737" cy="77788"/>
              </a:xfrm>
              <a:custGeom>
                <a:avLst/>
                <a:gdLst>
                  <a:gd name="T0" fmla="*/ 132 w 264"/>
                  <a:gd name="T1" fmla="*/ 112 h 112"/>
                  <a:gd name="T2" fmla="*/ 156 w 264"/>
                  <a:gd name="T3" fmla="*/ 92 h 112"/>
                  <a:gd name="T4" fmla="*/ 169 w 264"/>
                  <a:gd name="T5" fmla="*/ 82 h 112"/>
                  <a:gd name="T6" fmla="*/ 264 w 264"/>
                  <a:gd name="T7" fmla="*/ 1 h 112"/>
                  <a:gd name="T8" fmla="*/ 259 w 264"/>
                  <a:gd name="T9" fmla="*/ 0 h 112"/>
                  <a:gd name="T10" fmla="*/ 5 w 264"/>
                  <a:gd name="T11" fmla="*/ 0 h 112"/>
                  <a:gd name="T12" fmla="*/ 0 w 264"/>
                  <a:gd name="T13" fmla="*/ 1 h 112"/>
                  <a:gd name="T14" fmla="*/ 94 w 264"/>
                  <a:gd name="T15" fmla="*/ 82 h 112"/>
                  <a:gd name="T16" fmla="*/ 107 w 264"/>
                  <a:gd name="T17" fmla="*/ 92 h 112"/>
                  <a:gd name="T18" fmla="*/ 132 w 264"/>
                  <a:gd name="T19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4" h="112">
                    <a:moveTo>
                      <a:pt x="132" y="112"/>
                    </a:moveTo>
                    <a:cubicBezTo>
                      <a:pt x="156" y="92"/>
                      <a:pt x="156" y="92"/>
                      <a:pt x="156" y="92"/>
                    </a:cubicBezTo>
                    <a:cubicBezTo>
                      <a:pt x="169" y="82"/>
                      <a:pt x="169" y="82"/>
                      <a:pt x="169" y="82"/>
                    </a:cubicBezTo>
                    <a:cubicBezTo>
                      <a:pt x="264" y="1"/>
                      <a:pt x="264" y="1"/>
                      <a:pt x="264" y="1"/>
                    </a:cubicBezTo>
                    <a:cubicBezTo>
                      <a:pt x="262" y="1"/>
                      <a:pt x="260" y="0"/>
                      <a:pt x="259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1"/>
                      <a:pt x="0" y="1"/>
                    </a:cubicBezTo>
                    <a:cubicBezTo>
                      <a:pt x="94" y="82"/>
                      <a:pt x="94" y="82"/>
                      <a:pt x="94" y="82"/>
                    </a:cubicBezTo>
                    <a:cubicBezTo>
                      <a:pt x="107" y="92"/>
                      <a:pt x="107" y="92"/>
                      <a:pt x="107" y="92"/>
                    </a:cubicBezTo>
                    <a:lnTo>
                      <a:pt x="132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阿里巴巴普惠体 B" panose="00020600040101010101" charset="-122"/>
                  <a:ea typeface="阿里巴巴普惠体 B" panose="00020600040101010101" charset="-122"/>
                </a:endParaRPr>
              </a:p>
            </p:txBody>
          </p:sp>
          <p:sp>
            <p:nvSpPr>
              <p:cNvPr id="29" name="Freeform 354      (向天歌演示原创作品：www.TopPPT.cn)"/>
              <p:cNvSpPr/>
              <p:nvPr/>
            </p:nvSpPr>
            <p:spPr bwMode="auto">
              <a:xfrm>
                <a:off x="4305573" y="639494"/>
                <a:ext cx="185737" cy="65088"/>
              </a:xfrm>
              <a:custGeom>
                <a:avLst/>
                <a:gdLst>
                  <a:gd name="T0" fmla="*/ 259 w 263"/>
                  <a:gd name="T1" fmla="*/ 92 h 92"/>
                  <a:gd name="T2" fmla="*/ 263 w 263"/>
                  <a:gd name="T3" fmla="*/ 91 h 92"/>
                  <a:gd name="T4" fmla="*/ 168 w 263"/>
                  <a:gd name="T5" fmla="*/ 0 h 92"/>
                  <a:gd name="T6" fmla="*/ 132 w 263"/>
                  <a:gd name="T7" fmla="*/ 30 h 92"/>
                  <a:gd name="T8" fmla="*/ 95 w 263"/>
                  <a:gd name="T9" fmla="*/ 0 h 92"/>
                  <a:gd name="T10" fmla="*/ 0 w 263"/>
                  <a:gd name="T11" fmla="*/ 91 h 92"/>
                  <a:gd name="T12" fmla="*/ 5 w 263"/>
                  <a:gd name="T13" fmla="*/ 92 h 92"/>
                  <a:gd name="T14" fmla="*/ 259 w 263"/>
                  <a:gd name="T15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3" h="92">
                    <a:moveTo>
                      <a:pt x="259" y="92"/>
                    </a:moveTo>
                    <a:cubicBezTo>
                      <a:pt x="260" y="92"/>
                      <a:pt x="262" y="92"/>
                      <a:pt x="263" y="91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32" y="30"/>
                      <a:pt x="132" y="30"/>
                      <a:pt x="132" y="3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" y="92"/>
                      <a:pt x="3" y="92"/>
                      <a:pt x="5" y="92"/>
                    </a:cubicBezTo>
                    <a:lnTo>
                      <a:pt x="259" y="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阿里巴巴普惠体 B" panose="00020600040101010101" charset="-122"/>
                  <a:ea typeface="阿里巴巴普惠体 B" panose="00020600040101010101" charset="-122"/>
                </a:endParaRPr>
              </a:p>
            </p:txBody>
          </p:sp>
          <p:sp>
            <p:nvSpPr>
              <p:cNvPr id="30" name="Freeform 355      (向天歌演示原创作品：www.TopPPT.cn)"/>
              <p:cNvSpPr/>
              <p:nvPr/>
            </p:nvSpPr>
            <p:spPr bwMode="auto">
              <a:xfrm>
                <a:off x="4296048" y="575994"/>
                <a:ext cx="66675" cy="120650"/>
              </a:xfrm>
              <a:custGeom>
                <a:avLst/>
                <a:gdLst>
                  <a:gd name="T0" fmla="*/ 1 w 95"/>
                  <a:gd name="T1" fmla="*/ 0 h 171"/>
                  <a:gd name="T2" fmla="*/ 0 w 95"/>
                  <a:gd name="T3" fmla="*/ 6 h 171"/>
                  <a:gd name="T4" fmla="*/ 0 w 95"/>
                  <a:gd name="T5" fmla="*/ 166 h 171"/>
                  <a:gd name="T6" fmla="*/ 1 w 95"/>
                  <a:gd name="T7" fmla="*/ 171 h 171"/>
                  <a:gd name="T8" fmla="*/ 95 w 95"/>
                  <a:gd name="T9" fmla="*/ 81 h 171"/>
                  <a:gd name="T10" fmla="*/ 1 w 95"/>
                  <a:gd name="T11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" h="171">
                    <a:moveTo>
                      <a:pt x="1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0" y="168"/>
                      <a:pt x="1" y="170"/>
                      <a:pt x="1" y="171"/>
                    </a:cubicBezTo>
                    <a:cubicBezTo>
                      <a:pt x="95" y="81"/>
                      <a:pt x="95" y="81"/>
                      <a:pt x="95" y="81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阿里巴巴普惠体 B" panose="00020600040101010101" charset="-122"/>
                  <a:ea typeface="阿里巴巴普惠体 B" panose="00020600040101010101" charset="-122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6124626" y="2925966"/>
            <a:ext cx="3891217" cy="792088"/>
            <a:chOff x="7741" y="4063"/>
            <a:chExt cx="6128" cy="1247"/>
          </a:xfrm>
        </p:grpSpPr>
        <p:sp>
          <p:nvSpPr>
            <p:cNvPr id="18" name="Rectangle 17      (向天歌演示原创作品：www.TopPPT.cn)"/>
            <p:cNvSpPr/>
            <p:nvPr/>
          </p:nvSpPr>
          <p:spPr>
            <a:xfrm>
              <a:off x="7745" y="4063"/>
              <a:ext cx="6124" cy="124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阿里巴巴普惠体 B" panose="00020600040101010101" charset="-122"/>
                <a:ea typeface="阿里巴巴普惠体 B" panose="00020600040101010101" charset="-122"/>
              </a:endParaRPr>
            </a:p>
          </p:txBody>
        </p:sp>
        <p:sp>
          <p:nvSpPr>
            <p:cNvPr id="13" name="Rectangle 12      (向天歌演示原创作品：www.TopPPT.cn)"/>
            <p:cNvSpPr/>
            <p:nvPr/>
          </p:nvSpPr>
          <p:spPr>
            <a:xfrm>
              <a:off x="7741" y="4063"/>
              <a:ext cx="1369" cy="1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阿里巴巴普惠体 B" panose="00020600040101010101" charset="-122"/>
                <a:ea typeface="阿里巴巴普惠体 B" panose="00020600040101010101" charset="-122"/>
              </a:endParaRPr>
            </a:p>
          </p:txBody>
        </p:sp>
        <p:grpSp>
          <p:nvGrpSpPr>
            <p:cNvPr id="36" name="Group 35      (向天歌演示原创作品：www.TopPPT.cn)"/>
            <p:cNvGrpSpPr/>
            <p:nvPr/>
          </p:nvGrpSpPr>
          <p:grpSpPr>
            <a:xfrm>
              <a:off x="8150" y="4322"/>
              <a:ext cx="577" cy="697"/>
              <a:chOff x="4721498" y="533131"/>
              <a:chExt cx="168274" cy="203201"/>
            </a:xfrm>
            <a:solidFill>
              <a:srgbClr val="56863D"/>
            </a:solidFill>
          </p:grpSpPr>
          <p:sp>
            <p:nvSpPr>
              <p:cNvPr id="31" name="Freeform 356      (向天歌演示原创作品：www.TopPPT.cn)"/>
              <p:cNvSpPr/>
              <p:nvPr/>
            </p:nvSpPr>
            <p:spPr bwMode="auto">
              <a:xfrm>
                <a:off x="4834210" y="629969"/>
                <a:ext cx="55562" cy="100013"/>
              </a:xfrm>
              <a:custGeom>
                <a:avLst/>
                <a:gdLst>
                  <a:gd name="T0" fmla="*/ 77 w 78"/>
                  <a:gd name="T1" fmla="*/ 0 h 141"/>
                  <a:gd name="T2" fmla="*/ 0 w 78"/>
                  <a:gd name="T3" fmla="*/ 67 h 141"/>
                  <a:gd name="T4" fmla="*/ 77 w 78"/>
                  <a:gd name="T5" fmla="*/ 141 h 141"/>
                  <a:gd name="T6" fmla="*/ 78 w 78"/>
                  <a:gd name="T7" fmla="*/ 137 h 141"/>
                  <a:gd name="T8" fmla="*/ 78 w 78"/>
                  <a:gd name="T9" fmla="*/ 5 h 141"/>
                  <a:gd name="T10" fmla="*/ 77 w 78"/>
                  <a:gd name="T11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141">
                    <a:moveTo>
                      <a:pt x="77" y="0"/>
                    </a:moveTo>
                    <a:cubicBezTo>
                      <a:pt x="0" y="67"/>
                      <a:pt x="0" y="67"/>
                      <a:pt x="0" y="67"/>
                    </a:cubicBezTo>
                    <a:cubicBezTo>
                      <a:pt x="77" y="141"/>
                      <a:pt x="77" y="141"/>
                      <a:pt x="77" y="141"/>
                    </a:cubicBezTo>
                    <a:cubicBezTo>
                      <a:pt x="78" y="140"/>
                      <a:pt x="78" y="138"/>
                      <a:pt x="78" y="137"/>
                    </a:cubicBezTo>
                    <a:cubicBezTo>
                      <a:pt x="78" y="5"/>
                      <a:pt x="78" y="5"/>
                      <a:pt x="78" y="5"/>
                    </a:cubicBezTo>
                    <a:cubicBezTo>
                      <a:pt x="78" y="3"/>
                      <a:pt x="78" y="2"/>
                      <a:pt x="7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阿里巴巴普惠体 B" panose="00020600040101010101" charset="-122"/>
                  <a:ea typeface="阿里巴巴普惠体 B" panose="00020600040101010101" charset="-122"/>
                </a:endParaRPr>
              </a:p>
            </p:txBody>
          </p:sp>
          <p:sp>
            <p:nvSpPr>
              <p:cNvPr id="32" name="Freeform 357      (向天歌演示原创作品：www.TopPPT.cn)"/>
              <p:cNvSpPr/>
              <p:nvPr/>
            </p:nvSpPr>
            <p:spPr bwMode="auto">
              <a:xfrm>
                <a:off x="4727848" y="623619"/>
                <a:ext cx="153987" cy="65088"/>
              </a:xfrm>
              <a:custGeom>
                <a:avLst/>
                <a:gdLst>
                  <a:gd name="T0" fmla="*/ 89 w 218"/>
                  <a:gd name="T1" fmla="*/ 76 h 93"/>
                  <a:gd name="T2" fmla="*/ 109 w 218"/>
                  <a:gd name="T3" fmla="*/ 93 h 93"/>
                  <a:gd name="T4" fmla="*/ 130 w 218"/>
                  <a:gd name="T5" fmla="*/ 76 h 93"/>
                  <a:gd name="T6" fmla="*/ 140 w 218"/>
                  <a:gd name="T7" fmla="*/ 68 h 93"/>
                  <a:gd name="T8" fmla="*/ 218 w 218"/>
                  <a:gd name="T9" fmla="*/ 1 h 93"/>
                  <a:gd name="T10" fmla="*/ 214 w 218"/>
                  <a:gd name="T11" fmla="*/ 0 h 93"/>
                  <a:gd name="T12" fmla="*/ 157 w 218"/>
                  <a:gd name="T13" fmla="*/ 0 h 93"/>
                  <a:gd name="T14" fmla="*/ 127 w 218"/>
                  <a:gd name="T15" fmla="*/ 36 h 93"/>
                  <a:gd name="T16" fmla="*/ 109 w 218"/>
                  <a:gd name="T17" fmla="*/ 45 h 93"/>
                  <a:gd name="T18" fmla="*/ 92 w 218"/>
                  <a:gd name="T19" fmla="*/ 36 h 93"/>
                  <a:gd name="T20" fmla="*/ 61 w 218"/>
                  <a:gd name="T21" fmla="*/ 0 h 93"/>
                  <a:gd name="T22" fmla="*/ 4 w 218"/>
                  <a:gd name="T23" fmla="*/ 0 h 93"/>
                  <a:gd name="T24" fmla="*/ 0 w 218"/>
                  <a:gd name="T25" fmla="*/ 1 h 93"/>
                  <a:gd name="T26" fmla="*/ 78 w 218"/>
                  <a:gd name="T27" fmla="*/ 68 h 93"/>
                  <a:gd name="T28" fmla="*/ 89 w 218"/>
                  <a:gd name="T29" fmla="*/ 7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8" h="93">
                    <a:moveTo>
                      <a:pt x="89" y="76"/>
                    </a:moveTo>
                    <a:cubicBezTo>
                      <a:pt x="109" y="93"/>
                      <a:pt x="109" y="93"/>
                      <a:pt x="109" y="93"/>
                    </a:cubicBezTo>
                    <a:cubicBezTo>
                      <a:pt x="130" y="76"/>
                      <a:pt x="130" y="76"/>
                      <a:pt x="130" y="76"/>
                    </a:cubicBezTo>
                    <a:cubicBezTo>
                      <a:pt x="140" y="68"/>
                      <a:pt x="140" y="68"/>
                      <a:pt x="140" y="68"/>
                    </a:cubicBezTo>
                    <a:cubicBezTo>
                      <a:pt x="218" y="1"/>
                      <a:pt x="218" y="1"/>
                      <a:pt x="218" y="1"/>
                    </a:cubicBezTo>
                    <a:cubicBezTo>
                      <a:pt x="217" y="1"/>
                      <a:pt x="215" y="0"/>
                      <a:pt x="214" y="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27" y="36"/>
                      <a:pt x="127" y="36"/>
                      <a:pt x="127" y="36"/>
                    </a:cubicBezTo>
                    <a:cubicBezTo>
                      <a:pt x="123" y="42"/>
                      <a:pt x="116" y="45"/>
                      <a:pt x="109" y="45"/>
                    </a:cubicBezTo>
                    <a:cubicBezTo>
                      <a:pt x="103" y="45"/>
                      <a:pt x="96" y="42"/>
                      <a:pt x="92" y="36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1"/>
                      <a:pt x="0" y="1"/>
                    </a:cubicBezTo>
                    <a:cubicBezTo>
                      <a:pt x="78" y="68"/>
                      <a:pt x="78" y="68"/>
                      <a:pt x="78" y="68"/>
                    </a:cubicBezTo>
                    <a:lnTo>
                      <a:pt x="89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阿里巴巴普惠体 B" panose="00020600040101010101" charset="-122"/>
                  <a:ea typeface="阿里巴巴普惠体 B" panose="00020600040101010101" charset="-122"/>
                </a:endParaRPr>
              </a:p>
            </p:txBody>
          </p:sp>
          <p:sp>
            <p:nvSpPr>
              <p:cNvPr id="33" name="Freeform 358      (向天歌演示原创作品：www.TopPPT.cn)"/>
              <p:cNvSpPr/>
              <p:nvPr/>
            </p:nvSpPr>
            <p:spPr bwMode="auto">
              <a:xfrm>
                <a:off x="4727848" y="683944"/>
                <a:ext cx="153987" cy="52388"/>
              </a:xfrm>
              <a:custGeom>
                <a:avLst/>
                <a:gdLst>
                  <a:gd name="T0" fmla="*/ 109 w 218"/>
                  <a:gd name="T1" fmla="*/ 25 h 76"/>
                  <a:gd name="T2" fmla="*/ 79 w 218"/>
                  <a:gd name="T3" fmla="*/ 0 h 76"/>
                  <a:gd name="T4" fmla="*/ 0 w 218"/>
                  <a:gd name="T5" fmla="*/ 76 h 76"/>
                  <a:gd name="T6" fmla="*/ 4 w 218"/>
                  <a:gd name="T7" fmla="*/ 76 h 76"/>
                  <a:gd name="T8" fmla="*/ 214 w 218"/>
                  <a:gd name="T9" fmla="*/ 76 h 76"/>
                  <a:gd name="T10" fmla="*/ 218 w 218"/>
                  <a:gd name="T11" fmla="*/ 76 h 76"/>
                  <a:gd name="T12" fmla="*/ 139 w 218"/>
                  <a:gd name="T13" fmla="*/ 0 h 76"/>
                  <a:gd name="T14" fmla="*/ 109 w 218"/>
                  <a:gd name="T15" fmla="*/ 2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8" h="76">
                    <a:moveTo>
                      <a:pt x="109" y="25"/>
                    </a:moveTo>
                    <a:cubicBezTo>
                      <a:pt x="79" y="0"/>
                      <a:pt x="79" y="0"/>
                      <a:pt x="79" y="0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2" y="76"/>
                      <a:pt x="3" y="76"/>
                      <a:pt x="4" y="76"/>
                    </a:cubicBezTo>
                    <a:cubicBezTo>
                      <a:pt x="214" y="76"/>
                      <a:pt x="214" y="76"/>
                      <a:pt x="214" y="76"/>
                    </a:cubicBezTo>
                    <a:cubicBezTo>
                      <a:pt x="215" y="76"/>
                      <a:pt x="217" y="76"/>
                      <a:pt x="218" y="76"/>
                    </a:cubicBezTo>
                    <a:cubicBezTo>
                      <a:pt x="139" y="0"/>
                      <a:pt x="139" y="0"/>
                      <a:pt x="139" y="0"/>
                    </a:cubicBezTo>
                    <a:lnTo>
                      <a:pt x="109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阿里巴巴普惠体 B" panose="00020600040101010101" charset="-122"/>
                  <a:ea typeface="阿里巴巴普惠体 B" panose="00020600040101010101" charset="-122"/>
                </a:endParaRPr>
              </a:p>
            </p:txBody>
          </p:sp>
          <p:sp>
            <p:nvSpPr>
              <p:cNvPr id="34" name="Freeform 359      (向天歌演示原创作品：www.TopPPT.cn)"/>
              <p:cNvSpPr/>
              <p:nvPr/>
            </p:nvSpPr>
            <p:spPr bwMode="auto">
              <a:xfrm>
                <a:off x="4721498" y="629969"/>
                <a:ext cx="53975" cy="100013"/>
              </a:xfrm>
              <a:custGeom>
                <a:avLst/>
                <a:gdLst>
                  <a:gd name="T0" fmla="*/ 1 w 78"/>
                  <a:gd name="T1" fmla="*/ 0 h 141"/>
                  <a:gd name="T2" fmla="*/ 0 w 78"/>
                  <a:gd name="T3" fmla="*/ 5 h 141"/>
                  <a:gd name="T4" fmla="*/ 0 w 78"/>
                  <a:gd name="T5" fmla="*/ 137 h 141"/>
                  <a:gd name="T6" fmla="*/ 1 w 78"/>
                  <a:gd name="T7" fmla="*/ 141 h 141"/>
                  <a:gd name="T8" fmla="*/ 78 w 78"/>
                  <a:gd name="T9" fmla="*/ 67 h 141"/>
                  <a:gd name="T10" fmla="*/ 1 w 78"/>
                  <a:gd name="T11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141">
                    <a:moveTo>
                      <a:pt x="1" y="0"/>
                    </a:moveTo>
                    <a:cubicBezTo>
                      <a:pt x="0" y="2"/>
                      <a:pt x="0" y="3"/>
                      <a:pt x="0" y="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38"/>
                      <a:pt x="0" y="140"/>
                      <a:pt x="1" y="141"/>
                    </a:cubicBezTo>
                    <a:cubicBezTo>
                      <a:pt x="78" y="67"/>
                      <a:pt x="78" y="67"/>
                      <a:pt x="78" y="67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阿里巴巴普惠体 B" panose="00020600040101010101" charset="-122"/>
                  <a:ea typeface="阿里巴巴普惠体 B" panose="00020600040101010101" charset="-122"/>
                </a:endParaRPr>
              </a:p>
            </p:txBody>
          </p:sp>
          <p:sp>
            <p:nvSpPr>
              <p:cNvPr id="35" name="Freeform 360      (向天歌演示原创作品：www.TopPPT.cn)"/>
              <p:cNvSpPr/>
              <p:nvPr/>
            </p:nvSpPr>
            <p:spPr bwMode="auto">
              <a:xfrm>
                <a:off x="4756423" y="533131"/>
                <a:ext cx="98425" cy="112713"/>
              </a:xfrm>
              <a:custGeom>
                <a:avLst/>
                <a:gdLst>
                  <a:gd name="T0" fmla="*/ 62 w 139"/>
                  <a:gd name="T1" fmla="*/ 155 h 159"/>
                  <a:gd name="T2" fmla="*/ 69 w 139"/>
                  <a:gd name="T3" fmla="*/ 159 h 159"/>
                  <a:gd name="T4" fmla="*/ 77 w 139"/>
                  <a:gd name="T5" fmla="*/ 155 h 159"/>
                  <a:gd name="T6" fmla="*/ 135 w 139"/>
                  <a:gd name="T7" fmla="*/ 86 h 159"/>
                  <a:gd name="T8" fmla="*/ 130 w 139"/>
                  <a:gd name="T9" fmla="*/ 77 h 159"/>
                  <a:gd name="T10" fmla="*/ 100 w 139"/>
                  <a:gd name="T11" fmla="*/ 77 h 159"/>
                  <a:gd name="T12" fmla="*/ 88 w 139"/>
                  <a:gd name="T13" fmla="*/ 77 h 159"/>
                  <a:gd name="T14" fmla="*/ 88 w 139"/>
                  <a:gd name="T15" fmla="*/ 12 h 159"/>
                  <a:gd name="T16" fmla="*/ 76 w 139"/>
                  <a:gd name="T17" fmla="*/ 0 h 159"/>
                  <a:gd name="T18" fmla="*/ 62 w 139"/>
                  <a:gd name="T19" fmla="*/ 0 h 159"/>
                  <a:gd name="T20" fmla="*/ 51 w 139"/>
                  <a:gd name="T21" fmla="*/ 12 h 159"/>
                  <a:gd name="T22" fmla="*/ 51 w 139"/>
                  <a:gd name="T23" fmla="*/ 77 h 159"/>
                  <a:gd name="T24" fmla="*/ 39 w 139"/>
                  <a:gd name="T25" fmla="*/ 77 h 159"/>
                  <a:gd name="T26" fmla="*/ 8 w 139"/>
                  <a:gd name="T27" fmla="*/ 77 h 159"/>
                  <a:gd name="T28" fmla="*/ 4 w 139"/>
                  <a:gd name="T29" fmla="*/ 86 h 159"/>
                  <a:gd name="T30" fmla="*/ 62 w 139"/>
                  <a:gd name="T31" fmla="*/ 155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9" h="159">
                    <a:moveTo>
                      <a:pt x="62" y="155"/>
                    </a:moveTo>
                    <a:cubicBezTo>
                      <a:pt x="64" y="157"/>
                      <a:pt x="67" y="159"/>
                      <a:pt x="69" y="159"/>
                    </a:cubicBezTo>
                    <a:cubicBezTo>
                      <a:pt x="72" y="159"/>
                      <a:pt x="75" y="157"/>
                      <a:pt x="77" y="155"/>
                    </a:cubicBezTo>
                    <a:cubicBezTo>
                      <a:pt x="135" y="86"/>
                      <a:pt x="135" y="86"/>
                      <a:pt x="135" y="86"/>
                    </a:cubicBezTo>
                    <a:cubicBezTo>
                      <a:pt x="139" y="81"/>
                      <a:pt x="137" y="77"/>
                      <a:pt x="130" y="77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97" y="77"/>
                      <a:pt x="93" y="77"/>
                      <a:pt x="88" y="77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5"/>
                      <a:pt x="83" y="0"/>
                      <a:pt x="76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6" y="0"/>
                      <a:pt x="51" y="5"/>
                      <a:pt x="51" y="12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46" y="77"/>
                      <a:pt x="42" y="77"/>
                      <a:pt x="39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2" y="77"/>
                      <a:pt x="0" y="81"/>
                      <a:pt x="4" y="86"/>
                    </a:cubicBezTo>
                    <a:lnTo>
                      <a:pt x="62" y="1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阿里巴巴普惠体 B" panose="00020600040101010101" charset="-122"/>
                  <a:ea typeface="阿里巴巴普惠体 B" panose="00020600040101010101" charset="-122"/>
                </a:endParaRPr>
              </a:p>
            </p:txBody>
          </p:sp>
        </p:grpSp>
        <p:sp>
          <p:nvSpPr>
            <p:cNvPr id="43" name="TextBox 42      (向天歌演示原创作品：www.TopPPT.cn)"/>
            <p:cNvSpPr txBox="1"/>
            <p:nvPr/>
          </p:nvSpPr>
          <p:spPr>
            <a:xfrm>
              <a:off x="9915" y="4324"/>
              <a:ext cx="3289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阿里巴巴普惠体 B" panose="00020600040101010101" charset="-122"/>
                  <a:ea typeface="阿里巴巴普惠体 B" panose="00020600040101010101" charset="-122"/>
                </a:rPr>
                <a:t>重点项目展示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086822" y="4276004"/>
            <a:ext cx="3893596" cy="792137"/>
            <a:chOff x="7737" y="5431"/>
            <a:chExt cx="6132" cy="1247"/>
          </a:xfrm>
        </p:grpSpPr>
        <p:sp>
          <p:nvSpPr>
            <p:cNvPr id="9" name="Rectangle 8      (向天歌演示原创作品：www.TopPPT.cn)"/>
            <p:cNvSpPr/>
            <p:nvPr/>
          </p:nvSpPr>
          <p:spPr>
            <a:xfrm>
              <a:off x="7745" y="5431"/>
              <a:ext cx="6124" cy="124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阿里巴巴普惠体 B" panose="00020600040101010101" charset="-122"/>
                <a:ea typeface="阿里巴巴普惠体 B" panose="00020600040101010101" charset="-122"/>
              </a:endParaRPr>
            </a:p>
          </p:txBody>
        </p:sp>
        <p:sp>
          <p:nvSpPr>
            <p:cNvPr id="14" name="Rectangle 13      (向天歌演示原创作品：www.TopPPT.cn)"/>
            <p:cNvSpPr/>
            <p:nvPr/>
          </p:nvSpPr>
          <p:spPr>
            <a:xfrm>
              <a:off x="7737" y="5431"/>
              <a:ext cx="1369" cy="1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阿里巴巴普惠体 B" panose="00020600040101010101" charset="-122"/>
                <a:ea typeface="阿里巴巴普惠体 B" panose="00020600040101010101" charset="-122"/>
              </a:endParaRPr>
            </a:p>
          </p:txBody>
        </p:sp>
        <p:sp>
          <p:nvSpPr>
            <p:cNvPr id="42" name="Freeform 252      (向天歌演示原创作品：www.TopPPT.cn)"/>
            <p:cNvSpPr>
              <a:spLocks noEditPoints="1"/>
            </p:cNvSpPr>
            <p:nvPr/>
          </p:nvSpPr>
          <p:spPr bwMode="auto">
            <a:xfrm>
              <a:off x="8125" y="5835"/>
              <a:ext cx="553" cy="524"/>
            </a:xfrm>
            <a:custGeom>
              <a:avLst/>
              <a:gdLst>
                <a:gd name="T0" fmla="*/ 294 w 301"/>
                <a:gd name="T1" fmla="*/ 107 h 285"/>
                <a:gd name="T2" fmla="*/ 137 w 301"/>
                <a:gd name="T3" fmla="*/ 9 h 285"/>
                <a:gd name="T4" fmla="*/ 7 w 301"/>
                <a:gd name="T5" fmla="*/ 139 h 285"/>
                <a:gd name="T6" fmla="*/ 64 w 301"/>
                <a:gd name="T7" fmla="*/ 218 h 285"/>
                <a:gd name="T8" fmla="*/ 36 w 301"/>
                <a:gd name="T9" fmla="*/ 268 h 285"/>
                <a:gd name="T10" fmla="*/ 122 w 301"/>
                <a:gd name="T11" fmla="*/ 237 h 285"/>
                <a:gd name="T12" fmla="*/ 164 w 301"/>
                <a:gd name="T13" fmla="*/ 237 h 285"/>
                <a:gd name="T14" fmla="*/ 294 w 301"/>
                <a:gd name="T15" fmla="*/ 107 h 285"/>
                <a:gd name="T16" fmla="*/ 80 w 301"/>
                <a:gd name="T17" fmla="*/ 143 h 285"/>
                <a:gd name="T18" fmla="*/ 60 w 301"/>
                <a:gd name="T19" fmla="*/ 123 h 285"/>
                <a:gd name="T20" fmla="*/ 80 w 301"/>
                <a:gd name="T21" fmla="*/ 103 h 285"/>
                <a:gd name="T22" fmla="*/ 100 w 301"/>
                <a:gd name="T23" fmla="*/ 123 h 285"/>
                <a:gd name="T24" fmla="*/ 80 w 301"/>
                <a:gd name="T25" fmla="*/ 143 h 285"/>
                <a:gd name="T26" fmla="*/ 151 w 301"/>
                <a:gd name="T27" fmla="*/ 143 h 285"/>
                <a:gd name="T28" fmla="*/ 131 w 301"/>
                <a:gd name="T29" fmla="*/ 123 h 285"/>
                <a:gd name="T30" fmla="*/ 151 w 301"/>
                <a:gd name="T31" fmla="*/ 103 h 285"/>
                <a:gd name="T32" fmla="*/ 172 w 301"/>
                <a:gd name="T33" fmla="*/ 123 h 285"/>
                <a:gd name="T34" fmla="*/ 151 w 301"/>
                <a:gd name="T35" fmla="*/ 143 h 285"/>
                <a:gd name="T36" fmla="*/ 223 w 301"/>
                <a:gd name="T37" fmla="*/ 143 h 285"/>
                <a:gd name="T38" fmla="*/ 203 w 301"/>
                <a:gd name="T39" fmla="*/ 123 h 285"/>
                <a:gd name="T40" fmla="*/ 223 w 301"/>
                <a:gd name="T41" fmla="*/ 103 h 285"/>
                <a:gd name="T42" fmla="*/ 243 w 301"/>
                <a:gd name="T43" fmla="*/ 123 h 285"/>
                <a:gd name="T44" fmla="*/ 223 w 301"/>
                <a:gd name="T45" fmla="*/ 14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1" h="285">
                  <a:moveTo>
                    <a:pt x="294" y="107"/>
                  </a:moveTo>
                  <a:cubicBezTo>
                    <a:pt x="286" y="44"/>
                    <a:pt x="216" y="0"/>
                    <a:pt x="137" y="9"/>
                  </a:cubicBezTo>
                  <a:cubicBezTo>
                    <a:pt x="58" y="18"/>
                    <a:pt x="0" y="76"/>
                    <a:pt x="7" y="139"/>
                  </a:cubicBezTo>
                  <a:cubicBezTo>
                    <a:pt x="11" y="172"/>
                    <a:pt x="33" y="200"/>
                    <a:pt x="64" y="218"/>
                  </a:cubicBezTo>
                  <a:cubicBezTo>
                    <a:pt x="65" y="232"/>
                    <a:pt x="60" y="250"/>
                    <a:pt x="36" y="268"/>
                  </a:cubicBezTo>
                  <a:cubicBezTo>
                    <a:pt x="26" y="275"/>
                    <a:pt x="76" y="285"/>
                    <a:pt x="122" y="237"/>
                  </a:cubicBezTo>
                  <a:cubicBezTo>
                    <a:pt x="136" y="238"/>
                    <a:pt x="150" y="239"/>
                    <a:pt x="164" y="237"/>
                  </a:cubicBezTo>
                  <a:cubicBezTo>
                    <a:pt x="243" y="228"/>
                    <a:pt x="301" y="170"/>
                    <a:pt x="294" y="107"/>
                  </a:cubicBezTo>
                  <a:close/>
                  <a:moveTo>
                    <a:pt x="80" y="143"/>
                  </a:moveTo>
                  <a:cubicBezTo>
                    <a:pt x="69" y="143"/>
                    <a:pt x="60" y="134"/>
                    <a:pt x="60" y="123"/>
                  </a:cubicBezTo>
                  <a:cubicBezTo>
                    <a:pt x="60" y="112"/>
                    <a:pt x="69" y="103"/>
                    <a:pt x="80" y="103"/>
                  </a:cubicBezTo>
                  <a:cubicBezTo>
                    <a:pt x="91" y="103"/>
                    <a:pt x="100" y="112"/>
                    <a:pt x="100" y="123"/>
                  </a:cubicBezTo>
                  <a:cubicBezTo>
                    <a:pt x="100" y="134"/>
                    <a:pt x="91" y="143"/>
                    <a:pt x="80" y="143"/>
                  </a:cubicBezTo>
                  <a:close/>
                  <a:moveTo>
                    <a:pt x="151" y="143"/>
                  </a:moveTo>
                  <a:cubicBezTo>
                    <a:pt x="140" y="143"/>
                    <a:pt x="131" y="134"/>
                    <a:pt x="131" y="123"/>
                  </a:cubicBezTo>
                  <a:cubicBezTo>
                    <a:pt x="131" y="112"/>
                    <a:pt x="140" y="103"/>
                    <a:pt x="151" y="103"/>
                  </a:cubicBezTo>
                  <a:cubicBezTo>
                    <a:pt x="163" y="103"/>
                    <a:pt x="172" y="112"/>
                    <a:pt x="172" y="123"/>
                  </a:cubicBezTo>
                  <a:cubicBezTo>
                    <a:pt x="172" y="134"/>
                    <a:pt x="163" y="143"/>
                    <a:pt x="151" y="143"/>
                  </a:cubicBezTo>
                  <a:close/>
                  <a:moveTo>
                    <a:pt x="223" y="143"/>
                  </a:moveTo>
                  <a:cubicBezTo>
                    <a:pt x="212" y="143"/>
                    <a:pt x="203" y="134"/>
                    <a:pt x="203" y="123"/>
                  </a:cubicBezTo>
                  <a:cubicBezTo>
                    <a:pt x="203" y="112"/>
                    <a:pt x="212" y="103"/>
                    <a:pt x="223" y="103"/>
                  </a:cubicBezTo>
                  <a:cubicBezTo>
                    <a:pt x="234" y="103"/>
                    <a:pt x="243" y="112"/>
                    <a:pt x="243" y="123"/>
                  </a:cubicBezTo>
                  <a:cubicBezTo>
                    <a:pt x="243" y="134"/>
                    <a:pt x="234" y="143"/>
                    <a:pt x="223" y="143"/>
                  </a:cubicBezTo>
                  <a:close/>
                </a:path>
              </a:pathLst>
            </a:custGeom>
            <a:solidFill>
              <a:srgbClr val="5686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阿里巴巴普惠体 B" panose="00020600040101010101" charset="-122"/>
                <a:ea typeface="阿里巴巴普惠体 B" panose="00020600040101010101" charset="-122"/>
              </a:endParaRPr>
            </a:p>
          </p:txBody>
        </p:sp>
        <p:sp>
          <p:nvSpPr>
            <p:cNvPr id="44" name="TextBox 43      (向天歌演示原创作品：www.TopPPT.cn)"/>
            <p:cNvSpPr txBox="1"/>
            <p:nvPr/>
          </p:nvSpPr>
          <p:spPr>
            <a:xfrm>
              <a:off x="9927" y="5691"/>
              <a:ext cx="3289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阿里巴巴普惠体 B" panose="00020600040101010101" charset="-122"/>
                  <a:ea typeface="阿里巴巴普惠体 B" panose="00020600040101010101" charset="-122"/>
                </a:rPr>
                <a:t>个人经验分享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125552" y="4276130"/>
            <a:ext cx="3888432" cy="792285"/>
            <a:chOff x="7755" y="6799"/>
            <a:chExt cx="6124" cy="1248"/>
          </a:xfrm>
        </p:grpSpPr>
        <p:sp>
          <p:nvSpPr>
            <p:cNvPr id="10" name="Rectangle 9      (向天歌演示原创作品：www.TopPPT.cn)"/>
            <p:cNvSpPr/>
            <p:nvPr/>
          </p:nvSpPr>
          <p:spPr>
            <a:xfrm>
              <a:off x="7755" y="6799"/>
              <a:ext cx="6124" cy="124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阿里巴巴普惠体 B" panose="00020600040101010101" charset="-122"/>
                <a:ea typeface="阿里巴巴普惠体 B" panose="00020600040101010101" charset="-122"/>
              </a:endParaRPr>
            </a:p>
          </p:txBody>
        </p:sp>
        <p:sp>
          <p:nvSpPr>
            <p:cNvPr id="15" name="Rectangle 14      (向天歌演示原创作品：www.TopPPT.cn)"/>
            <p:cNvSpPr/>
            <p:nvPr/>
          </p:nvSpPr>
          <p:spPr>
            <a:xfrm>
              <a:off x="7755" y="6799"/>
              <a:ext cx="1369" cy="1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阿里巴巴普惠体 B" panose="00020600040101010101" charset="-122"/>
                <a:ea typeface="阿里巴巴普惠体 B" panose="00020600040101010101" charset="-122"/>
              </a:endParaRPr>
            </a:p>
          </p:txBody>
        </p:sp>
        <p:sp>
          <p:nvSpPr>
            <p:cNvPr id="38" name="Freeform 372      (向天歌演示原创作品：www.TopPPT.cn)"/>
            <p:cNvSpPr/>
            <p:nvPr/>
          </p:nvSpPr>
          <p:spPr bwMode="auto">
            <a:xfrm>
              <a:off x="8172" y="7142"/>
              <a:ext cx="619" cy="619"/>
            </a:xfrm>
            <a:custGeom>
              <a:avLst/>
              <a:gdLst>
                <a:gd name="T0" fmla="*/ 282 w 288"/>
                <a:gd name="T1" fmla="*/ 54 h 288"/>
                <a:gd name="T2" fmla="*/ 243 w 288"/>
                <a:gd name="T3" fmla="*/ 79 h 288"/>
                <a:gd name="T4" fmla="*/ 209 w 288"/>
                <a:gd name="T5" fmla="*/ 45 h 288"/>
                <a:gd name="T6" fmla="*/ 233 w 288"/>
                <a:gd name="T7" fmla="*/ 6 h 288"/>
                <a:gd name="T8" fmla="*/ 227 w 288"/>
                <a:gd name="T9" fmla="*/ 0 h 288"/>
                <a:gd name="T10" fmla="*/ 162 w 288"/>
                <a:gd name="T11" fmla="*/ 65 h 288"/>
                <a:gd name="T12" fmla="*/ 167 w 288"/>
                <a:gd name="T13" fmla="*/ 85 h 288"/>
                <a:gd name="T14" fmla="*/ 84 w 288"/>
                <a:gd name="T15" fmla="*/ 168 h 288"/>
                <a:gd name="T16" fmla="*/ 65 w 288"/>
                <a:gd name="T17" fmla="*/ 162 h 288"/>
                <a:gd name="T18" fmla="*/ 0 w 288"/>
                <a:gd name="T19" fmla="*/ 228 h 288"/>
                <a:gd name="T20" fmla="*/ 6 w 288"/>
                <a:gd name="T21" fmla="*/ 234 h 288"/>
                <a:gd name="T22" fmla="*/ 45 w 288"/>
                <a:gd name="T23" fmla="*/ 209 h 288"/>
                <a:gd name="T24" fmla="*/ 79 w 288"/>
                <a:gd name="T25" fmla="*/ 243 h 288"/>
                <a:gd name="T26" fmla="*/ 54 w 288"/>
                <a:gd name="T27" fmla="*/ 282 h 288"/>
                <a:gd name="T28" fmla="*/ 60 w 288"/>
                <a:gd name="T29" fmla="*/ 288 h 288"/>
                <a:gd name="T30" fmla="*/ 125 w 288"/>
                <a:gd name="T31" fmla="*/ 223 h 288"/>
                <a:gd name="T32" fmla="*/ 120 w 288"/>
                <a:gd name="T33" fmla="*/ 204 h 288"/>
                <a:gd name="T34" fmla="*/ 204 w 288"/>
                <a:gd name="T35" fmla="*/ 120 h 288"/>
                <a:gd name="T36" fmla="*/ 222 w 288"/>
                <a:gd name="T37" fmla="*/ 126 h 288"/>
                <a:gd name="T38" fmla="*/ 287 w 288"/>
                <a:gd name="T39" fmla="*/ 60 h 288"/>
                <a:gd name="T40" fmla="*/ 282 w 288"/>
                <a:gd name="T41" fmla="*/ 5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8" h="288">
                  <a:moveTo>
                    <a:pt x="282" y="54"/>
                  </a:moveTo>
                  <a:cubicBezTo>
                    <a:pt x="255" y="81"/>
                    <a:pt x="259" y="79"/>
                    <a:pt x="243" y="79"/>
                  </a:cubicBezTo>
                  <a:cubicBezTo>
                    <a:pt x="230" y="79"/>
                    <a:pt x="209" y="58"/>
                    <a:pt x="209" y="45"/>
                  </a:cubicBezTo>
                  <a:cubicBezTo>
                    <a:pt x="209" y="28"/>
                    <a:pt x="206" y="33"/>
                    <a:pt x="233" y="6"/>
                  </a:cubicBezTo>
                  <a:cubicBezTo>
                    <a:pt x="231" y="4"/>
                    <a:pt x="227" y="0"/>
                    <a:pt x="227" y="0"/>
                  </a:cubicBezTo>
                  <a:cubicBezTo>
                    <a:pt x="194" y="1"/>
                    <a:pt x="162" y="32"/>
                    <a:pt x="162" y="65"/>
                  </a:cubicBezTo>
                  <a:cubicBezTo>
                    <a:pt x="162" y="71"/>
                    <a:pt x="164" y="78"/>
                    <a:pt x="167" y="85"/>
                  </a:cubicBezTo>
                  <a:cubicBezTo>
                    <a:pt x="84" y="168"/>
                    <a:pt x="84" y="168"/>
                    <a:pt x="84" y="168"/>
                  </a:cubicBezTo>
                  <a:cubicBezTo>
                    <a:pt x="78" y="164"/>
                    <a:pt x="71" y="162"/>
                    <a:pt x="65" y="162"/>
                  </a:cubicBezTo>
                  <a:cubicBezTo>
                    <a:pt x="32" y="162"/>
                    <a:pt x="0" y="194"/>
                    <a:pt x="0" y="228"/>
                  </a:cubicBezTo>
                  <a:cubicBezTo>
                    <a:pt x="0" y="228"/>
                    <a:pt x="4" y="231"/>
                    <a:pt x="6" y="234"/>
                  </a:cubicBezTo>
                  <a:cubicBezTo>
                    <a:pt x="33" y="207"/>
                    <a:pt x="28" y="209"/>
                    <a:pt x="45" y="209"/>
                  </a:cubicBezTo>
                  <a:cubicBezTo>
                    <a:pt x="58" y="209"/>
                    <a:pt x="79" y="230"/>
                    <a:pt x="79" y="243"/>
                  </a:cubicBezTo>
                  <a:cubicBezTo>
                    <a:pt x="79" y="260"/>
                    <a:pt x="82" y="255"/>
                    <a:pt x="54" y="282"/>
                  </a:cubicBezTo>
                  <a:cubicBezTo>
                    <a:pt x="56" y="284"/>
                    <a:pt x="60" y="288"/>
                    <a:pt x="60" y="288"/>
                  </a:cubicBezTo>
                  <a:cubicBezTo>
                    <a:pt x="94" y="287"/>
                    <a:pt x="125" y="256"/>
                    <a:pt x="125" y="223"/>
                  </a:cubicBezTo>
                  <a:cubicBezTo>
                    <a:pt x="125" y="217"/>
                    <a:pt x="123" y="210"/>
                    <a:pt x="120" y="204"/>
                  </a:cubicBezTo>
                  <a:cubicBezTo>
                    <a:pt x="204" y="120"/>
                    <a:pt x="204" y="120"/>
                    <a:pt x="204" y="120"/>
                  </a:cubicBezTo>
                  <a:cubicBezTo>
                    <a:pt x="210" y="124"/>
                    <a:pt x="216" y="126"/>
                    <a:pt x="222" y="126"/>
                  </a:cubicBezTo>
                  <a:cubicBezTo>
                    <a:pt x="256" y="126"/>
                    <a:pt x="288" y="94"/>
                    <a:pt x="287" y="60"/>
                  </a:cubicBezTo>
                  <a:cubicBezTo>
                    <a:pt x="287" y="60"/>
                    <a:pt x="284" y="56"/>
                    <a:pt x="282" y="54"/>
                  </a:cubicBezTo>
                  <a:close/>
                </a:path>
              </a:pathLst>
            </a:custGeom>
            <a:solidFill>
              <a:srgbClr val="56863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阿里巴巴普惠体 B" panose="00020600040101010101" charset="-122"/>
                <a:ea typeface="阿里巴巴普惠体 B" panose="00020600040101010101" charset="-122"/>
              </a:endParaRPr>
            </a:p>
          </p:txBody>
        </p:sp>
        <p:sp>
          <p:nvSpPr>
            <p:cNvPr id="45" name="TextBox 44      (向天歌演示原创作品：www.TopPPT.cn)"/>
            <p:cNvSpPr txBox="1"/>
            <p:nvPr/>
          </p:nvSpPr>
          <p:spPr>
            <a:xfrm>
              <a:off x="9927" y="7102"/>
              <a:ext cx="3289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阿里巴巴普惠体 B" panose="00020600040101010101" charset="-122"/>
                  <a:ea typeface="阿里巴巴普惠体 B" panose="00020600040101010101" charset="-122"/>
                </a:rPr>
                <a:t>明年计划展望</a:t>
              </a:r>
            </a:p>
          </p:txBody>
        </p:sp>
      </p:grpSp>
      <p:sp>
        <p:nvSpPr>
          <p:cNvPr id="19" name="文本框 5571"/>
          <p:cNvSpPr txBox="1"/>
          <p:nvPr/>
        </p:nvSpPr>
        <p:spPr>
          <a:xfrm>
            <a:off x="4067175" y="1493203"/>
            <a:ext cx="405765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6000" dirty="0">
                <a:solidFill>
                  <a:srgbClr val="56863D"/>
                </a:solidFill>
                <a:latin typeface="阿里巴巴普惠体 M" panose="00020600040101010101" charset="-122"/>
                <a:ea typeface="阿里巴巴普惠体 M" panose="00020600040101010101" charset="-122"/>
              </a:rPr>
              <a:t>目录</a:t>
            </a:r>
          </a:p>
        </p:txBody>
      </p:sp>
      <p:grpSp>
        <p:nvGrpSpPr>
          <p:cNvPr id="20" name="组合 5707"/>
          <p:cNvGrpSpPr/>
          <p:nvPr/>
        </p:nvGrpSpPr>
        <p:grpSpPr>
          <a:xfrm>
            <a:off x="6929438" y="1758315"/>
            <a:ext cx="3079750" cy="488950"/>
            <a:chOff x="7043462" y="790424"/>
            <a:chExt cx="3080506" cy="488462"/>
          </a:xfrm>
        </p:grpSpPr>
        <p:cxnSp>
          <p:nvCxnSpPr>
            <p:cNvPr id="21" name="直接连接符 5701"/>
            <p:cNvCxnSpPr/>
            <p:nvPr/>
          </p:nvCxnSpPr>
          <p:spPr>
            <a:xfrm>
              <a:off x="7043462" y="790424"/>
              <a:ext cx="3080506" cy="0"/>
            </a:xfrm>
            <a:prstGeom prst="line">
              <a:avLst/>
            </a:prstGeom>
            <a:ln w="0">
              <a:solidFill>
                <a:srgbClr val="568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5702"/>
            <p:cNvCxnSpPr/>
            <p:nvPr/>
          </p:nvCxnSpPr>
          <p:spPr>
            <a:xfrm>
              <a:off x="7241948" y="1034655"/>
              <a:ext cx="2057905" cy="0"/>
            </a:xfrm>
            <a:prstGeom prst="line">
              <a:avLst/>
            </a:prstGeom>
            <a:ln w="0">
              <a:solidFill>
                <a:srgbClr val="568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5705"/>
            <p:cNvCxnSpPr/>
            <p:nvPr/>
          </p:nvCxnSpPr>
          <p:spPr>
            <a:xfrm>
              <a:off x="7491247" y="1278886"/>
              <a:ext cx="882867" cy="0"/>
            </a:xfrm>
            <a:prstGeom prst="line">
              <a:avLst/>
            </a:prstGeom>
            <a:ln w="0">
              <a:solidFill>
                <a:srgbClr val="568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5708"/>
          <p:cNvGrpSpPr/>
          <p:nvPr/>
        </p:nvGrpSpPr>
        <p:grpSpPr>
          <a:xfrm flipH="1">
            <a:off x="2182813" y="1758315"/>
            <a:ext cx="3081337" cy="488950"/>
            <a:chOff x="7043462" y="790424"/>
            <a:chExt cx="3080506" cy="488462"/>
          </a:xfrm>
        </p:grpSpPr>
        <p:cxnSp>
          <p:nvCxnSpPr>
            <p:cNvPr id="25" name="直接连接符 5709"/>
            <p:cNvCxnSpPr/>
            <p:nvPr/>
          </p:nvCxnSpPr>
          <p:spPr>
            <a:xfrm>
              <a:off x="7043462" y="790424"/>
              <a:ext cx="3080506" cy="0"/>
            </a:xfrm>
            <a:prstGeom prst="line">
              <a:avLst/>
            </a:prstGeom>
            <a:ln w="0">
              <a:solidFill>
                <a:srgbClr val="568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5710"/>
            <p:cNvCxnSpPr/>
            <p:nvPr/>
          </p:nvCxnSpPr>
          <p:spPr>
            <a:xfrm>
              <a:off x="7241845" y="1034655"/>
              <a:ext cx="2058433" cy="0"/>
            </a:xfrm>
            <a:prstGeom prst="line">
              <a:avLst/>
            </a:prstGeom>
            <a:ln w="0">
              <a:solidFill>
                <a:srgbClr val="568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5711"/>
            <p:cNvCxnSpPr/>
            <p:nvPr/>
          </p:nvCxnSpPr>
          <p:spPr>
            <a:xfrm>
              <a:off x="7491016" y="1278886"/>
              <a:ext cx="883999" cy="0"/>
            </a:xfrm>
            <a:prstGeom prst="line">
              <a:avLst/>
            </a:prstGeom>
            <a:ln w="0">
              <a:solidFill>
                <a:srgbClr val="5686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文本框 587"/>
          <p:cNvSpPr txBox="1"/>
          <p:nvPr/>
        </p:nvSpPr>
        <p:spPr>
          <a:xfrm>
            <a:off x="2752408" y="3424555"/>
            <a:ext cx="66871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800" dirty="0">
                <a:solidFill>
                  <a:srgbClr val="56863D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</a:rPr>
              <a:t>感谢您的观看</a:t>
            </a:r>
          </a:p>
        </p:txBody>
      </p:sp>
      <p:cxnSp>
        <p:nvCxnSpPr>
          <p:cNvPr id="723" name="直接连接符 722"/>
          <p:cNvCxnSpPr/>
          <p:nvPr/>
        </p:nvCxnSpPr>
        <p:spPr>
          <a:xfrm rot="5400000">
            <a:off x="6096000" y="2511266"/>
            <a:ext cx="0" cy="1223963"/>
          </a:xfrm>
          <a:prstGeom prst="line">
            <a:avLst/>
          </a:prstGeom>
          <a:ln w="0">
            <a:solidFill>
              <a:srgbClr val="5686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" name="直接连接符 723"/>
          <p:cNvCxnSpPr/>
          <p:nvPr/>
        </p:nvCxnSpPr>
        <p:spPr>
          <a:xfrm flipH="1">
            <a:off x="4112419" y="4355148"/>
            <a:ext cx="3967163" cy="0"/>
          </a:xfrm>
          <a:prstGeom prst="line">
            <a:avLst/>
          </a:prstGeom>
          <a:ln w="0">
            <a:solidFill>
              <a:srgbClr val="5686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6" name="组合 735"/>
          <p:cNvGrpSpPr/>
          <p:nvPr/>
        </p:nvGrpSpPr>
        <p:grpSpPr>
          <a:xfrm>
            <a:off x="2415382" y="4599623"/>
            <a:ext cx="7361237" cy="730250"/>
            <a:chOff x="3493119" y="4376948"/>
            <a:chExt cx="7360973" cy="730804"/>
          </a:xfrm>
        </p:grpSpPr>
        <p:grpSp>
          <p:nvGrpSpPr>
            <p:cNvPr id="2064" name="组合 481"/>
            <p:cNvGrpSpPr/>
            <p:nvPr/>
          </p:nvGrpSpPr>
          <p:grpSpPr>
            <a:xfrm flipV="1">
              <a:off x="3493119" y="4376948"/>
              <a:ext cx="1224470" cy="730804"/>
              <a:chOff x="4702629" y="2354575"/>
              <a:chExt cx="1086152" cy="587919"/>
            </a:xfrm>
          </p:grpSpPr>
          <p:cxnSp>
            <p:nvCxnSpPr>
              <p:cNvPr id="480" name="直接连接符 479"/>
              <p:cNvCxnSpPr/>
              <p:nvPr/>
            </p:nvCxnSpPr>
            <p:spPr>
              <a:xfrm>
                <a:off x="4702629" y="2354575"/>
                <a:ext cx="0" cy="587919"/>
              </a:xfrm>
              <a:prstGeom prst="line">
                <a:avLst/>
              </a:prstGeom>
              <a:ln w="0">
                <a:solidFill>
                  <a:srgbClr val="5686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直接连接符 480"/>
              <p:cNvCxnSpPr/>
              <p:nvPr/>
            </p:nvCxnSpPr>
            <p:spPr>
              <a:xfrm rot="5400000">
                <a:off x="5245460" y="1811744"/>
                <a:ext cx="0" cy="1085662"/>
              </a:xfrm>
              <a:prstGeom prst="line">
                <a:avLst/>
              </a:prstGeom>
              <a:ln w="0">
                <a:solidFill>
                  <a:srgbClr val="5686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5" name="组合 483"/>
            <p:cNvGrpSpPr/>
            <p:nvPr/>
          </p:nvGrpSpPr>
          <p:grpSpPr>
            <a:xfrm flipH="1" flipV="1">
              <a:off x="9629622" y="4376948"/>
              <a:ext cx="1224470" cy="730804"/>
              <a:chOff x="4702629" y="2354575"/>
              <a:chExt cx="1086152" cy="587919"/>
            </a:xfrm>
          </p:grpSpPr>
          <p:cxnSp>
            <p:nvCxnSpPr>
              <p:cNvPr id="485" name="直接连接符 484"/>
              <p:cNvCxnSpPr/>
              <p:nvPr/>
            </p:nvCxnSpPr>
            <p:spPr>
              <a:xfrm>
                <a:off x="4702629" y="2354575"/>
                <a:ext cx="0" cy="587919"/>
              </a:xfrm>
              <a:prstGeom prst="line">
                <a:avLst/>
              </a:prstGeom>
              <a:ln w="0">
                <a:solidFill>
                  <a:srgbClr val="5686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直接连接符 485"/>
              <p:cNvCxnSpPr/>
              <p:nvPr/>
            </p:nvCxnSpPr>
            <p:spPr>
              <a:xfrm rot="5400000">
                <a:off x="5245460" y="1811744"/>
                <a:ext cx="0" cy="1085662"/>
              </a:xfrm>
              <a:prstGeom prst="line">
                <a:avLst/>
              </a:prstGeom>
              <a:ln w="0">
                <a:solidFill>
                  <a:srgbClr val="5686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9" name="组合 728"/>
          <p:cNvGrpSpPr/>
          <p:nvPr/>
        </p:nvGrpSpPr>
        <p:grpSpPr>
          <a:xfrm flipH="1" flipV="1">
            <a:off x="2415382" y="1538923"/>
            <a:ext cx="7361237" cy="730250"/>
            <a:chOff x="3424715" y="4465315"/>
            <a:chExt cx="7360973" cy="730804"/>
          </a:xfrm>
        </p:grpSpPr>
        <p:grpSp>
          <p:nvGrpSpPr>
            <p:cNvPr id="2058" name="组合 729"/>
            <p:cNvGrpSpPr/>
            <p:nvPr/>
          </p:nvGrpSpPr>
          <p:grpSpPr>
            <a:xfrm flipV="1">
              <a:off x="3424715" y="4465315"/>
              <a:ext cx="1224470" cy="730804"/>
              <a:chOff x="4702629" y="2354575"/>
              <a:chExt cx="1086152" cy="587919"/>
            </a:xfrm>
          </p:grpSpPr>
          <p:cxnSp>
            <p:nvCxnSpPr>
              <p:cNvPr id="734" name="直接连接符 733"/>
              <p:cNvCxnSpPr/>
              <p:nvPr/>
            </p:nvCxnSpPr>
            <p:spPr>
              <a:xfrm>
                <a:off x="4702629" y="2354575"/>
                <a:ext cx="0" cy="587919"/>
              </a:xfrm>
              <a:prstGeom prst="line">
                <a:avLst/>
              </a:prstGeom>
              <a:ln w="0">
                <a:solidFill>
                  <a:srgbClr val="5686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直接连接符 734"/>
              <p:cNvCxnSpPr/>
              <p:nvPr/>
            </p:nvCxnSpPr>
            <p:spPr>
              <a:xfrm rot="5400000">
                <a:off x="5245460" y="1811744"/>
                <a:ext cx="0" cy="1085662"/>
              </a:xfrm>
              <a:prstGeom prst="line">
                <a:avLst/>
              </a:prstGeom>
              <a:ln w="0">
                <a:solidFill>
                  <a:srgbClr val="5686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9" name="组合 730"/>
            <p:cNvGrpSpPr/>
            <p:nvPr/>
          </p:nvGrpSpPr>
          <p:grpSpPr>
            <a:xfrm flipH="1" flipV="1">
              <a:off x="9561218" y="4465315"/>
              <a:ext cx="1224470" cy="730804"/>
              <a:chOff x="4702629" y="2354575"/>
              <a:chExt cx="1086152" cy="587919"/>
            </a:xfrm>
          </p:grpSpPr>
          <p:cxnSp>
            <p:nvCxnSpPr>
              <p:cNvPr id="732" name="直接连接符 731"/>
              <p:cNvCxnSpPr/>
              <p:nvPr/>
            </p:nvCxnSpPr>
            <p:spPr>
              <a:xfrm>
                <a:off x="4702629" y="2354575"/>
                <a:ext cx="0" cy="587919"/>
              </a:xfrm>
              <a:prstGeom prst="line">
                <a:avLst/>
              </a:prstGeom>
              <a:ln w="0">
                <a:solidFill>
                  <a:srgbClr val="5686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直接连接符 732"/>
              <p:cNvCxnSpPr/>
              <p:nvPr/>
            </p:nvCxnSpPr>
            <p:spPr>
              <a:xfrm rot="5400000">
                <a:off x="5245460" y="1811744"/>
                <a:ext cx="0" cy="1085662"/>
              </a:xfrm>
              <a:prstGeom prst="line">
                <a:avLst/>
              </a:prstGeom>
              <a:ln w="0">
                <a:solidFill>
                  <a:srgbClr val="5686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8" name="文本框 477"/>
          <p:cNvSpPr txBox="1"/>
          <p:nvPr/>
        </p:nvSpPr>
        <p:spPr>
          <a:xfrm>
            <a:off x="2416175" y="4555173"/>
            <a:ext cx="73596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dirty="0">
                <a:solidFill>
                  <a:srgbClr val="56863D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Happy New Year Of The Goat</a:t>
            </a:r>
          </a:p>
        </p:txBody>
      </p:sp>
      <p:sp>
        <p:nvSpPr>
          <p:cNvPr id="4099" name="文本框 2"/>
          <p:cNvSpPr txBox="1"/>
          <p:nvPr/>
        </p:nvSpPr>
        <p:spPr>
          <a:xfrm>
            <a:off x="4852035" y="2016760"/>
            <a:ext cx="248793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6600" dirty="0">
                <a:solidFill>
                  <a:srgbClr val="56863D"/>
                </a:solidFill>
                <a:ea typeface="宋体" panose="02010600030101010101" pitchFamily="2" charset="-122"/>
              </a:rPr>
              <a:t>2020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294630" y="5177155"/>
            <a:ext cx="160274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solidFill>
                  <a:srgbClr val="56863D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汇报人：办公资源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" grpId="0"/>
      <p:bldP spid="478" grpId="0"/>
      <p:bldP spid="409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文本框 2029"/>
          <p:cNvSpPr txBox="1"/>
          <p:nvPr/>
        </p:nvSpPr>
        <p:spPr>
          <a:xfrm>
            <a:off x="3818096" y="2967673"/>
            <a:ext cx="455453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5400" dirty="0">
                <a:solidFill>
                  <a:srgbClr val="56863D"/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全年工作概述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075305" y="2410460"/>
            <a:ext cx="6040120" cy="2036445"/>
            <a:chOff x="4843" y="3711"/>
            <a:chExt cx="9512" cy="3207"/>
          </a:xfrm>
        </p:grpSpPr>
        <p:grpSp>
          <p:nvGrpSpPr>
            <p:cNvPr id="2099" name="组合 2098"/>
            <p:cNvGrpSpPr/>
            <p:nvPr/>
          </p:nvGrpSpPr>
          <p:grpSpPr>
            <a:xfrm>
              <a:off x="4843" y="5976"/>
              <a:ext cx="9513" cy="942"/>
              <a:chOff x="3493119" y="4376948"/>
              <a:chExt cx="7360973" cy="730804"/>
            </a:xfrm>
          </p:grpSpPr>
          <p:grpSp>
            <p:nvGrpSpPr>
              <p:cNvPr id="6158" name="组合 2106"/>
              <p:cNvGrpSpPr/>
              <p:nvPr/>
            </p:nvGrpSpPr>
            <p:grpSpPr>
              <a:xfrm flipV="1">
                <a:off x="3493119" y="4376948"/>
                <a:ext cx="1224470" cy="730804"/>
                <a:chOff x="4702629" y="2354575"/>
                <a:chExt cx="1086152" cy="587919"/>
              </a:xfrm>
            </p:grpSpPr>
            <p:cxnSp>
              <p:nvCxnSpPr>
                <p:cNvPr id="2111" name="直接连接符 2110"/>
                <p:cNvCxnSpPr/>
                <p:nvPr/>
              </p:nvCxnSpPr>
              <p:spPr>
                <a:xfrm>
                  <a:off x="4702629" y="2354575"/>
                  <a:ext cx="0" cy="587919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2" name="直接连接符 2111"/>
                <p:cNvCxnSpPr/>
                <p:nvPr/>
              </p:nvCxnSpPr>
              <p:spPr>
                <a:xfrm rot="5400000">
                  <a:off x="5245750" y="1811455"/>
                  <a:ext cx="0" cy="1086243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59" name="组合 2107"/>
              <p:cNvGrpSpPr/>
              <p:nvPr/>
            </p:nvGrpSpPr>
            <p:grpSpPr>
              <a:xfrm flipH="1" flipV="1">
                <a:off x="9629622" y="4376948"/>
                <a:ext cx="1224470" cy="730804"/>
                <a:chOff x="4702629" y="2354575"/>
                <a:chExt cx="1086152" cy="587919"/>
              </a:xfrm>
            </p:grpSpPr>
            <p:cxnSp>
              <p:nvCxnSpPr>
                <p:cNvPr id="2109" name="直接连接符 2108"/>
                <p:cNvCxnSpPr/>
                <p:nvPr/>
              </p:nvCxnSpPr>
              <p:spPr>
                <a:xfrm>
                  <a:off x="4702629" y="2354575"/>
                  <a:ext cx="0" cy="587919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0" name="直接连接符 2109"/>
                <p:cNvCxnSpPr/>
                <p:nvPr/>
              </p:nvCxnSpPr>
              <p:spPr>
                <a:xfrm rot="5400000">
                  <a:off x="5245750" y="1811455"/>
                  <a:ext cx="0" cy="1086243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00" name="组合 2099"/>
            <p:cNvGrpSpPr/>
            <p:nvPr/>
          </p:nvGrpSpPr>
          <p:grpSpPr>
            <a:xfrm flipH="1" flipV="1">
              <a:off x="4843" y="3711"/>
              <a:ext cx="9513" cy="943"/>
              <a:chOff x="3424715" y="4465315"/>
              <a:chExt cx="7360973" cy="730804"/>
            </a:xfrm>
          </p:grpSpPr>
          <p:grpSp>
            <p:nvGrpSpPr>
              <p:cNvPr id="6152" name="组合 2100"/>
              <p:cNvGrpSpPr/>
              <p:nvPr/>
            </p:nvGrpSpPr>
            <p:grpSpPr>
              <a:xfrm flipV="1">
                <a:off x="3424715" y="4465315"/>
                <a:ext cx="1224470" cy="730804"/>
                <a:chOff x="4702629" y="2354575"/>
                <a:chExt cx="1086152" cy="587919"/>
              </a:xfrm>
            </p:grpSpPr>
            <p:cxnSp>
              <p:nvCxnSpPr>
                <p:cNvPr id="2105" name="直接连接符 2104"/>
                <p:cNvCxnSpPr/>
                <p:nvPr/>
              </p:nvCxnSpPr>
              <p:spPr>
                <a:xfrm>
                  <a:off x="4702629" y="2354575"/>
                  <a:ext cx="0" cy="587919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6" name="直接连接符 2105"/>
                <p:cNvCxnSpPr/>
                <p:nvPr/>
              </p:nvCxnSpPr>
              <p:spPr>
                <a:xfrm rot="5400000">
                  <a:off x="5245750" y="1811455"/>
                  <a:ext cx="0" cy="1086243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53" name="组合 2101"/>
              <p:cNvGrpSpPr/>
              <p:nvPr/>
            </p:nvGrpSpPr>
            <p:grpSpPr>
              <a:xfrm flipH="1" flipV="1">
                <a:off x="9561218" y="4465315"/>
                <a:ext cx="1224470" cy="730804"/>
                <a:chOff x="4702629" y="2354575"/>
                <a:chExt cx="1086152" cy="587919"/>
              </a:xfrm>
            </p:grpSpPr>
            <p:cxnSp>
              <p:nvCxnSpPr>
                <p:cNvPr id="2103" name="直接连接符 2102"/>
                <p:cNvCxnSpPr/>
                <p:nvPr/>
              </p:nvCxnSpPr>
              <p:spPr>
                <a:xfrm>
                  <a:off x="4702629" y="2354575"/>
                  <a:ext cx="0" cy="587919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4" name="直接连接符 2103"/>
                <p:cNvCxnSpPr/>
                <p:nvPr/>
              </p:nvCxnSpPr>
              <p:spPr>
                <a:xfrm rot="5400000">
                  <a:off x="5245750" y="1811455"/>
                  <a:ext cx="0" cy="1086243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2530" t="1987" r="14296" b="2517"/>
          <a:stretch>
            <a:fillRect/>
          </a:stretch>
        </p:blipFill>
        <p:spPr>
          <a:xfrm>
            <a:off x="898525" y="1346200"/>
            <a:ext cx="6616700" cy="50349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420" h="7929">
                <a:moveTo>
                  <a:pt x="0" y="0"/>
                </a:moveTo>
                <a:lnTo>
                  <a:pt x="10420" y="0"/>
                </a:lnTo>
                <a:lnTo>
                  <a:pt x="10420" y="7929"/>
                </a:lnTo>
                <a:lnTo>
                  <a:pt x="0" y="7929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973" name="组合 1972"/>
          <p:cNvGrpSpPr/>
          <p:nvPr/>
        </p:nvGrpSpPr>
        <p:grpSpPr>
          <a:xfrm>
            <a:off x="3897313" y="279400"/>
            <a:ext cx="4397375" cy="962025"/>
            <a:chOff x="3896989" y="298683"/>
            <a:chExt cx="4398022" cy="962145"/>
          </a:xfrm>
        </p:grpSpPr>
        <p:sp>
          <p:nvSpPr>
            <p:cNvPr id="7178" name="文本框 1973"/>
            <p:cNvSpPr txBox="1"/>
            <p:nvPr/>
          </p:nvSpPr>
          <p:spPr>
            <a:xfrm>
              <a:off x="3896989" y="298683"/>
              <a:ext cx="4398022" cy="5220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请在此处添加您的标题</a:t>
              </a:r>
            </a:p>
          </p:txBody>
        </p:sp>
        <p:sp>
          <p:nvSpPr>
            <p:cNvPr id="7179" name="文本框 1974"/>
            <p:cNvSpPr txBox="1"/>
            <p:nvPr/>
          </p:nvSpPr>
          <p:spPr>
            <a:xfrm>
              <a:off x="3896989" y="860718"/>
              <a:ext cx="439802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Add Your Main Title Here</a:t>
              </a:r>
            </a:p>
          </p:txBody>
        </p:sp>
        <p:cxnSp>
          <p:nvCxnSpPr>
            <p:cNvPr id="1976" name="直接连接符 1975"/>
            <p:cNvCxnSpPr/>
            <p:nvPr/>
          </p:nvCxnSpPr>
          <p:spPr>
            <a:xfrm>
              <a:off x="5181465" y="852790"/>
              <a:ext cx="1829069" cy="0"/>
            </a:xfrm>
            <a:prstGeom prst="line">
              <a:avLst/>
            </a:prstGeom>
            <a:ln w="0">
              <a:solidFill>
                <a:srgbClr val="56863D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91" name="任意多边形 1990"/>
          <p:cNvSpPr/>
          <p:nvPr/>
        </p:nvSpPr>
        <p:spPr>
          <a:xfrm flipV="1">
            <a:off x="7947025" y="1346200"/>
            <a:ext cx="3276600" cy="1063625"/>
          </a:xfrm>
          <a:custGeom>
            <a:avLst/>
            <a:gdLst>
              <a:gd name="connsiteX0" fmla="*/ 0 w 3276600"/>
              <a:gd name="connsiteY0" fmla="*/ 1026365 h 1026365"/>
              <a:gd name="connsiteX1" fmla="*/ 3276600 w 3276600"/>
              <a:gd name="connsiteY1" fmla="*/ 1026365 h 1026365"/>
              <a:gd name="connsiteX2" fmla="*/ 3276600 w 3276600"/>
              <a:gd name="connsiteY2" fmla="*/ 327719 h 1026365"/>
              <a:gd name="connsiteX3" fmla="*/ 1828377 w 3276600"/>
              <a:gd name="connsiteY3" fmla="*/ 327719 h 1026365"/>
              <a:gd name="connsiteX4" fmla="*/ 1638300 w 3276600"/>
              <a:gd name="connsiteY4" fmla="*/ 0 h 1026365"/>
              <a:gd name="connsiteX5" fmla="*/ 1448222 w 3276600"/>
              <a:gd name="connsiteY5" fmla="*/ 327719 h 1026365"/>
              <a:gd name="connsiteX6" fmla="*/ 0 w 3276600"/>
              <a:gd name="connsiteY6" fmla="*/ 327719 h 1026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6600" h="1026365">
                <a:moveTo>
                  <a:pt x="0" y="1026365"/>
                </a:moveTo>
                <a:lnTo>
                  <a:pt x="3276600" y="1026365"/>
                </a:lnTo>
                <a:lnTo>
                  <a:pt x="3276600" y="327719"/>
                </a:lnTo>
                <a:lnTo>
                  <a:pt x="1828377" y="327719"/>
                </a:lnTo>
                <a:lnTo>
                  <a:pt x="1638300" y="0"/>
                </a:lnTo>
                <a:lnTo>
                  <a:pt x="1448222" y="327719"/>
                </a:lnTo>
                <a:lnTo>
                  <a:pt x="0" y="327719"/>
                </a:lnTo>
                <a:close/>
              </a:path>
            </a:pathLst>
          </a:custGeom>
          <a:solidFill>
            <a:srgbClr val="568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1980" name="矩形 1979"/>
          <p:cNvSpPr/>
          <p:nvPr/>
        </p:nvSpPr>
        <p:spPr>
          <a:xfrm>
            <a:off x="7954963" y="2568575"/>
            <a:ext cx="3268663" cy="3813175"/>
          </a:xfrm>
          <a:prstGeom prst="rect">
            <a:avLst/>
          </a:prstGeom>
          <a:solidFill>
            <a:srgbClr val="568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1981" name="文本框 1980"/>
          <p:cNvSpPr txBox="1"/>
          <p:nvPr/>
        </p:nvSpPr>
        <p:spPr>
          <a:xfrm>
            <a:off x="8210550" y="2756218"/>
            <a:ext cx="2909888" cy="32918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982" name="文本框 1981"/>
          <p:cNvSpPr txBox="1"/>
          <p:nvPr/>
        </p:nvSpPr>
        <p:spPr>
          <a:xfrm>
            <a:off x="8420100" y="1457325"/>
            <a:ext cx="233997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添加您的标题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0" grpId="0" bldLvl="0" animBg="1"/>
      <p:bldP spid="1981" grpId="0"/>
      <p:bldP spid="19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3" name="组合 1972"/>
          <p:cNvGrpSpPr/>
          <p:nvPr/>
        </p:nvGrpSpPr>
        <p:grpSpPr>
          <a:xfrm>
            <a:off x="3897313" y="279400"/>
            <a:ext cx="4397375" cy="962025"/>
            <a:chOff x="3896989" y="298683"/>
            <a:chExt cx="4398022" cy="962145"/>
          </a:xfrm>
        </p:grpSpPr>
        <p:sp>
          <p:nvSpPr>
            <p:cNvPr id="7178" name="文本框 1973"/>
            <p:cNvSpPr txBox="1"/>
            <p:nvPr/>
          </p:nvSpPr>
          <p:spPr>
            <a:xfrm>
              <a:off x="3896989" y="298683"/>
              <a:ext cx="4398022" cy="5220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请在此处添加您的标题</a:t>
              </a:r>
            </a:p>
          </p:txBody>
        </p:sp>
        <p:sp>
          <p:nvSpPr>
            <p:cNvPr id="7179" name="文本框 1974"/>
            <p:cNvSpPr txBox="1"/>
            <p:nvPr/>
          </p:nvSpPr>
          <p:spPr>
            <a:xfrm>
              <a:off x="3896989" y="860718"/>
              <a:ext cx="439802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Add Your Main Title Here</a:t>
              </a:r>
            </a:p>
          </p:txBody>
        </p:sp>
        <p:cxnSp>
          <p:nvCxnSpPr>
            <p:cNvPr id="1976" name="直接连接符 1975"/>
            <p:cNvCxnSpPr/>
            <p:nvPr/>
          </p:nvCxnSpPr>
          <p:spPr>
            <a:xfrm>
              <a:off x="5181465" y="852790"/>
              <a:ext cx="1829069" cy="0"/>
            </a:xfrm>
            <a:prstGeom prst="line">
              <a:avLst/>
            </a:prstGeom>
            <a:ln w="0">
              <a:solidFill>
                <a:srgbClr val="56863D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5644" y="1481749"/>
            <a:ext cx="4845847" cy="4825049"/>
          </a:xfrm>
          <a:custGeom>
            <a:avLst/>
            <a:gdLst>
              <a:gd name="connsiteX0" fmla="*/ 0 w 4845847"/>
              <a:gd name="connsiteY0" fmla="*/ 0 h 4825049"/>
              <a:gd name="connsiteX1" fmla="*/ 4845847 w 4845847"/>
              <a:gd name="connsiteY1" fmla="*/ 0 h 4825049"/>
              <a:gd name="connsiteX2" fmla="*/ 2761136 w 4845847"/>
              <a:gd name="connsiteY2" fmla="*/ 4825049 h 4825049"/>
              <a:gd name="connsiteX3" fmla="*/ 0 w 4845847"/>
              <a:gd name="connsiteY3" fmla="*/ 4825049 h 482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5847" h="4825049">
                <a:moveTo>
                  <a:pt x="0" y="0"/>
                </a:moveTo>
                <a:lnTo>
                  <a:pt x="4845847" y="0"/>
                </a:lnTo>
                <a:lnTo>
                  <a:pt x="2761136" y="4825049"/>
                </a:lnTo>
                <a:lnTo>
                  <a:pt x="0" y="4825049"/>
                </a:lnTo>
                <a:close/>
              </a:path>
            </a:pathLst>
          </a:custGeom>
        </p:spPr>
      </p:pic>
      <p:sp>
        <p:nvSpPr>
          <p:cNvPr id="1988" name="任意多边形 1987"/>
          <p:cNvSpPr/>
          <p:nvPr/>
        </p:nvSpPr>
        <p:spPr>
          <a:xfrm>
            <a:off x="3722688" y="1500188"/>
            <a:ext cx="7762875" cy="4826000"/>
          </a:xfrm>
          <a:custGeom>
            <a:avLst/>
            <a:gdLst>
              <a:gd name="connsiteX0" fmla="*/ 3040595 w 7763664"/>
              <a:gd name="connsiteY0" fmla="*/ 0 h 4825050"/>
              <a:gd name="connsiteX1" fmla="*/ 7763664 w 7763664"/>
              <a:gd name="connsiteY1" fmla="*/ 0 h 4825050"/>
              <a:gd name="connsiteX2" fmla="*/ 7763664 w 7763664"/>
              <a:gd name="connsiteY2" fmla="*/ 4825050 h 4825050"/>
              <a:gd name="connsiteX3" fmla="*/ 3040596 w 7763664"/>
              <a:gd name="connsiteY3" fmla="*/ 4825050 h 4825050"/>
              <a:gd name="connsiteX4" fmla="*/ 3040595 w 7763664"/>
              <a:gd name="connsiteY4" fmla="*/ 4825050 h 4825050"/>
              <a:gd name="connsiteX5" fmla="*/ 0 w 7763664"/>
              <a:gd name="connsiteY5" fmla="*/ 4825050 h 4825050"/>
              <a:gd name="connsiteX6" fmla="*/ 1950544 w 7763664"/>
              <a:gd name="connsiteY6" fmla="*/ 1 h 4825050"/>
              <a:gd name="connsiteX7" fmla="*/ 3002848 w 7763664"/>
              <a:gd name="connsiteY7" fmla="*/ 1 h 4825050"/>
              <a:gd name="connsiteX8" fmla="*/ 3040595 w 7763664"/>
              <a:gd name="connsiteY8" fmla="*/ 93377 h 482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3664" h="4825050">
                <a:moveTo>
                  <a:pt x="3040595" y="0"/>
                </a:moveTo>
                <a:lnTo>
                  <a:pt x="7763664" y="0"/>
                </a:lnTo>
                <a:lnTo>
                  <a:pt x="7763664" y="4825050"/>
                </a:lnTo>
                <a:lnTo>
                  <a:pt x="3040596" y="4825050"/>
                </a:lnTo>
                <a:lnTo>
                  <a:pt x="3040595" y="4825050"/>
                </a:lnTo>
                <a:lnTo>
                  <a:pt x="0" y="4825050"/>
                </a:lnTo>
                <a:lnTo>
                  <a:pt x="1950544" y="1"/>
                </a:lnTo>
                <a:lnTo>
                  <a:pt x="3002848" y="1"/>
                </a:lnTo>
                <a:lnTo>
                  <a:pt x="3040595" y="93377"/>
                </a:lnTo>
                <a:close/>
              </a:path>
            </a:pathLst>
          </a:custGeom>
          <a:solidFill>
            <a:srgbClr val="568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1990" name="文本框 1989"/>
          <p:cNvSpPr txBox="1"/>
          <p:nvPr/>
        </p:nvSpPr>
        <p:spPr>
          <a:xfrm>
            <a:off x="5348288" y="2767013"/>
            <a:ext cx="5670550" cy="3538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5750" lvl="0" indent="-28575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285750" lvl="0" indent="-28575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285750" lvl="0" indent="-28575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285750" lvl="0" indent="-28575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78363" y="2076450"/>
            <a:ext cx="394335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添加您的标题</a:t>
            </a:r>
          </a:p>
        </p:txBody>
      </p:sp>
      <p:cxnSp>
        <p:nvCxnSpPr>
          <p:cNvPr id="1992" name="直接连接符 1991"/>
          <p:cNvCxnSpPr/>
          <p:nvPr/>
        </p:nvCxnSpPr>
        <p:spPr>
          <a:xfrm flipH="1">
            <a:off x="5754688" y="2657475"/>
            <a:ext cx="24558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0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9869" t="1818" r="5584" b="1784"/>
          <a:stretch>
            <a:fillRect/>
          </a:stretch>
        </p:blipFill>
        <p:spPr>
          <a:xfrm>
            <a:off x="7273290" y="1410335"/>
            <a:ext cx="3634105" cy="36023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723" h="5673">
                <a:moveTo>
                  <a:pt x="0" y="0"/>
                </a:moveTo>
                <a:lnTo>
                  <a:pt x="5723" y="0"/>
                </a:lnTo>
                <a:lnTo>
                  <a:pt x="5723" y="5673"/>
                </a:lnTo>
                <a:lnTo>
                  <a:pt x="0" y="5673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973" name="组合 1972"/>
          <p:cNvGrpSpPr/>
          <p:nvPr/>
        </p:nvGrpSpPr>
        <p:grpSpPr>
          <a:xfrm>
            <a:off x="3897313" y="279400"/>
            <a:ext cx="4397375" cy="962025"/>
            <a:chOff x="3896989" y="298683"/>
            <a:chExt cx="4398022" cy="962145"/>
          </a:xfrm>
        </p:grpSpPr>
        <p:sp>
          <p:nvSpPr>
            <p:cNvPr id="7178" name="文本框 1973"/>
            <p:cNvSpPr txBox="1"/>
            <p:nvPr/>
          </p:nvSpPr>
          <p:spPr>
            <a:xfrm>
              <a:off x="3896989" y="298683"/>
              <a:ext cx="4398022" cy="5220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请在此处添加您的标题</a:t>
              </a:r>
            </a:p>
          </p:txBody>
        </p:sp>
        <p:sp>
          <p:nvSpPr>
            <p:cNvPr id="7179" name="文本框 1974"/>
            <p:cNvSpPr txBox="1"/>
            <p:nvPr/>
          </p:nvSpPr>
          <p:spPr>
            <a:xfrm>
              <a:off x="3896989" y="860718"/>
              <a:ext cx="439802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Add Your Main Title Here</a:t>
              </a:r>
            </a:p>
          </p:txBody>
        </p:sp>
        <p:cxnSp>
          <p:nvCxnSpPr>
            <p:cNvPr id="1976" name="直接连接符 1975"/>
            <p:cNvCxnSpPr/>
            <p:nvPr/>
          </p:nvCxnSpPr>
          <p:spPr>
            <a:xfrm>
              <a:off x="5181465" y="852790"/>
              <a:ext cx="1829069" cy="0"/>
            </a:xfrm>
            <a:prstGeom prst="line">
              <a:avLst/>
            </a:prstGeom>
            <a:ln w="0">
              <a:solidFill>
                <a:srgbClr val="56863D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97" name="矩形 1996"/>
          <p:cNvSpPr/>
          <p:nvPr/>
        </p:nvSpPr>
        <p:spPr>
          <a:xfrm>
            <a:off x="1414145" y="1409383"/>
            <a:ext cx="5768975" cy="3602038"/>
          </a:xfrm>
          <a:prstGeom prst="rect">
            <a:avLst/>
          </a:prstGeom>
          <a:solidFill>
            <a:srgbClr val="568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1998" name="文本框 1997"/>
          <p:cNvSpPr txBox="1"/>
          <p:nvPr/>
        </p:nvSpPr>
        <p:spPr>
          <a:xfrm>
            <a:off x="1718945" y="2112645"/>
            <a:ext cx="515937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2001" name="文本框 2000"/>
          <p:cNvSpPr txBox="1"/>
          <p:nvPr/>
        </p:nvSpPr>
        <p:spPr>
          <a:xfrm>
            <a:off x="3042920" y="1650683"/>
            <a:ext cx="2339975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添加您的标题</a:t>
            </a:r>
          </a:p>
        </p:txBody>
      </p:sp>
      <p:sp>
        <p:nvSpPr>
          <p:cNvPr id="2007" name="矩形 2006"/>
          <p:cNvSpPr/>
          <p:nvPr/>
        </p:nvSpPr>
        <p:spPr>
          <a:xfrm>
            <a:off x="1401445" y="5081270"/>
            <a:ext cx="9505950" cy="1370013"/>
          </a:xfrm>
          <a:prstGeom prst="rect">
            <a:avLst/>
          </a:prstGeom>
          <a:solidFill>
            <a:srgbClr val="568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2009" name="文本框 2008"/>
          <p:cNvSpPr txBox="1"/>
          <p:nvPr/>
        </p:nvSpPr>
        <p:spPr>
          <a:xfrm>
            <a:off x="2088198" y="5256530"/>
            <a:ext cx="8131175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" grpId="0" bldLvl="0" animBg="1"/>
      <p:bldP spid="1998" grpId="0"/>
      <p:bldP spid="2001" grpId="0"/>
      <p:bldP spid="2007" grpId="0" bldLvl="0" animBg="1"/>
      <p:bldP spid="20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文本框 2029"/>
          <p:cNvSpPr txBox="1"/>
          <p:nvPr/>
        </p:nvSpPr>
        <p:spPr>
          <a:xfrm>
            <a:off x="3818096" y="2967673"/>
            <a:ext cx="455453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5400" dirty="0">
                <a:solidFill>
                  <a:srgbClr val="56863D"/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重点项目展示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075305" y="2410460"/>
            <a:ext cx="6040120" cy="2036445"/>
            <a:chOff x="4843" y="3711"/>
            <a:chExt cx="9512" cy="3207"/>
          </a:xfrm>
        </p:grpSpPr>
        <p:grpSp>
          <p:nvGrpSpPr>
            <p:cNvPr id="2099" name="组合 2098"/>
            <p:cNvGrpSpPr/>
            <p:nvPr/>
          </p:nvGrpSpPr>
          <p:grpSpPr>
            <a:xfrm>
              <a:off x="4843" y="5976"/>
              <a:ext cx="9513" cy="942"/>
              <a:chOff x="3493119" y="4376948"/>
              <a:chExt cx="7360973" cy="730804"/>
            </a:xfrm>
          </p:grpSpPr>
          <p:grpSp>
            <p:nvGrpSpPr>
              <p:cNvPr id="6158" name="组合 2106"/>
              <p:cNvGrpSpPr/>
              <p:nvPr/>
            </p:nvGrpSpPr>
            <p:grpSpPr>
              <a:xfrm flipV="1">
                <a:off x="3493119" y="4376948"/>
                <a:ext cx="1224470" cy="730804"/>
                <a:chOff x="4702629" y="2354575"/>
                <a:chExt cx="1086152" cy="587919"/>
              </a:xfrm>
            </p:grpSpPr>
            <p:cxnSp>
              <p:nvCxnSpPr>
                <p:cNvPr id="2111" name="直接连接符 2110"/>
                <p:cNvCxnSpPr/>
                <p:nvPr/>
              </p:nvCxnSpPr>
              <p:spPr>
                <a:xfrm>
                  <a:off x="4702629" y="2354575"/>
                  <a:ext cx="0" cy="587919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2" name="直接连接符 2111"/>
                <p:cNvCxnSpPr/>
                <p:nvPr/>
              </p:nvCxnSpPr>
              <p:spPr>
                <a:xfrm rot="5400000">
                  <a:off x="5245750" y="1811455"/>
                  <a:ext cx="0" cy="1086243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59" name="组合 2107"/>
              <p:cNvGrpSpPr/>
              <p:nvPr/>
            </p:nvGrpSpPr>
            <p:grpSpPr>
              <a:xfrm flipH="1" flipV="1">
                <a:off x="9629622" y="4376948"/>
                <a:ext cx="1224470" cy="730804"/>
                <a:chOff x="4702629" y="2354575"/>
                <a:chExt cx="1086152" cy="587919"/>
              </a:xfrm>
            </p:grpSpPr>
            <p:cxnSp>
              <p:nvCxnSpPr>
                <p:cNvPr id="2109" name="直接连接符 2108"/>
                <p:cNvCxnSpPr/>
                <p:nvPr/>
              </p:nvCxnSpPr>
              <p:spPr>
                <a:xfrm>
                  <a:off x="4702629" y="2354575"/>
                  <a:ext cx="0" cy="587919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0" name="直接连接符 2109"/>
                <p:cNvCxnSpPr/>
                <p:nvPr/>
              </p:nvCxnSpPr>
              <p:spPr>
                <a:xfrm rot="5400000">
                  <a:off x="5245750" y="1811455"/>
                  <a:ext cx="0" cy="1086243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00" name="组合 2099"/>
            <p:cNvGrpSpPr/>
            <p:nvPr/>
          </p:nvGrpSpPr>
          <p:grpSpPr>
            <a:xfrm flipH="1" flipV="1">
              <a:off x="4843" y="3711"/>
              <a:ext cx="9513" cy="943"/>
              <a:chOff x="3424715" y="4465315"/>
              <a:chExt cx="7360973" cy="730804"/>
            </a:xfrm>
          </p:grpSpPr>
          <p:grpSp>
            <p:nvGrpSpPr>
              <p:cNvPr id="6152" name="组合 2100"/>
              <p:cNvGrpSpPr/>
              <p:nvPr/>
            </p:nvGrpSpPr>
            <p:grpSpPr>
              <a:xfrm flipV="1">
                <a:off x="3424715" y="4465315"/>
                <a:ext cx="1224470" cy="730804"/>
                <a:chOff x="4702629" y="2354575"/>
                <a:chExt cx="1086152" cy="587919"/>
              </a:xfrm>
            </p:grpSpPr>
            <p:cxnSp>
              <p:nvCxnSpPr>
                <p:cNvPr id="2105" name="直接连接符 2104"/>
                <p:cNvCxnSpPr/>
                <p:nvPr/>
              </p:nvCxnSpPr>
              <p:spPr>
                <a:xfrm>
                  <a:off x="4702629" y="2354575"/>
                  <a:ext cx="0" cy="587919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6" name="直接连接符 2105"/>
                <p:cNvCxnSpPr/>
                <p:nvPr/>
              </p:nvCxnSpPr>
              <p:spPr>
                <a:xfrm rot="5400000">
                  <a:off x="5245750" y="1811455"/>
                  <a:ext cx="0" cy="1086243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53" name="组合 2101"/>
              <p:cNvGrpSpPr/>
              <p:nvPr/>
            </p:nvGrpSpPr>
            <p:grpSpPr>
              <a:xfrm flipH="1" flipV="1">
                <a:off x="9561218" y="4465315"/>
                <a:ext cx="1224470" cy="730804"/>
                <a:chOff x="4702629" y="2354575"/>
                <a:chExt cx="1086152" cy="587919"/>
              </a:xfrm>
            </p:grpSpPr>
            <p:cxnSp>
              <p:nvCxnSpPr>
                <p:cNvPr id="2103" name="直接连接符 2102"/>
                <p:cNvCxnSpPr/>
                <p:nvPr/>
              </p:nvCxnSpPr>
              <p:spPr>
                <a:xfrm>
                  <a:off x="4702629" y="2354575"/>
                  <a:ext cx="0" cy="587919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4" name="直接连接符 2103"/>
                <p:cNvCxnSpPr/>
                <p:nvPr/>
              </p:nvCxnSpPr>
              <p:spPr>
                <a:xfrm rot="5400000">
                  <a:off x="5245750" y="1811455"/>
                  <a:ext cx="0" cy="1086243"/>
                </a:xfrm>
                <a:prstGeom prst="line">
                  <a:avLst/>
                </a:prstGeom>
                <a:ln w="0">
                  <a:solidFill>
                    <a:srgbClr val="56863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2692" t="11290" r="2676" b="6803"/>
          <a:stretch>
            <a:fillRect/>
          </a:stretch>
        </p:blipFill>
        <p:spPr>
          <a:xfrm>
            <a:off x="7692390" y="1393190"/>
            <a:ext cx="3593465" cy="503047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659" h="7922">
                <a:moveTo>
                  <a:pt x="0" y="0"/>
                </a:moveTo>
                <a:lnTo>
                  <a:pt x="5659" y="0"/>
                </a:lnTo>
                <a:lnTo>
                  <a:pt x="5659" y="7922"/>
                </a:lnTo>
                <a:lnTo>
                  <a:pt x="0" y="7922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973" name="组合 1972"/>
          <p:cNvGrpSpPr/>
          <p:nvPr/>
        </p:nvGrpSpPr>
        <p:grpSpPr>
          <a:xfrm>
            <a:off x="3897313" y="279400"/>
            <a:ext cx="4397375" cy="962025"/>
            <a:chOff x="3896989" y="298683"/>
            <a:chExt cx="4398022" cy="962145"/>
          </a:xfrm>
        </p:grpSpPr>
        <p:sp>
          <p:nvSpPr>
            <p:cNvPr id="7178" name="文本框 1973"/>
            <p:cNvSpPr txBox="1"/>
            <p:nvPr/>
          </p:nvSpPr>
          <p:spPr>
            <a:xfrm>
              <a:off x="3896989" y="298683"/>
              <a:ext cx="4398022" cy="5220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请在此处添加您的标题</a:t>
              </a:r>
            </a:p>
          </p:txBody>
        </p:sp>
        <p:sp>
          <p:nvSpPr>
            <p:cNvPr id="7179" name="文本框 1974"/>
            <p:cNvSpPr txBox="1"/>
            <p:nvPr/>
          </p:nvSpPr>
          <p:spPr>
            <a:xfrm>
              <a:off x="3896989" y="860718"/>
              <a:ext cx="439802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Add Your Main Title Here</a:t>
              </a:r>
            </a:p>
          </p:txBody>
        </p:sp>
        <p:cxnSp>
          <p:nvCxnSpPr>
            <p:cNvPr id="1976" name="直接连接符 1975"/>
            <p:cNvCxnSpPr/>
            <p:nvPr/>
          </p:nvCxnSpPr>
          <p:spPr>
            <a:xfrm>
              <a:off x="5181465" y="852790"/>
              <a:ext cx="1829069" cy="0"/>
            </a:xfrm>
            <a:prstGeom prst="line">
              <a:avLst/>
            </a:prstGeom>
            <a:ln w="0">
              <a:solidFill>
                <a:srgbClr val="56863D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77" name="矩形 1976"/>
          <p:cNvSpPr/>
          <p:nvPr/>
        </p:nvSpPr>
        <p:spPr>
          <a:xfrm>
            <a:off x="798513" y="3101023"/>
            <a:ext cx="1617663" cy="161766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1978" name="矩形 1977"/>
          <p:cNvSpPr/>
          <p:nvPr/>
        </p:nvSpPr>
        <p:spPr>
          <a:xfrm>
            <a:off x="798513" y="4817110"/>
            <a:ext cx="1617663" cy="161925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1980" name="矩形 1979"/>
          <p:cNvSpPr/>
          <p:nvPr/>
        </p:nvSpPr>
        <p:spPr>
          <a:xfrm>
            <a:off x="2536825" y="4805998"/>
            <a:ext cx="1617663" cy="1617663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1983" name="矩形 1982"/>
          <p:cNvSpPr/>
          <p:nvPr/>
        </p:nvSpPr>
        <p:spPr>
          <a:xfrm>
            <a:off x="4251325" y="3089910"/>
            <a:ext cx="1617663" cy="1617663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1984" name="矩形 1983"/>
          <p:cNvSpPr/>
          <p:nvPr/>
        </p:nvSpPr>
        <p:spPr>
          <a:xfrm>
            <a:off x="5978525" y="3089910"/>
            <a:ext cx="1617663" cy="161766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grpSp>
        <p:nvGrpSpPr>
          <p:cNvPr id="2021" name="组合 2020"/>
          <p:cNvGrpSpPr/>
          <p:nvPr/>
        </p:nvGrpSpPr>
        <p:grpSpPr>
          <a:xfrm>
            <a:off x="5978525" y="1397635"/>
            <a:ext cx="1617663" cy="1617663"/>
            <a:chOff x="7876967" y="1505063"/>
            <a:chExt cx="1618019" cy="1618019"/>
          </a:xfrm>
          <a:solidFill>
            <a:srgbClr val="56863D">
              <a:alpha val="20000"/>
            </a:srgbClr>
          </a:solidFill>
        </p:grpSpPr>
        <p:sp>
          <p:nvSpPr>
            <p:cNvPr id="1981" name="矩形 1980"/>
            <p:cNvSpPr/>
            <p:nvPr/>
          </p:nvSpPr>
          <p:spPr>
            <a:xfrm>
              <a:off x="7876967" y="1505063"/>
              <a:ext cx="1618019" cy="16180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+mn-cs"/>
              </a:endParaRPr>
            </a:p>
          </p:txBody>
        </p:sp>
        <p:grpSp>
          <p:nvGrpSpPr>
            <p:cNvPr id="14378" name="组合 2016"/>
            <p:cNvGrpSpPr/>
            <p:nvPr/>
          </p:nvGrpSpPr>
          <p:grpSpPr>
            <a:xfrm>
              <a:off x="8490714" y="1804274"/>
              <a:ext cx="390525" cy="690563"/>
              <a:chOff x="8490714" y="1804274"/>
              <a:chExt cx="390525" cy="690563"/>
            </a:xfrm>
            <a:grpFill/>
          </p:grpSpPr>
          <p:sp>
            <p:nvSpPr>
              <p:cNvPr id="14380" name="Freeform 356"/>
              <p:cNvSpPr/>
              <p:nvPr/>
            </p:nvSpPr>
            <p:spPr>
              <a:xfrm>
                <a:off x="8490714" y="1804274"/>
                <a:ext cx="390525" cy="690563"/>
              </a:xfrm>
              <a:custGeom>
                <a:avLst/>
                <a:gdLst/>
                <a:ahLst/>
                <a:cxnLst>
                  <a:cxn ang="0">
                    <a:pos x="1466440150" y="2147483646"/>
                  </a:cxn>
                  <a:cxn ang="0">
                    <a:pos x="1353638506" y="2147483646"/>
                  </a:cxn>
                  <a:cxn ang="0">
                    <a:pos x="112801644" y="2147483646"/>
                  </a:cxn>
                  <a:cxn ang="0">
                    <a:pos x="0" y="2147483646"/>
                  </a:cxn>
                  <a:cxn ang="0">
                    <a:pos x="0" y="112681867"/>
                  </a:cxn>
                  <a:cxn ang="0">
                    <a:pos x="112801644" y="0"/>
                  </a:cxn>
                  <a:cxn ang="0">
                    <a:pos x="1353638506" y="0"/>
                  </a:cxn>
                  <a:cxn ang="0">
                    <a:pos x="1466440150" y="112681867"/>
                  </a:cxn>
                  <a:cxn ang="0">
                    <a:pos x="1466440150" y="2147483646"/>
                  </a:cxn>
                </a:cxnLst>
                <a:rect l="0" t="0" r="0" b="0"/>
                <a:pathLst>
                  <a:path w="104" h="184">
                    <a:moveTo>
                      <a:pt x="104" y="176"/>
                    </a:moveTo>
                    <a:cubicBezTo>
                      <a:pt x="104" y="180"/>
                      <a:pt x="101" y="184"/>
                      <a:pt x="96" y="184"/>
                    </a:cubicBezTo>
                    <a:cubicBezTo>
                      <a:pt x="8" y="184"/>
                      <a:pt x="8" y="184"/>
                      <a:pt x="8" y="184"/>
                    </a:cubicBezTo>
                    <a:cubicBezTo>
                      <a:pt x="4" y="184"/>
                      <a:pt x="0" y="180"/>
                      <a:pt x="0" y="17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101" y="0"/>
                      <a:pt x="104" y="3"/>
                      <a:pt x="104" y="8"/>
                    </a:cubicBezTo>
                    <a:lnTo>
                      <a:pt x="104" y="176"/>
                    </a:lnTo>
                    <a:close/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endParaRPr>
              </a:p>
            </p:txBody>
          </p:sp>
          <p:sp>
            <p:nvSpPr>
              <p:cNvPr id="14381" name="Oval 357"/>
              <p:cNvSpPr/>
              <p:nvPr/>
            </p:nvSpPr>
            <p:spPr>
              <a:xfrm>
                <a:off x="8581202" y="2224961"/>
                <a:ext cx="209550" cy="209550"/>
              </a:xfrm>
              <a:prstGeom prst="ellips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fontAlgn="base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endParaRPr>
              </a:p>
            </p:txBody>
          </p:sp>
          <p:sp>
            <p:nvSpPr>
              <p:cNvPr id="14382" name="Line 358"/>
              <p:cNvSpPr/>
              <p:nvPr/>
            </p:nvSpPr>
            <p:spPr>
              <a:xfrm flipH="1">
                <a:off x="8490714" y="2164636"/>
                <a:ext cx="390525" cy="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4383" name="Rectangle 359"/>
              <p:cNvSpPr/>
              <p:nvPr/>
            </p:nvSpPr>
            <p:spPr>
              <a:xfrm>
                <a:off x="8551039" y="1864599"/>
                <a:ext cx="269875" cy="239713"/>
              </a:xfrm>
              <a:prstGeom prst="rect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fontAlgn="base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endParaRPr>
              </a:p>
            </p:txBody>
          </p:sp>
        </p:grpSp>
        <p:sp>
          <p:nvSpPr>
            <p:cNvPr id="14379" name="文本框 2028"/>
            <p:cNvSpPr txBox="1"/>
            <p:nvPr/>
          </p:nvSpPr>
          <p:spPr>
            <a:xfrm>
              <a:off x="8118293" y="2548667"/>
              <a:ext cx="1135367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rPr>
                <a:t>关键字</a:t>
              </a:r>
            </a:p>
          </p:txBody>
        </p:sp>
      </p:grpSp>
      <p:grpSp>
        <p:nvGrpSpPr>
          <p:cNvPr id="2022" name="组合 2021"/>
          <p:cNvGrpSpPr/>
          <p:nvPr/>
        </p:nvGrpSpPr>
        <p:grpSpPr>
          <a:xfrm>
            <a:off x="2525713" y="3093085"/>
            <a:ext cx="1617662" cy="1619250"/>
            <a:chOff x="4423664" y="3200926"/>
            <a:chExt cx="1618019" cy="1618019"/>
          </a:xfrm>
          <a:solidFill>
            <a:srgbClr val="56863D">
              <a:alpha val="20000"/>
            </a:srgbClr>
          </a:solidFill>
        </p:grpSpPr>
        <p:sp>
          <p:nvSpPr>
            <p:cNvPr id="1979" name="矩形 1978"/>
            <p:cNvSpPr/>
            <p:nvPr/>
          </p:nvSpPr>
          <p:spPr>
            <a:xfrm>
              <a:off x="4423664" y="3200926"/>
              <a:ext cx="1618019" cy="16180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+mn-cs"/>
              </a:endParaRPr>
            </a:p>
          </p:txBody>
        </p:sp>
        <p:sp>
          <p:nvSpPr>
            <p:cNvPr id="14366" name="Freeform 402"/>
            <p:cNvSpPr/>
            <p:nvPr/>
          </p:nvSpPr>
          <p:spPr>
            <a:xfrm>
              <a:off x="4886598" y="3773486"/>
              <a:ext cx="150813" cy="209550"/>
            </a:xfrm>
            <a:custGeom>
              <a:avLst/>
              <a:gdLst/>
              <a:ahLst/>
              <a:cxnLst>
                <a:cxn ang="0">
                  <a:pos x="239416431" y="332660625"/>
                </a:cxn>
                <a:cxn ang="0">
                  <a:pos x="0" y="332660625"/>
                </a:cxn>
                <a:cxn ang="0">
                  <a:pos x="0" y="0"/>
                </a:cxn>
              </a:cxnLst>
              <a:rect l="0" t="0" r="0" b="0"/>
              <a:pathLst>
                <a:path w="95" h="132">
                  <a:moveTo>
                    <a:pt x="95" y="132"/>
                  </a:moveTo>
                  <a:lnTo>
                    <a:pt x="0" y="132"/>
                  </a:lnTo>
                  <a:lnTo>
                    <a:pt x="0" y="0"/>
                  </a:lnTo>
                </a:path>
              </a:pathLst>
            </a:custGeom>
            <a:grpFill/>
            <a:ln w="30163" cap="rnd" cmpd="sng">
              <a:solidFill>
                <a:schemeClr val="bg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endParaRPr>
            </a:p>
          </p:txBody>
        </p:sp>
        <p:sp>
          <p:nvSpPr>
            <p:cNvPr id="14367" name="Freeform 403"/>
            <p:cNvSpPr/>
            <p:nvPr/>
          </p:nvSpPr>
          <p:spPr>
            <a:xfrm>
              <a:off x="4886598" y="3652836"/>
              <a:ext cx="692150" cy="330200"/>
            </a:xfrm>
            <a:custGeom>
              <a:avLst/>
              <a:gdLst/>
              <a:ahLst/>
              <a:cxnLst>
                <a:cxn ang="0">
                  <a:pos x="0" y="450546643"/>
                </a:cxn>
                <a:cxn ang="0">
                  <a:pos x="0" y="225271445"/>
                </a:cxn>
                <a:cxn ang="0">
                  <a:pos x="226404522" y="0"/>
                </a:cxn>
                <a:cxn ang="0">
                  <a:pos x="2147483646" y="0"/>
                </a:cxn>
                <a:cxn ang="0">
                  <a:pos x="2147483646" y="225271445"/>
                </a:cxn>
                <a:cxn ang="0">
                  <a:pos x="2147483646" y="450546643"/>
                </a:cxn>
                <a:cxn ang="0">
                  <a:pos x="2147483646" y="1239000455"/>
                </a:cxn>
                <a:cxn ang="0">
                  <a:pos x="2037640698" y="1239000455"/>
                </a:cxn>
              </a:cxnLst>
              <a:rect l="0" t="0" r="0" b="0"/>
              <a:pathLst>
                <a:path w="184" h="88">
                  <a:moveTo>
                    <a:pt x="0" y="3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77" y="0"/>
                    <a:pt x="184" y="7"/>
                    <a:pt x="184" y="16"/>
                  </a:cubicBezTo>
                  <a:cubicBezTo>
                    <a:pt x="184" y="32"/>
                    <a:pt x="184" y="32"/>
                    <a:pt x="184" y="32"/>
                  </a:cubicBezTo>
                  <a:cubicBezTo>
                    <a:pt x="184" y="88"/>
                    <a:pt x="184" y="88"/>
                    <a:pt x="184" y="88"/>
                  </a:cubicBezTo>
                  <a:cubicBezTo>
                    <a:pt x="144" y="88"/>
                    <a:pt x="144" y="88"/>
                    <a:pt x="144" y="88"/>
                  </a:cubicBezTo>
                </a:path>
              </a:pathLst>
            </a:custGeom>
            <a:grpFill/>
            <a:ln w="30163" cap="rnd" cmpd="sng">
              <a:solidFill>
                <a:schemeClr val="bg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endParaRPr>
            </a:p>
          </p:txBody>
        </p:sp>
        <p:sp>
          <p:nvSpPr>
            <p:cNvPr id="14368" name="Rectangle 404"/>
            <p:cNvSpPr/>
            <p:nvPr/>
          </p:nvSpPr>
          <p:spPr>
            <a:xfrm>
              <a:off x="5037411" y="3894136"/>
              <a:ext cx="390525" cy="239713"/>
            </a:xfrm>
            <a:prstGeom prst="rect">
              <a:avLst/>
            </a:prstGeom>
            <a:grpFill/>
            <a:ln w="30163" cap="rnd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endParaRPr>
            </a:p>
          </p:txBody>
        </p:sp>
        <p:sp>
          <p:nvSpPr>
            <p:cNvPr id="14369" name="Line 405"/>
            <p:cNvSpPr/>
            <p:nvPr/>
          </p:nvSpPr>
          <p:spPr>
            <a:xfrm flipH="1">
              <a:off x="5097736" y="3983036"/>
              <a:ext cx="269875" cy="0"/>
            </a:xfrm>
            <a:prstGeom prst="line">
              <a:avLst/>
            </a:prstGeom>
            <a:grpFill/>
            <a:ln w="30163" cap="rnd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370" name="Line 406"/>
            <p:cNvSpPr/>
            <p:nvPr/>
          </p:nvSpPr>
          <p:spPr>
            <a:xfrm flipH="1">
              <a:off x="4886598" y="3803648"/>
              <a:ext cx="692150" cy="0"/>
            </a:xfrm>
            <a:prstGeom prst="line">
              <a:avLst/>
            </a:prstGeom>
            <a:grpFill/>
            <a:ln w="30163" cap="rnd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371" name="Line 407"/>
            <p:cNvSpPr/>
            <p:nvPr/>
          </p:nvSpPr>
          <p:spPr>
            <a:xfrm flipH="1">
              <a:off x="5097736" y="4043361"/>
              <a:ext cx="269875" cy="0"/>
            </a:xfrm>
            <a:prstGeom prst="line">
              <a:avLst/>
            </a:prstGeom>
            <a:grpFill/>
            <a:ln w="30163" cap="rnd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372" name="Freeform 408"/>
            <p:cNvSpPr/>
            <p:nvPr/>
          </p:nvSpPr>
          <p:spPr>
            <a:xfrm>
              <a:off x="5037411" y="3443286"/>
              <a:ext cx="390525" cy="209550"/>
            </a:xfrm>
            <a:custGeom>
              <a:avLst/>
              <a:gdLst/>
              <a:ahLst/>
              <a:cxnLst>
                <a:cxn ang="0">
                  <a:pos x="0" y="332660625"/>
                </a:cxn>
                <a:cxn ang="0">
                  <a:pos x="0" y="143649700"/>
                </a:cxn>
                <a:cxn ang="0">
                  <a:pos x="143649700" y="143649700"/>
                </a:cxn>
                <a:cxn ang="0">
                  <a:pos x="143649700" y="0"/>
                </a:cxn>
                <a:cxn ang="0">
                  <a:pos x="619958438" y="0"/>
                </a:cxn>
                <a:cxn ang="0">
                  <a:pos x="619958438" y="332660625"/>
                </a:cxn>
              </a:cxnLst>
              <a:rect l="0" t="0" r="0" b="0"/>
              <a:pathLst>
                <a:path w="246" h="132">
                  <a:moveTo>
                    <a:pt x="0" y="132"/>
                  </a:moveTo>
                  <a:lnTo>
                    <a:pt x="0" y="57"/>
                  </a:lnTo>
                  <a:lnTo>
                    <a:pt x="57" y="57"/>
                  </a:lnTo>
                  <a:lnTo>
                    <a:pt x="57" y="0"/>
                  </a:lnTo>
                  <a:lnTo>
                    <a:pt x="246" y="0"/>
                  </a:lnTo>
                  <a:lnTo>
                    <a:pt x="246" y="132"/>
                  </a:lnTo>
                </a:path>
              </a:pathLst>
            </a:custGeom>
            <a:grpFill/>
            <a:ln w="30163" cap="rnd" cmpd="sng">
              <a:solidFill>
                <a:schemeClr val="bg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</a:endParaRPr>
            </a:p>
          </p:txBody>
        </p:sp>
        <p:sp>
          <p:nvSpPr>
            <p:cNvPr id="14373" name="Line 409"/>
            <p:cNvSpPr/>
            <p:nvPr/>
          </p:nvSpPr>
          <p:spPr>
            <a:xfrm>
              <a:off x="5458098" y="3713161"/>
              <a:ext cx="0" cy="0"/>
            </a:xfrm>
            <a:prstGeom prst="line">
              <a:avLst/>
            </a:prstGeom>
            <a:grpFill/>
            <a:ln w="30163" cap="rnd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374" name="Line 410"/>
            <p:cNvSpPr/>
            <p:nvPr/>
          </p:nvSpPr>
          <p:spPr>
            <a:xfrm>
              <a:off x="5518423" y="3713161"/>
              <a:ext cx="0" cy="0"/>
            </a:xfrm>
            <a:prstGeom prst="line">
              <a:avLst/>
            </a:prstGeom>
            <a:grpFill/>
            <a:ln w="30163" cap="rnd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375" name="Line 411"/>
            <p:cNvSpPr/>
            <p:nvPr/>
          </p:nvSpPr>
          <p:spPr>
            <a:xfrm flipV="1">
              <a:off x="5037411" y="3443286"/>
              <a:ext cx="90488" cy="90488"/>
            </a:xfrm>
            <a:prstGeom prst="line">
              <a:avLst/>
            </a:prstGeom>
            <a:grpFill/>
            <a:ln w="30163" cap="rnd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376" name="文本框 2069"/>
            <p:cNvSpPr txBox="1"/>
            <p:nvPr/>
          </p:nvSpPr>
          <p:spPr>
            <a:xfrm>
              <a:off x="4664990" y="4197559"/>
              <a:ext cx="1135367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R" panose="00020600040101010101" charset="-122"/>
                  <a:ea typeface="阿里巴巴普惠体 R" panose="00020600040101010101" charset="-122"/>
                </a:rPr>
                <a:t>关键字</a:t>
              </a:r>
            </a:p>
          </p:txBody>
        </p:sp>
      </p:grpSp>
      <p:sp>
        <p:nvSpPr>
          <p:cNvPr id="2075" name="矩形 2074"/>
          <p:cNvSpPr/>
          <p:nvPr/>
        </p:nvSpPr>
        <p:spPr>
          <a:xfrm>
            <a:off x="798195" y="1397635"/>
            <a:ext cx="5071110" cy="1617980"/>
          </a:xfrm>
          <a:prstGeom prst="rect">
            <a:avLst/>
          </a:prstGeom>
          <a:solidFill>
            <a:srgbClr val="568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2076" name="文本框 2075"/>
          <p:cNvSpPr txBox="1"/>
          <p:nvPr/>
        </p:nvSpPr>
        <p:spPr>
          <a:xfrm>
            <a:off x="1028700" y="1697673"/>
            <a:ext cx="4656138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sp>
        <p:nvSpPr>
          <p:cNvPr id="2077" name="矩形 2076"/>
          <p:cNvSpPr/>
          <p:nvPr/>
        </p:nvSpPr>
        <p:spPr>
          <a:xfrm>
            <a:off x="4281805" y="4806315"/>
            <a:ext cx="3315335" cy="1617980"/>
          </a:xfrm>
          <a:prstGeom prst="rect">
            <a:avLst/>
          </a:prstGeom>
          <a:solidFill>
            <a:srgbClr val="5686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阿里巴巴普惠体 R" panose="00020600040101010101" charset="-122"/>
              <a:ea typeface="阿里巴巴普惠体 R" panose="00020600040101010101" charset="-122"/>
              <a:cs typeface="+mn-cs"/>
            </a:endParaRPr>
          </a:p>
        </p:txBody>
      </p:sp>
      <p:sp>
        <p:nvSpPr>
          <p:cNvPr id="2078" name="文本框 2077"/>
          <p:cNvSpPr txBox="1"/>
          <p:nvPr/>
        </p:nvSpPr>
        <p:spPr>
          <a:xfrm>
            <a:off x="4387850" y="4867593"/>
            <a:ext cx="3208338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6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7" grpId="0" bldLvl="0" animBg="1"/>
      <p:bldP spid="1978" grpId="0" bldLvl="0" animBg="1"/>
      <p:bldP spid="1980" grpId="0" bldLvl="0" animBg="1"/>
      <p:bldP spid="1983" grpId="0" bldLvl="0" animBg="1"/>
      <p:bldP spid="1984" grpId="0" bldLvl="0" animBg="1"/>
      <p:bldP spid="2075" grpId="0" bldLvl="0" animBg="1"/>
      <p:bldP spid="2076" grpId="0"/>
      <p:bldP spid="2077" grpId="0" bldLvl="0" animBg="1"/>
      <p:bldP spid="20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5"/>
          <a:srcRect l="16029" t="2319" r="1616" b="1550"/>
          <a:stretch>
            <a:fillRect/>
          </a:stretch>
        </p:blipFill>
        <p:spPr>
          <a:xfrm>
            <a:off x="6261100" y="1548765"/>
            <a:ext cx="5112385" cy="47644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051" h="7503">
                <a:moveTo>
                  <a:pt x="0" y="0"/>
                </a:moveTo>
                <a:lnTo>
                  <a:pt x="8051" y="0"/>
                </a:lnTo>
                <a:lnTo>
                  <a:pt x="8051" y="7503"/>
                </a:lnTo>
                <a:lnTo>
                  <a:pt x="0" y="7503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973" name="组合 1972"/>
          <p:cNvGrpSpPr/>
          <p:nvPr/>
        </p:nvGrpSpPr>
        <p:grpSpPr>
          <a:xfrm>
            <a:off x="3897313" y="279400"/>
            <a:ext cx="4397375" cy="962025"/>
            <a:chOff x="3896989" y="298683"/>
            <a:chExt cx="4398022" cy="962145"/>
          </a:xfrm>
        </p:grpSpPr>
        <p:sp>
          <p:nvSpPr>
            <p:cNvPr id="7178" name="文本框 1973"/>
            <p:cNvSpPr txBox="1"/>
            <p:nvPr/>
          </p:nvSpPr>
          <p:spPr>
            <a:xfrm>
              <a:off x="3896989" y="298683"/>
              <a:ext cx="4398022" cy="5220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请在此处添加您的标题</a:t>
              </a:r>
            </a:p>
          </p:txBody>
        </p:sp>
        <p:sp>
          <p:nvSpPr>
            <p:cNvPr id="7179" name="文本框 1974"/>
            <p:cNvSpPr txBox="1"/>
            <p:nvPr/>
          </p:nvSpPr>
          <p:spPr>
            <a:xfrm>
              <a:off x="3896989" y="860718"/>
              <a:ext cx="439802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rgbClr val="56863D"/>
                  </a:solidFill>
                  <a:latin typeface="阿里巴巴普惠体 M" panose="00020600040101010101" charset="-122"/>
                  <a:ea typeface="阿里巴巴普惠体 M" panose="00020600040101010101" charset="-122"/>
                </a:rPr>
                <a:t>Add Your Main Title Here</a:t>
              </a:r>
            </a:p>
          </p:txBody>
        </p:sp>
        <p:cxnSp>
          <p:nvCxnSpPr>
            <p:cNvPr id="1976" name="直接连接符 1975"/>
            <p:cNvCxnSpPr/>
            <p:nvPr/>
          </p:nvCxnSpPr>
          <p:spPr>
            <a:xfrm>
              <a:off x="5181465" y="852790"/>
              <a:ext cx="1829069" cy="0"/>
            </a:xfrm>
            <a:prstGeom prst="line">
              <a:avLst/>
            </a:prstGeom>
            <a:ln w="0">
              <a:solidFill>
                <a:srgbClr val="56863D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0" name="组合 1979"/>
          <p:cNvGrpSpPr/>
          <p:nvPr/>
        </p:nvGrpSpPr>
        <p:grpSpPr>
          <a:xfrm>
            <a:off x="715328" y="1548765"/>
            <a:ext cx="1257300" cy="1450975"/>
            <a:chOff x="461765" y="1422587"/>
            <a:chExt cx="1257300" cy="1450321"/>
          </a:xfrm>
          <a:solidFill>
            <a:srgbClr val="56863D">
              <a:alpha val="20000"/>
            </a:srgbClr>
          </a:solidFill>
        </p:grpSpPr>
        <p:sp>
          <p:nvSpPr>
            <p:cNvPr id="1982" name="矩形 1981"/>
            <p:cNvSpPr/>
            <p:nvPr/>
          </p:nvSpPr>
          <p:spPr>
            <a:xfrm>
              <a:off x="461765" y="1422587"/>
              <a:ext cx="1257300" cy="1148832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3" name="矩形 1982"/>
            <p:cNvSpPr/>
            <p:nvPr/>
          </p:nvSpPr>
          <p:spPr>
            <a:xfrm>
              <a:off x="461765" y="2663452"/>
              <a:ext cx="1257300" cy="209456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6427" name="组合 1983"/>
            <p:cNvGrpSpPr/>
            <p:nvPr/>
          </p:nvGrpSpPr>
          <p:grpSpPr>
            <a:xfrm>
              <a:off x="774503" y="1631282"/>
              <a:ext cx="631825" cy="693738"/>
              <a:chOff x="4356101" y="-4519613"/>
              <a:chExt cx="631825" cy="693738"/>
            </a:xfrm>
            <a:grpFill/>
          </p:grpSpPr>
          <p:sp>
            <p:nvSpPr>
              <p:cNvPr id="16428" name="Freeform 495"/>
              <p:cNvSpPr/>
              <p:nvPr/>
            </p:nvSpPr>
            <p:spPr>
              <a:xfrm>
                <a:off x="4540251" y="-4519613"/>
                <a:ext cx="153988" cy="149225"/>
              </a:xfrm>
              <a:custGeom>
                <a:avLst/>
                <a:gdLst/>
                <a:ahLst/>
                <a:cxnLst>
                  <a:cxn ang="0">
                    <a:pos x="0" y="292268354"/>
                  </a:cxn>
                  <a:cxn ang="0">
                    <a:pos x="211590779" y="69587348"/>
                  </a:cxn>
                  <a:cxn ang="0">
                    <a:pos x="493711819" y="69587348"/>
                  </a:cxn>
                  <a:cxn ang="0">
                    <a:pos x="493711819" y="347940471"/>
                  </a:cxn>
                  <a:cxn ang="0">
                    <a:pos x="282121039" y="556702516"/>
                  </a:cxn>
                </a:cxnLst>
                <a:rect l="0" t="0" r="0" b="0"/>
                <a:pathLst>
                  <a:path w="41" h="40">
                    <a:moveTo>
                      <a:pt x="0" y="21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21" y="0"/>
                      <a:pt x="30" y="0"/>
                      <a:pt x="35" y="5"/>
                    </a:cubicBezTo>
                    <a:cubicBezTo>
                      <a:pt x="41" y="10"/>
                      <a:pt x="41" y="19"/>
                      <a:pt x="35" y="25"/>
                    </a:cubicBezTo>
                    <a:cubicBezTo>
                      <a:pt x="20" y="40"/>
                      <a:pt x="20" y="40"/>
                      <a:pt x="20" y="40"/>
                    </a:cubicBezTo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429" name="Freeform 496"/>
              <p:cNvSpPr/>
              <p:nvPr/>
            </p:nvSpPr>
            <p:spPr>
              <a:xfrm>
                <a:off x="4356101" y="-4471988"/>
                <a:ext cx="285750" cy="285750"/>
              </a:xfrm>
              <a:custGeom>
                <a:avLst/>
                <a:gdLst/>
                <a:ahLst/>
                <a:cxnLst>
                  <a:cxn ang="0">
                    <a:pos x="848196237" y="1074382401"/>
                  </a:cxn>
                  <a:cxn ang="0">
                    <a:pos x="848196237" y="226186164"/>
                  </a:cxn>
                  <a:cxn ang="0">
                    <a:pos x="0" y="226186164"/>
                  </a:cxn>
                  <a:cxn ang="0">
                    <a:pos x="848196237" y="1074382401"/>
                  </a:cxn>
                </a:cxnLst>
                <a:rect l="0" t="0" r="0" b="0"/>
                <a:pathLst>
                  <a:path w="76" h="76">
                    <a:moveTo>
                      <a:pt x="60" y="76"/>
                    </a:moveTo>
                    <a:cubicBezTo>
                      <a:pt x="76" y="59"/>
                      <a:pt x="76" y="33"/>
                      <a:pt x="60" y="16"/>
                    </a:cubicBezTo>
                    <a:cubicBezTo>
                      <a:pt x="43" y="0"/>
                      <a:pt x="17" y="0"/>
                      <a:pt x="0" y="16"/>
                    </a:cubicBezTo>
                    <a:lnTo>
                      <a:pt x="60" y="76"/>
                    </a:lnTo>
                    <a:close/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430" name="Freeform 497"/>
              <p:cNvSpPr/>
              <p:nvPr/>
            </p:nvSpPr>
            <p:spPr>
              <a:xfrm>
                <a:off x="4457701" y="-4395788"/>
                <a:ext cx="79375" cy="301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2858720" y="0"/>
                  </a:cxn>
                  <a:cxn ang="0">
                    <a:pos x="300018601" y="113725821"/>
                  </a:cxn>
                </a:cxnLst>
                <a:rect l="0" t="0" r="0" b="0"/>
                <a:pathLst>
                  <a:path w="21" h="8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0" y="0"/>
                      <a:pt x="17" y="3"/>
                      <a:pt x="21" y="8"/>
                    </a:cubicBezTo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431" name="Freeform 498"/>
              <p:cNvSpPr/>
              <p:nvPr/>
            </p:nvSpPr>
            <p:spPr>
              <a:xfrm>
                <a:off x="4378326" y="-4337050"/>
                <a:ext cx="128588" cy="128588"/>
              </a:xfrm>
              <a:custGeom>
                <a:avLst/>
                <a:gdLst/>
                <a:ahLst/>
                <a:cxnLst>
                  <a:cxn ang="0">
                    <a:pos x="486319816" y="371891624"/>
                  </a:cxn>
                  <a:cxn ang="0">
                    <a:pos x="114428192" y="371891624"/>
                  </a:cxn>
                  <a:cxn ang="0">
                    <a:pos x="114428192" y="0"/>
                  </a:cxn>
                </a:cxnLst>
                <a:rect l="0" t="0" r="0" b="0"/>
                <a:pathLst>
                  <a:path w="34" h="34">
                    <a:moveTo>
                      <a:pt x="34" y="26"/>
                    </a:moveTo>
                    <a:cubicBezTo>
                      <a:pt x="27" y="34"/>
                      <a:pt x="15" y="34"/>
                      <a:pt x="8" y="26"/>
                    </a:cubicBezTo>
                    <a:cubicBezTo>
                      <a:pt x="0" y="19"/>
                      <a:pt x="0" y="7"/>
                      <a:pt x="8" y="0"/>
                    </a:cubicBezTo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432" name="Freeform 499"/>
              <p:cNvSpPr/>
              <p:nvPr/>
            </p:nvSpPr>
            <p:spPr>
              <a:xfrm>
                <a:off x="4476751" y="-3916363"/>
                <a:ext cx="450850" cy="90488"/>
              </a:xfrm>
              <a:custGeom>
                <a:avLst/>
                <a:gdLst/>
                <a:ahLst/>
                <a:cxnLst>
                  <a:cxn ang="0">
                    <a:pos x="0" y="227445358"/>
                  </a:cxn>
                  <a:cxn ang="0">
                    <a:pos x="225849550" y="0"/>
                  </a:cxn>
                  <a:cxn ang="0">
                    <a:pos x="1468031470" y="0"/>
                  </a:cxn>
                  <a:cxn ang="0">
                    <a:pos x="1693881021" y="227445358"/>
                  </a:cxn>
                  <a:cxn ang="0">
                    <a:pos x="1693881021" y="341169923"/>
                  </a:cxn>
                  <a:cxn ang="0">
                    <a:pos x="0" y="341169923"/>
                  </a:cxn>
                  <a:cxn ang="0">
                    <a:pos x="0" y="227445358"/>
                  </a:cxn>
                </a:cxnLst>
                <a:rect l="0" t="0" r="0" b="0"/>
                <a:pathLst>
                  <a:path w="120" h="24">
                    <a:moveTo>
                      <a:pt x="0" y="16"/>
                    </a:moveTo>
                    <a:cubicBezTo>
                      <a:pt x="0" y="7"/>
                      <a:pt x="7" y="0"/>
                      <a:pt x="16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3" y="0"/>
                      <a:pt x="120" y="7"/>
                      <a:pt x="120" y="16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0" y="16"/>
                    </a:lnTo>
                    <a:close/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433" name="Freeform 500"/>
              <p:cNvSpPr/>
              <p:nvPr/>
            </p:nvSpPr>
            <p:spPr>
              <a:xfrm>
                <a:off x="4686301" y="-4006850"/>
                <a:ext cx="150813" cy="76200"/>
              </a:xfrm>
              <a:custGeom>
                <a:avLst/>
                <a:gdLst/>
                <a:ahLst/>
                <a:cxnLst>
                  <a:cxn ang="0">
                    <a:pos x="568614024" y="290322000"/>
                  </a:cxn>
                  <a:cxn ang="0">
                    <a:pos x="284308897" y="0"/>
                  </a:cxn>
                  <a:cxn ang="0">
                    <a:pos x="0" y="290322000"/>
                  </a:cxn>
                </a:cxnLst>
                <a:rect l="0" t="0" r="0" b="0"/>
                <a:pathLst>
                  <a:path w="40" h="20">
                    <a:moveTo>
                      <a:pt x="40" y="20"/>
                    </a:moveTo>
                    <a:cubicBezTo>
                      <a:pt x="40" y="9"/>
                      <a:pt x="31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434" name="Oval 501"/>
              <p:cNvSpPr/>
              <p:nvPr/>
            </p:nvSpPr>
            <p:spPr>
              <a:xfrm>
                <a:off x="4897438" y="-4156075"/>
                <a:ext cx="90488" cy="90488"/>
              </a:xfrm>
              <a:prstGeom prst="ellips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fontAlgn="base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435" name="Line 502"/>
              <p:cNvSpPr/>
              <p:nvPr/>
            </p:nvSpPr>
            <p:spPr>
              <a:xfrm flipH="1">
                <a:off x="4826001" y="-4081463"/>
                <a:ext cx="85725" cy="87313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436" name="Line 503"/>
              <p:cNvSpPr/>
              <p:nvPr/>
            </p:nvSpPr>
            <p:spPr>
              <a:xfrm>
                <a:off x="4657726" y="-4411663"/>
                <a:ext cx="254000" cy="26670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sp>
        <p:nvSpPr>
          <p:cNvPr id="2007" name="矩形 2006"/>
          <p:cNvSpPr/>
          <p:nvPr/>
        </p:nvSpPr>
        <p:spPr>
          <a:xfrm>
            <a:off x="2082165" y="1548765"/>
            <a:ext cx="4017963" cy="1450975"/>
          </a:xfrm>
          <a:prstGeom prst="rect">
            <a:avLst/>
          </a:prstGeom>
          <a:solidFill>
            <a:srgbClr val="56863D">
              <a:alpha val="2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08" name="文本框 2007"/>
          <p:cNvSpPr txBox="1"/>
          <p:nvPr/>
        </p:nvSpPr>
        <p:spPr>
          <a:xfrm flipH="1">
            <a:off x="1909127" y="1548765"/>
            <a:ext cx="2043113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添加您的标题</a:t>
            </a:r>
          </a:p>
        </p:txBody>
      </p:sp>
      <p:grpSp>
        <p:nvGrpSpPr>
          <p:cNvPr id="1981" name="组合 1980"/>
          <p:cNvGrpSpPr/>
          <p:nvPr/>
        </p:nvGrpSpPr>
        <p:grpSpPr>
          <a:xfrm>
            <a:off x="710565" y="3206115"/>
            <a:ext cx="1257300" cy="1449388"/>
            <a:chOff x="457200" y="3079491"/>
            <a:chExt cx="1257300" cy="1450321"/>
          </a:xfrm>
          <a:solidFill>
            <a:srgbClr val="56863D">
              <a:alpha val="20000"/>
            </a:srgbClr>
          </a:solidFill>
        </p:grpSpPr>
        <p:grpSp>
          <p:nvGrpSpPr>
            <p:cNvPr id="16410" name="组合 1993"/>
            <p:cNvGrpSpPr/>
            <p:nvPr/>
          </p:nvGrpSpPr>
          <p:grpSpPr>
            <a:xfrm>
              <a:off x="732632" y="3296599"/>
              <a:ext cx="706437" cy="698500"/>
              <a:chOff x="6092826" y="-2752725"/>
              <a:chExt cx="706437" cy="698500"/>
            </a:xfrm>
            <a:grpFill/>
          </p:grpSpPr>
          <p:sp>
            <p:nvSpPr>
              <p:cNvPr id="16413" name="Oval 540"/>
              <p:cNvSpPr/>
              <p:nvPr/>
            </p:nvSpPr>
            <p:spPr>
              <a:xfrm>
                <a:off x="6129338" y="-2686050"/>
                <a:ext cx="631825" cy="631825"/>
              </a:xfrm>
              <a:prstGeom prst="ellips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fontAlgn="base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414" name="Freeform 541"/>
              <p:cNvSpPr/>
              <p:nvPr/>
            </p:nvSpPr>
            <p:spPr>
              <a:xfrm>
                <a:off x="6324601" y="-2595563"/>
                <a:ext cx="120650" cy="30163"/>
              </a:xfrm>
              <a:custGeom>
                <a:avLst/>
                <a:gdLst/>
                <a:ahLst/>
                <a:cxnLst>
                  <a:cxn ang="0">
                    <a:pos x="0" y="113725821"/>
                  </a:cxn>
                  <a:cxn ang="0">
                    <a:pos x="454888203" y="0"/>
                  </a:cxn>
                </a:cxnLst>
                <a:rect l="0" t="0" r="0" b="0"/>
                <a:pathLst>
                  <a:path w="32" h="8">
                    <a:moveTo>
                      <a:pt x="0" y="8"/>
                    </a:moveTo>
                    <a:cubicBezTo>
                      <a:pt x="9" y="2"/>
                      <a:pt x="20" y="0"/>
                      <a:pt x="32" y="0"/>
                    </a:cubicBezTo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415" name="Freeform 542"/>
              <p:cNvSpPr/>
              <p:nvPr/>
            </p:nvSpPr>
            <p:spPr>
              <a:xfrm>
                <a:off x="6092826" y="-2752725"/>
                <a:ext cx="157163" cy="157163"/>
              </a:xfrm>
              <a:custGeom>
                <a:avLst/>
                <a:gdLst/>
                <a:ahLst/>
                <a:cxnLst>
                  <a:cxn ang="0">
                    <a:pos x="588100204" y="126022274"/>
                  </a:cxn>
                  <a:cxn ang="0">
                    <a:pos x="126022274" y="126022274"/>
                  </a:cxn>
                  <a:cxn ang="0">
                    <a:pos x="126022274" y="588100204"/>
                  </a:cxn>
                  <a:cxn ang="0">
                    <a:pos x="588100204" y="126022274"/>
                  </a:cxn>
                </a:cxnLst>
                <a:rect l="0" t="0" r="0" b="0"/>
                <a:pathLst>
                  <a:path w="42" h="42">
                    <a:moveTo>
                      <a:pt x="42" y="9"/>
                    </a:moveTo>
                    <a:cubicBezTo>
                      <a:pt x="33" y="0"/>
                      <a:pt x="18" y="0"/>
                      <a:pt x="9" y="9"/>
                    </a:cubicBezTo>
                    <a:cubicBezTo>
                      <a:pt x="0" y="18"/>
                      <a:pt x="0" y="33"/>
                      <a:pt x="9" y="42"/>
                    </a:cubicBezTo>
                    <a:lnTo>
                      <a:pt x="42" y="9"/>
                    </a:lnTo>
                    <a:close/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416" name="Line 543"/>
              <p:cNvSpPr/>
              <p:nvPr/>
            </p:nvSpPr>
            <p:spPr>
              <a:xfrm>
                <a:off x="6189663" y="-2659063"/>
                <a:ext cx="41275" cy="41275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417" name="Freeform 544"/>
              <p:cNvSpPr/>
              <p:nvPr/>
            </p:nvSpPr>
            <p:spPr>
              <a:xfrm>
                <a:off x="6640513" y="-2752725"/>
                <a:ext cx="158750" cy="157163"/>
              </a:xfrm>
              <a:custGeom>
                <a:avLst/>
                <a:gdLst/>
                <a:ahLst/>
                <a:cxnLst>
                  <a:cxn ang="0">
                    <a:pos x="471457262" y="588100204"/>
                  </a:cxn>
                  <a:cxn ang="0">
                    <a:pos x="471457262" y="126022274"/>
                  </a:cxn>
                  <a:cxn ang="0">
                    <a:pos x="0" y="126022274"/>
                  </a:cxn>
                  <a:cxn ang="0">
                    <a:pos x="471457262" y="588100204"/>
                  </a:cxn>
                </a:cxnLst>
                <a:rect l="0" t="0" r="0" b="0"/>
                <a:pathLst>
                  <a:path w="42" h="42">
                    <a:moveTo>
                      <a:pt x="33" y="42"/>
                    </a:moveTo>
                    <a:cubicBezTo>
                      <a:pt x="42" y="33"/>
                      <a:pt x="42" y="18"/>
                      <a:pt x="33" y="9"/>
                    </a:cubicBezTo>
                    <a:cubicBezTo>
                      <a:pt x="24" y="0"/>
                      <a:pt x="9" y="0"/>
                      <a:pt x="0" y="9"/>
                    </a:cubicBezTo>
                    <a:lnTo>
                      <a:pt x="33" y="42"/>
                    </a:lnTo>
                    <a:close/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418" name="Line 545"/>
              <p:cNvSpPr/>
              <p:nvPr/>
            </p:nvSpPr>
            <p:spPr>
              <a:xfrm flipH="1">
                <a:off x="6662738" y="-2659063"/>
                <a:ext cx="42863" cy="41275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419" name="Line 546"/>
              <p:cNvSpPr/>
              <p:nvPr/>
            </p:nvSpPr>
            <p:spPr>
              <a:xfrm flipH="1">
                <a:off x="6219826" y="-2100263"/>
                <a:ext cx="60325" cy="46038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420" name="Line 547"/>
              <p:cNvSpPr/>
              <p:nvPr/>
            </p:nvSpPr>
            <p:spPr>
              <a:xfrm>
                <a:off x="6610351" y="-2100263"/>
                <a:ext cx="60325" cy="46038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421" name="Oval 548"/>
              <p:cNvSpPr/>
              <p:nvPr/>
            </p:nvSpPr>
            <p:spPr>
              <a:xfrm>
                <a:off x="6400801" y="-2414588"/>
                <a:ext cx="90488" cy="88900"/>
              </a:xfrm>
              <a:prstGeom prst="ellips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>
                <a:lvl1pPr marL="228600" indent="-228600" algn="l" rtl="0" fontAlgn="base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422" name="Line 549"/>
              <p:cNvSpPr/>
              <p:nvPr/>
            </p:nvSpPr>
            <p:spPr>
              <a:xfrm flipH="1" flipV="1">
                <a:off x="6280151" y="-2535238"/>
                <a:ext cx="134938" cy="131763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423" name="Line 550"/>
              <p:cNvSpPr/>
              <p:nvPr/>
            </p:nvSpPr>
            <p:spPr>
              <a:xfrm flipH="1" flipV="1">
                <a:off x="6478588" y="-2339975"/>
                <a:ext cx="42863" cy="4445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424" name="Line 551"/>
              <p:cNvSpPr/>
              <p:nvPr/>
            </p:nvSpPr>
            <p:spPr>
              <a:xfrm>
                <a:off x="6445251" y="-2595563"/>
                <a:ext cx="0" cy="60325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2049" name="矩形 2048"/>
            <p:cNvSpPr/>
            <p:nvPr/>
          </p:nvSpPr>
          <p:spPr>
            <a:xfrm>
              <a:off x="457200" y="3079491"/>
              <a:ext cx="1257300" cy="1148502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0" name="矩形 2049"/>
            <p:cNvSpPr/>
            <p:nvPr/>
          </p:nvSpPr>
          <p:spPr>
            <a:xfrm>
              <a:off x="457200" y="4320127"/>
              <a:ext cx="1257300" cy="209685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052" name="矩形 2051"/>
          <p:cNvSpPr/>
          <p:nvPr/>
        </p:nvSpPr>
        <p:spPr>
          <a:xfrm>
            <a:off x="2077403" y="3206115"/>
            <a:ext cx="4017963" cy="1449388"/>
          </a:xfrm>
          <a:prstGeom prst="rect">
            <a:avLst/>
          </a:prstGeom>
          <a:solidFill>
            <a:srgbClr val="56863D">
              <a:alpha val="2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文本框 2052"/>
          <p:cNvSpPr txBox="1"/>
          <p:nvPr/>
        </p:nvSpPr>
        <p:spPr>
          <a:xfrm flipH="1">
            <a:off x="1909128" y="3206115"/>
            <a:ext cx="2043112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添加您的标题</a:t>
            </a:r>
          </a:p>
        </p:txBody>
      </p:sp>
      <p:sp>
        <p:nvSpPr>
          <p:cNvPr id="2068" name="矩形 2067"/>
          <p:cNvSpPr/>
          <p:nvPr/>
        </p:nvSpPr>
        <p:spPr>
          <a:xfrm>
            <a:off x="2077403" y="4863465"/>
            <a:ext cx="4017963" cy="1449388"/>
          </a:xfrm>
          <a:prstGeom prst="rect">
            <a:avLst/>
          </a:prstGeom>
          <a:solidFill>
            <a:srgbClr val="56863D">
              <a:alpha val="2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69" name="文本框 2068"/>
          <p:cNvSpPr txBox="1"/>
          <p:nvPr/>
        </p:nvSpPr>
        <p:spPr>
          <a:xfrm flipH="1">
            <a:off x="1909128" y="4863465"/>
            <a:ext cx="2043112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添加您的标题</a:t>
            </a:r>
          </a:p>
        </p:txBody>
      </p:sp>
      <p:grpSp>
        <p:nvGrpSpPr>
          <p:cNvPr id="2010" name="组合 2009"/>
          <p:cNvGrpSpPr/>
          <p:nvPr/>
        </p:nvGrpSpPr>
        <p:grpSpPr>
          <a:xfrm>
            <a:off x="710565" y="4863465"/>
            <a:ext cx="1257300" cy="1449388"/>
            <a:chOff x="457200" y="4736395"/>
            <a:chExt cx="1257300" cy="1450321"/>
          </a:xfrm>
          <a:solidFill>
            <a:srgbClr val="56863D">
              <a:alpha val="20000"/>
            </a:srgbClr>
          </a:solidFill>
        </p:grpSpPr>
        <p:sp>
          <p:nvSpPr>
            <p:cNvPr id="2065" name="矩形 2064"/>
            <p:cNvSpPr/>
            <p:nvPr/>
          </p:nvSpPr>
          <p:spPr>
            <a:xfrm>
              <a:off x="457200" y="4736395"/>
              <a:ext cx="1257300" cy="1148502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6" name="矩形 2065"/>
            <p:cNvSpPr/>
            <p:nvPr/>
          </p:nvSpPr>
          <p:spPr>
            <a:xfrm>
              <a:off x="457200" y="5977031"/>
              <a:ext cx="1257300" cy="209685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6405" name="组合 2083"/>
            <p:cNvGrpSpPr/>
            <p:nvPr/>
          </p:nvGrpSpPr>
          <p:grpSpPr>
            <a:xfrm>
              <a:off x="860425" y="4989142"/>
              <a:ext cx="450850" cy="690562"/>
              <a:chOff x="2673351" y="-974725"/>
              <a:chExt cx="450850" cy="690562"/>
            </a:xfrm>
            <a:grpFill/>
          </p:grpSpPr>
          <p:sp>
            <p:nvSpPr>
              <p:cNvPr id="16406" name="Line 536"/>
              <p:cNvSpPr/>
              <p:nvPr/>
            </p:nvSpPr>
            <p:spPr>
              <a:xfrm flipH="1">
                <a:off x="2794001" y="-463550"/>
                <a:ext cx="209550" cy="0"/>
              </a:xfrm>
              <a:prstGeom prst="line">
                <a:avLst/>
              </a:prstGeom>
              <a:grpFill/>
              <a:ln w="30163" cap="rnd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407" name="Freeform 537"/>
              <p:cNvSpPr/>
              <p:nvPr/>
            </p:nvSpPr>
            <p:spPr>
              <a:xfrm>
                <a:off x="2822576" y="-344488"/>
                <a:ext cx="150813" cy="603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3723936"/>
                  </a:cxn>
                  <a:cxn ang="0">
                    <a:pos x="113724313" y="227444102"/>
                  </a:cxn>
                  <a:cxn ang="0">
                    <a:pos x="454889711" y="227444102"/>
                  </a:cxn>
                  <a:cxn ang="0">
                    <a:pos x="568614024" y="113723936"/>
                  </a:cxn>
                  <a:cxn ang="0">
                    <a:pos x="568614024" y="0"/>
                  </a:cxn>
                </a:cxnLst>
                <a:rect l="0" t="0" r="0" b="0"/>
                <a:pathLst>
                  <a:path w="40" h="16">
                    <a:moveTo>
                      <a:pt x="0" y="0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4" y="16"/>
                      <a:pt x="8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7" y="16"/>
                      <a:pt x="40" y="12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408" name="Freeform 538"/>
              <p:cNvSpPr/>
              <p:nvPr/>
            </p:nvSpPr>
            <p:spPr>
              <a:xfrm>
                <a:off x="2673351" y="-974725"/>
                <a:ext cx="450850" cy="630238"/>
              </a:xfrm>
              <a:custGeom>
                <a:avLst/>
                <a:gdLst/>
                <a:ahLst/>
                <a:cxnLst>
                  <a:cxn ang="0">
                    <a:pos x="451702858" y="2026530289"/>
                  </a:cxn>
                  <a:cxn ang="0">
                    <a:pos x="0" y="844387620"/>
                  </a:cxn>
                  <a:cxn ang="0">
                    <a:pos x="846940510" y="0"/>
                  </a:cxn>
                  <a:cxn ang="0">
                    <a:pos x="1693881021" y="844387620"/>
                  </a:cxn>
                  <a:cxn ang="0">
                    <a:pos x="1242178163" y="2026530289"/>
                  </a:cxn>
                  <a:cxn ang="0">
                    <a:pos x="1242178163" y="2147483646"/>
                  </a:cxn>
                  <a:cxn ang="0">
                    <a:pos x="451702858" y="2147483646"/>
                  </a:cxn>
                  <a:cxn ang="0">
                    <a:pos x="451702858" y="2026530289"/>
                  </a:cxn>
                </a:cxnLst>
                <a:rect l="0" t="0" r="0" b="0"/>
                <a:pathLst>
                  <a:path w="120" h="168">
                    <a:moveTo>
                      <a:pt x="32" y="144"/>
                    </a:moveTo>
                    <a:cubicBezTo>
                      <a:pt x="32" y="120"/>
                      <a:pt x="0" y="93"/>
                      <a:pt x="0" y="60"/>
                    </a:cubicBezTo>
                    <a:cubicBezTo>
                      <a:pt x="0" y="26"/>
                      <a:pt x="27" y="0"/>
                      <a:pt x="60" y="0"/>
                    </a:cubicBezTo>
                    <a:cubicBezTo>
                      <a:pt x="93" y="0"/>
                      <a:pt x="120" y="26"/>
                      <a:pt x="120" y="60"/>
                    </a:cubicBezTo>
                    <a:cubicBezTo>
                      <a:pt x="120" y="93"/>
                      <a:pt x="88" y="120"/>
                      <a:pt x="88" y="144"/>
                    </a:cubicBezTo>
                    <a:cubicBezTo>
                      <a:pt x="88" y="168"/>
                      <a:pt x="88" y="168"/>
                      <a:pt x="88" y="168"/>
                    </a:cubicBezTo>
                    <a:cubicBezTo>
                      <a:pt x="32" y="168"/>
                      <a:pt x="32" y="168"/>
                      <a:pt x="32" y="168"/>
                    </a:cubicBezTo>
                    <a:cubicBezTo>
                      <a:pt x="32" y="144"/>
                      <a:pt x="32" y="144"/>
                      <a:pt x="32" y="144"/>
                    </a:cubicBezTo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6409" name="Freeform 539"/>
              <p:cNvSpPr/>
              <p:nvPr/>
            </p:nvSpPr>
            <p:spPr>
              <a:xfrm>
                <a:off x="2763838" y="-884238"/>
                <a:ext cx="119063" cy="269875"/>
              </a:xfrm>
              <a:custGeom>
                <a:avLst/>
                <a:gdLst/>
                <a:ahLst/>
                <a:cxnLst>
                  <a:cxn ang="0">
                    <a:pos x="442999937" y="0"/>
                  </a:cxn>
                  <a:cxn ang="0">
                    <a:pos x="0" y="505783233"/>
                  </a:cxn>
                  <a:cxn ang="0">
                    <a:pos x="221501829" y="1011562717"/>
                  </a:cxn>
                </a:cxnLst>
                <a:rect l="0" t="0" r="0" b="0"/>
                <a:pathLst>
                  <a:path w="32" h="72">
                    <a:moveTo>
                      <a:pt x="32" y="0"/>
                    </a:moveTo>
                    <a:cubicBezTo>
                      <a:pt x="14" y="2"/>
                      <a:pt x="0" y="17"/>
                      <a:pt x="0" y="36"/>
                    </a:cubicBezTo>
                    <a:cubicBezTo>
                      <a:pt x="0" y="46"/>
                      <a:pt x="10" y="61"/>
                      <a:pt x="16" y="72"/>
                    </a:cubicBezTo>
                  </a:path>
                </a:pathLst>
              </a:custGeom>
              <a:grpFill/>
              <a:ln w="30163" cap="rnd" cmpd="sng">
                <a:solidFill>
                  <a:schemeClr val="bg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009" name="文本框 2008"/>
          <p:cNvSpPr txBox="1"/>
          <p:nvPr/>
        </p:nvSpPr>
        <p:spPr>
          <a:xfrm flipH="1">
            <a:off x="2082165" y="1960880"/>
            <a:ext cx="374840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4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+mn-ea"/>
            </a:endParaRPr>
          </a:p>
        </p:txBody>
      </p:sp>
      <p:sp>
        <p:nvSpPr>
          <p:cNvPr id="2054" name="文本框 2053"/>
          <p:cNvSpPr txBox="1"/>
          <p:nvPr/>
        </p:nvSpPr>
        <p:spPr>
          <a:xfrm flipH="1">
            <a:off x="2078990" y="3618230"/>
            <a:ext cx="37471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4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+mn-ea"/>
            </a:endParaRPr>
          </a:p>
        </p:txBody>
      </p:sp>
      <p:sp>
        <p:nvSpPr>
          <p:cNvPr id="2070" name="文本框 2069"/>
          <p:cNvSpPr txBox="1"/>
          <p:nvPr/>
        </p:nvSpPr>
        <p:spPr>
          <a:xfrm flipH="1">
            <a:off x="2078990" y="5275580"/>
            <a:ext cx="37471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最专业的演示，其实是看见最好的自己。欢迎您使用办公资源演示推出的免费原创模板，建议您在使用中，使用思源黑体字体。更多关于免费作品与原创教程，请访问办公资源。</a:t>
            </a:r>
            <a:endParaRPr lang="zh-CN" altLang="en-US" sz="1400" u="sng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" grpId="0" bldLvl="0" animBg="1"/>
      <p:bldP spid="2008" grpId="0"/>
      <p:bldP spid="2052" grpId="0" bldLvl="0" animBg="1"/>
      <p:bldP spid="2053" grpId="0"/>
      <p:bldP spid="2068" grpId="0" bldLvl="0" animBg="1"/>
      <p:bldP spid="2069" grpId="0"/>
      <p:bldP spid="2009" grpId="0"/>
      <p:bldP spid="2054" grpId="0"/>
      <p:bldP spid="207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办公资源网: www.bangongziyuan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2059</Words>
  <Application>Microsoft Office PowerPoint</Application>
  <PresentationFormat>宽屏</PresentationFormat>
  <Paragraphs>126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7" baseType="lpstr">
      <vt:lpstr>阿里巴巴普惠体 B</vt:lpstr>
      <vt:lpstr>阿里巴巴普惠体 M</vt:lpstr>
      <vt:lpstr>阿里巴巴普惠体 R</vt:lpstr>
      <vt:lpstr>宋体</vt:lpstr>
      <vt:lpstr>Arial</vt:lpstr>
      <vt:lpstr>Wingdings</vt:lpstr>
      <vt:lpstr>办公资源网: www.bangongziyuan.com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办公资源</Manager>
  <Company>办公资源网:www.bangongziyuan.com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办公资源网</dc:creator>
  <cp:keywords>www.bangongziyuan.com</cp:keywords>
  <cp:lastModifiedBy>Mloong</cp:lastModifiedBy>
  <cp:revision>28</cp:revision>
  <dcterms:created xsi:type="dcterms:W3CDTF">2019-06-19T02:08:00Z</dcterms:created>
  <dcterms:modified xsi:type="dcterms:W3CDTF">2019-11-13T02:40:01Z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2052-11.1.0.9069</vt:lpwstr>
  </property>
</Properties>
</file>