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5"/>
  </p:notesMasterIdLst>
  <p:sldIdLst>
    <p:sldId id="258" r:id="rId4"/>
    <p:sldId id="278" r:id="rId5"/>
    <p:sldId id="263" r:id="rId6"/>
    <p:sldId id="264" r:id="rId7"/>
    <p:sldId id="262" r:id="rId8"/>
    <p:sldId id="266" r:id="rId9"/>
    <p:sldId id="265" r:id="rId10"/>
    <p:sldId id="260" r:id="rId11"/>
    <p:sldId id="267" r:id="rId12"/>
    <p:sldId id="268" r:id="rId13"/>
    <p:sldId id="270" r:id="rId14"/>
    <p:sldId id="269" r:id="rId15"/>
    <p:sldId id="271" r:id="rId16"/>
    <p:sldId id="261" r:id="rId17"/>
    <p:sldId id="273" r:id="rId18"/>
    <p:sldId id="272" r:id="rId19"/>
    <p:sldId id="277" r:id="rId20"/>
    <p:sldId id="274" r:id="rId21"/>
    <p:sldId id="276" r:id="rId22"/>
    <p:sldId id="259" r:id="rId23"/>
    <p:sldId id="298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258" y="84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73C4E3-6822-4AC4-AB0C-83FD1426094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796C79-B057-48B6-A597-9DD68621AC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14C4D0-DF6D-48EA-8CB0-8B3C1B4A38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A14415-4F98-4DD1-910D-B1F1C6289A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14C4D0-DF6D-48EA-8CB0-8B3C1B4A38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A14415-4F98-4DD1-910D-B1F1C6289A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14C4D0-DF6D-48EA-8CB0-8B3C1B4A38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A14415-4F98-4DD1-910D-B1F1C6289A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7B43BA-81C1-41EB-97D4-96396F0BFE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564EEE-94C9-4480-A5EF-8DF3B07A23A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7B43BA-81C1-41EB-97D4-96396F0BFE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564EEE-94C9-4480-A5EF-8DF3B07A23A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7B43BA-81C1-41EB-97D4-96396F0BFE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564EEE-94C9-4480-A5EF-8DF3B07A23A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7B43BA-81C1-41EB-97D4-96396F0BFE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564EEE-94C9-4480-A5EF-8DF3B07A23A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7B43BA-81C1-41EB-97D4-96396F0BFE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564EEE-94C9-4480-A5EF-8DF3B07A23A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7B43BA-81C1-41EB-97D4-96396F0BFE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564EEE-94C9-4480-A5EF-8DF3B07A23A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7B43BA-81C1-41EB-97D4-96396F0BFE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564EEE-94C9-4480-A5EF-8DF3B07A23A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7B43BA-81C1-41EB-97D4-96396F0BFE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564EEE-94C9-4480-A5EF-8DF3B07A23A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14C4D0-DF6D-48EA-8CB0-8B3C1B4A38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A14415-4F98-4DD1-910D-B1F1C6289A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7B43BA-81C1-41EB-97D4-96396F0BFE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564EEE-94C9-4480-A5EF-8DF3B07A23A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7B43BA-81C1-41EB-97D4-96396F0BFE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564EEE-94C9-4480-A5EF-8DF3B07A23A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7B43BA-81C1-41EB-97D4-96396F0BFE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564EEE-94C9-4480-A5EF-8DF3B07A23A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14C4D0-DF6D-48EA-8CB0-8B3C1B4A38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A14415-4F98-4DD1-910D-B1F1C6289A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14C4D0-DF6D-48EA-8CB0-8B3C1B4A38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A14415-4F98-4DD1-910D-B1F1C6289A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14C4D0-DF6D-48EA-8CB0-8B3C1B4A38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A14415-4F98-4DD1-910D-B1F1C6289A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14C4D0-DF6D-48EA-8CB0-8B3C1B4A38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A14415-4F98-4DD1-910D-B1F1C6289A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14C4D0-DF6D-48EA-8CB0-8B3C1B4A38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A14415-4F98-4DD1-910D-B1F1C6289A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14C4D0-DF6D-48EA-8CB0-8B3C1B4A38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A14415-4F98-4DD1-910D-B1F1C6289A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14C4D0-DF6D-48EA-8CB0-8B3C1B4A38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A14415-4F98-4DD1-910D-B1F1C6289A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14C4D0-DF6D-48EA-8CB0-8B3C1B4A38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A14415-4F98-4DD1-910D-B1F1C6289A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7B43BA-81C1-41EB-97D4-96396F0BFE4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D564EEE-94C9-4480-A5EF-8DF3B07A23A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组合 4"/>
          <p:cNvGrpSpPr/>
          <p:nvPr/>
        </p:nvGrpSpPr>
        <p:grpSpPr>
          <a:xfrm>
            <a:off x="3368675" y="1376363"/>
            <a:ext cx="4957763" cy="4870450"/>
            <a:chOff x="0" y="0"/>
            <a:chExt cx="4956930" cy="4870495"/>
          </a:xfrm>
        </p:grpSpPr>
        <p:grpSp>
          <p:nvGrpSpPr>
            <p:cNvPr id="16394" name="组合 3"/>
            <p:cNvGrpSpPr/>
            <p:nvPr/>
          </p:nvGrpSpPr>
          <p:grpSpPr>
            <a:xfrm>
              <a:off x="362756" y="0"/>
              <a:ext cx="4594174" cy="4706233"/>
              <a:chOff x="0" y="0"/>
              <a:chExt cx="4911907" cy="4959490"/>
            </a:xfrm>
          </p:grpSpPr>
          <p:sp>
            <p:nvSpPr>
              <p:cNvPr id="16396" name="椭圆 25"/>
              <p:cNvSpPr/>
              <p:nvPr/>
            </p:nvSpPr>
            <p:spPr>
              <a:xfrm>
                <a:off x="0" y="0"/>
                <a:ext cx="4823994" cy="4823994"/>
              </a:xfrm>
              <a:prstGeom prst="ellipse">
                <a:avLst/>
              </a:prstGeom>
              <a:solidFill>
                <a:schemeClr val="bg1">
                  <a:alpha val="29803"/>
                </a:schemeClr>
              </a:solidFill>
              <a:ln w="9525">
                <a:noFill/>
              </a:ln>
            </p:spPr>
            <p:txBody>
              <a:bodyPr anchor="ctr" anchorCtr="0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7" name="空心弧 2"/>
              <p:cNvSpPr/>
              <p:nvPr/>
            </p:nvSpPr>
            <p:spPr>
              <a:xfrm>
                <a:off x="87914" y="135496"/>
                <a:ext cx="4823993" cy="4823994"/>
              </a:xfrm>
              <a:custGeom>
                <a:avLst/>
                <a:gdLst/>
                <a:ahLst/>
                <a:cxnLst>
                  <a:cxn ang="0">
                    <a:pos x="324266" y="1204060"/>
                  </a:cxn>
                  <a:cxn ang="0">
                    <a:pos x="2077499" y="23307"/>
                  </a:cxn>
                  <a:cxn ang="0">
                    <a:pos x="2094010" y="141212"/>
                  </a:cxn>
                  <a:cxn ang="0">
                    <a:pos x="427317" y="1263684"/>
                  </a:cxn>
                  <a:cxn ang="0">
                    <a:pos x="324266" y="1204060"/>
                  </a:cxn>
                </a:cxnLst>
                <a:pathLst>
                  <a:path w="4823993" h="4823994">
                    <a:moveTo>
                      <a:pt x="324266" y="1204060"/>
                    </a:moveTo>
                    <a:cubicBezTo>
                      <a:pt x="695916" y="561722"/>
                      <a:pt x="1342564" y="126222"/>
                      <a:pt x="2077499" y="23307"/>
                    </a:cubicBezTo>
                    <a:lnTo>
                      <a:pt x="2094010" y="141212"/>
                    </a:lnTo>
                    <a:cubicBezTo>
                      <a:pt x="1395351" y="239048"/>
                      <a:pt x="780622" y="653051"/>
                      <a:pt x="427317" y="1263684"/>
                    </a:cubicBezTo>
                    <a:lnTo>
                      <a:pt x="324266" y="1204060"/>
                    </a:lnTo>
                    <a:close/>
                  </a:path>
                </a:pathLst>
              </a:custGeom>
              <a:solidFill>
                <a:schemeClr val="bg1">
                  <a:alpha val="79999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6395" name="空心弧 10"/>
            <p:cNvSpPr/>
            <p:nvPr/>
          </p:nvSpPr>
          <p:spPr>
            <a:xfrm rot="-6506396">
              <a:off x="0" y="46498"/>
              <a:ext cx="4823993" cy="4823994"/>
            </a:xfrm>
            <a:custGeom>
              <a:avLst/>
              <a:gdLst/>
              <a:ahLst/>
              <a:cxnLst>
                <a:cxn ang="0">
                  <a:pos x="1024484" y="439046"/>
                </a:cxn>
                <a:cxn ang="0">
                  <a:pos x="2479666" y="950"/>
                </a:cxn>
                <a:cxn ang="0">
                  <a:pos x="2476232" y="123286"/>
                </a:cxn>
                <a:cxn ang="0">
                  <a:pos x="1094886" y="539153"/>
                </a:cxn>
                <a:cxn ang="0">
                  <a:pos x="1024484" y="439046"/>
                </a:cxn>
              </a:cxnLst>
              <a:pathLst>
                <a:path w="4823993" h="4823994">
                  <a:moveTo>
                    <a:pt x="1024484" y="439046"/>
                  </a:moveTo>
                  <a:cubicBezTo>
                    <a:pt x="1449667" y="140029"/>
                    <a:pt x="1960071" y="-13633"/>
                    <a:pt x="2479666" y="950"/>
                  </a:cubicBezTo>
                  <a:cubicBezTo>
                    <a:pt x="2478521" y="41729"/>
                    <a:pt x="2477377" y="82507"/>
                    <a:pt x="2476232" y="123286"/>
                  </a:cubicBezTo>
                  <a:cubicBezTo>
                    <a:pt x="1983001" y="109443"/>
                    <a:pt x="1498495" y="255308"/>
                    <a:pt x="1094886" y="539153"/>
                  </a:cubicBezTo>
                  <a:lnTo>
                    <a:pt x="1024484" y="439046"/>
                  </a:ln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103" name="文本框 24"/>
          <p:cNvSpPr txBox="1"/>
          <p:nvPr/>
        </p:nvSpPr>
        <p:spPr>
          <a:xfrm>
            <a:off x="3910013" y="2895600"/>
            <a:ext cx="5138737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600" dirty="0">
                <a:solidFill>
                  <a:srgbClr val="FFFFFF"/>
                </a:solidFill>
              </a:rPr>
              <a:t>Power Point</a:t>
            </a:r>
            <a:endParaRPr lang="zh-CN" altLang="en-US" sz="6600" dirty="0">
              <a:solidFill>
                <a:srgbClr val="FFFFFF"/>
              </a:solidFill>
            </a:endParaRPr>
          </a:p>
        </p:txBody>
      </p:sp>
      <p:sp>
        <p:nvSpPr>
          <p:cNvPr id="4104" name="文本框 26"/>
          <p:cNvSpPr txBox="1"/>
          <p:nvPr/>
        </p:nvSpPr>
        <p:spPr>
          <a:xfrm>
            <a:off x="4124325" y="4024313"/>
            <a:ext cx="52228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FFFFFF"/>
                </a:solidFill>
              </a:rPr>
              <a:t>Add up anything your like</a:t>
            </a:r>
            <a:endParaRPr lang="en-US" altLang="zh-CN" sz="2000" b="1" dirty="0">
              <a:solidFill>
                <a:srgbClr val="FFFFFF"/>
              </a:solidFill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FFFFFF"/>
                </a:solidFill>
              </a:rPr>
              <a:t>Like some books or some place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4105" name="椭圆 27"/>
          <p:cNvSpPr/>
          <p:nvPr/>
        </p:nvSpPr>
        <p:spPr>
          <a:xfrm>
            <a:off x="7608888" y="3863975"/>
            <a:ext cx="1223962" cy="1223963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106" name="椭圆 28"/>
          <p:cNvSpPr/>
          <p:nvPr/>
        </p:nvSpPr>
        <p:spPr>
          <a:xfrm>
            <a:off x="8418513" y="3729038"/>
            <a:ext cx="806450" cy="868362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107" name="椭圆 12"/>
          <p:cNvSpPr/>
          <p:nvPr/>
        </p:nvSpPr>
        <p:spPr>
          <a:xfrm>
            <a:off x="2439988" y="2378075"/>
            <a:ext cx="366712" cy="366713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108" name="椭圆 13"/>
          <p:cNvSpPr/>
          <p:nvPr/>
        </p:nvSpPr>
        <p:spPr>
          <a:xfrm>
            <a:off x="2611438" y="1852613"/>
            <a:ext cx="246062" cy="246062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109" name="椭圆 15"/>
          <p:cNvSpPr/>
          <p:nvPr/>
        </p:nvSpPr>
        <p:spPr>
          <a:xfrm>
            <a:off x="1938338" y="2438400"/>
            <a:ext cx="185737" cy="185738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 animBg="1"/>
      <p:bldP spid="4106" grpId="0" animBg="1"/>
      <p:bldP spid="4107" grpId="0" animBg="1"/>
      <p:bldP spid="4108" grpId="0" animBg="1"/>
      <p:bldP spid="41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3315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16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25629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25630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3319" name="菱形 6"/>
          <p:cNvSpPr/>
          <p:nvPr/>
        </p:nvSpPr>
        <p:spPr>
          <a:xfrm>
            <a:off x="809625" y="2325688"/>
            <a:ext cx="2911475" cy="2911475"/>
          </a:xfrm>
          <a:prstGeom prst="diamond">
            <a:avLst/>
          </a:prstGeom>
          <a:solidFill>
            <a:srgbClr val="B9ADD2">
              <a:alpha val="29803"/>
            </a:srgb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3320" name="菱形 7"/>
          <p:cNvSpPr/>
          <p:nvPr/>
        </p:nvSpPr>
        <p:spPr>
          <a:xfrm>
            <a:off x="2846388" y="1701800"/>
            <a:ext cx="1954212" cy="1955800"/>
          </a:xfrm>
          <a:prstGeom prst="diamond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</a:rPr>
              <a:t> 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3321" name="菱形 8"/>
          <p:cNvSpPr/>
          <p:nvPr/>
        </p:nvSpPr>
        <p:spPr>
          <a:xfrm>
            <a:off x="2792413" y="3894138"/>
            <a:ext cx="1955800" cy="1955800"/>
          </a:xfrm>
          <a:prstGeom prst="diamond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</a:rPr>
              <a:t> 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3322" name="菱形 9"/>
          <p:cNvSpPr/>
          <p:nvPr/>
        </p:nvSpPr>
        <p:spPr>
          <a:xfrm>
            <a:off x="3894138" y="3040063"/>
            <a:ext cx="1481137" cy="1482725"/>
          </a:xfrm>
          <a:prstGeom prst="diamond">
            <a:avLst/>
          </a:prstGeom>
          <a:solidFill>
            <a:srgbClr val="B9ADD2">
              <a:alpha val="29803"/>
            </a:srgb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</a:rPr>
              <a:t> 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3323" name="文本框 10"/>
          <p:cNvSpPr txBox="1"/>
          <p:nvPr/>
        </p:nvSpPr>
        <p:spPr>
          <a:xfrm>
            <a:off x="1593850" y="3243263"/>
            <a:ext cx="1252538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4" name="文本框 11"/>
          <p:cNvSpPr txBox="1"/>
          <p:nvPr/>
        </p:nvSpPr>
        <p:spPr>
          <a:xfrm>
            <a:off x="3271838" y="2205038"/>
            <a:ext cx="114617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5" name="文本框 12"/>
          <p:cNvSpPr txBox="1"/>
          <p:nvPr/>
        </p:nvSpPr>
        <p:spPr>
          <a:xfrm>
            <a:off x="3197225" y="4367213"/>
            <a:ext cx="114617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6" name="文本框 14"/>
          <p:cNvSpPr txBox="1"/>
          <p:nvPr/>
        </p:nvSpPr>
        <p:spPr>
          <a:xfrm>
            <a:off x="4097338" y="3346450"/>
            <a:ext cx="1011237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7" name="直角三角形 15"/>
          <p:cNvSpPr/>
          <p:nvPr/>
        </p:nvSpPr>
        <p:spPr>
          <a:xfrm rot="2777327">
            <a:off x="1076325" y="3489325"/>
            <a:ext cx="584200" cy="584200"/>
          </a:xfrm>
          <a:prstGeom prst="rtTriangle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3328" name="直角三角形 17"/>
          <p:cNvSpPr/>
          <p:nvPr/>
        </p:nvSpPr>
        <p:spPr>
          <a:xfrm rot="2777327">
            <a:off x="3028950" y="2527300"/>
            <a:ext cx="330200" cy="330200"/>
          </a:xfrm>
          <a:prstGeom prst="rtTriangle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3329" name="直角三角形 19"/>
          <p:cNvSpPr/>
          <p:nvPr/>
        </p:nvSpPr>
        <p:spPr>
          <a:xfrm rot="2777327">
            <a:off x="3028950" y="4706938"/>
            <a:ext cx="330200" cy="330200"/>
          </a:xfrm>
          <a:prstGeom prst="rtTriangle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3330" name="直角三角形 20"/>
          <p:cNvSpPr/>
          <p:nvPr/>
        </p:nvSpPr>
        <p:spPr>
          <a:xfrm rot="2777327">
            <a:off x="4054475" y="3714750"/>
            <a:ext cx="166688" cy="166688"/>
          </a:xfrm>
          <a:prstGeom prst="rtTriangle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3331" name="矩形 21"/>
          <p:cNvSpPr/>
          <p:nvPr/>
        </p:nvSpPr>
        <p:spPr>
          <a:xfrm>
            <a:off x="6019800" y="2205038"/>
            <a:ext cx="4902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3332" name="直接连接符 22"/>
          <p:cNvCxnSpPr/>
          <p:nvPr/>
        </p:nvCxnSpPr>
        <p:spPr>
          <a:xfrm>
            <a:off x="6118225" y="2114550"/>
            <a:ext cx="4314825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333" name="文本框 23"/>
          <p:cNvSpPr txBox="1"/>
          <p:nvPr/>
        </p:nvSpPr>
        <p:spPr>
          <a:xfrm>
            <a:off x="6053138" y="1725613"/>
            <a:ext cx="39560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34" name="矩形 24"/>
          <p:cNvSpPr/>
          <p:nvPr/>
        </p:nvSpPr>
        <p:spPr>
          <a:xfrm>
            <a:off x="6019800" y="3349625"/>
            <a:ext cx="4902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3335" name="直接连接符 25"/>
          <p:cNvCxnSpPr/>
          <p:nvPr/>
        </p:nvCxnSpPr>
        <p:spPr>
          <a:xfrm>
            <a:off x="6118225" y="3260725"/>
            <a:ext cx="4314825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336" name="文本框 26"/>
          <p:cNvSpPr txBox="1"/>
          <p:nvPr/>
        </p:nvSpPr>
        <p:spPr>
          <a:xfrm>
            <a:off x="6053138" y="2871788"/>
            <a:ext cx="39560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37" name="矩形 27"/>
          <p:cNvSpPr/>
          <p:nvPr/>
        </p:nvSpPr>
        <p:spPr>
          <a:xfrm>
            <a:off x="5988050" y="4432300"/>
            <a:ext cx="4902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3338" name="直接连接符 28"/>
          <p:cNvCxnSpPr/>
          <p:nvPr/>
        </p:nvCxnSpPr>
        <p:spPr>
          <a:xfrm>
            <a:off x="6084888" y="4341813"/>
            <a:ext cx="4314825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339" name="文本框 30"/>
          <p:cNvSpPr txBox="1"/>
          <p:nvPr/>
        </p:nvSpPr>
        <p:spPr>
          <a:xfrm>
            <a:off x="6019800" y="3952875"/>
            <a:ext cx="395605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40" name="矩形 31"/>
          <p:cNvSpPr/>
          <p:nvPr/>
        </p:nvSpPr>
        <p:spPr>
          <a:xfrm>
            <a:off x="5988050" y="5462588"/>
            <a:ext cx="4902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3341" name="直接连接符 32"/>
          <p:cNvCxnSpPr/>
          <p:nvPr/>
        </p:nvCxnSpPr>
        <p:spPr>
          <a:xfrm>
            <a:off x="6084888" y="5372100"/>
            <a:ext cx="4314825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342" name="文本框 33"/>
          <p:cNvSpPr txBox="1"/>
          <p:nvPr/>
        </p:nvSpPr>
        <p:spPr>
          <a:xfrm>
            <a:off x="6019800" y="4983163"/>
            <a:ext cx="39560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/>
      <p:bldP spid="13319" grpId="0" animBg="1"/>
      <p:bldP spid="13320" grpId="0" animBg="1"/>
      <p:bldP spid="13321" grpId="0" animBg="1"/>
      <p:bldP spid="13322" grpId="0" animBg="1"/>
      <p:bldP spid="13323" grpId="0"/>
      <p:bldP spid="13324" grpId="0"/>
      <p:bldP spid="13325" grpId="0"/>
      <p:bldP spid="13326" grpId="0"/>
      <p:bldP spid="13327" grpId="0" animBg="1"/>
      <p:bldP spid="13328" grpId="0" animBg="1"/>
      <p:bldP spid="13329" grpId="0" animBg="1"/>
      <p:bldP spid="13330" grpId="0" animBg="1"/>
      <p:bldP spid="13331" grpId="0"/>
      <p:bldP spid="13333" grpId="0"/>
      <p:bldP spid="13334" grpId="0"/>
      <p:bldP spid="13336" grpId="0"/>
      <p:bldP spid="13337" grpId="0"/>
      <p:bldP spid="13339" grpId="0"/>
      <p:bldP spid="13340" grpId="0"/>
      <p:bldP spid="133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4339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40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26638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26639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343" name="饼形 6"/>
          <p:cNvSpPr/>
          <p:nvPr/>
        </p:nvSpPr>
        <p:spPr>
          <a:xfrm>
            <a:off x="1403350" y="2103438"/>
            <a:ext cx="1944688" cy="1944687"/>
          </a:xfrm>
          <a:custGeom>
            <a:avLst/>
            <a:gdLst/>
            <a:ahLst/>
            <a:cxnLst>
              <a:cxn ang="0">
                <a:pos x="1945544" y="959710"/>
              </a:cxn>
              <a:cxn ang="0">
                <a:pos x="1277409" y="1896715"/>
              </a:cxn>
              <a:cxn ang="0">
                <a:pos x="183015" y="1540781"/>
              </a:cxn>
              <a:cxn ang="0">
                <a:pos x="193898" y="390014"/>
              </a:cxn>
              <a:cxn ang="0">
                <a:pos x="1294826" y="54839"/>
              </a:cxn>
              <a:cxn ang="0">
                <a:pos x="972816" y="972815"/>
              </a:cxn>
              <a:cxn ang="0">
                <a:pos x="1945544" y="959710"/>
              </a:cxn>
            </a:cxnLst>
            <a:pathLst>
              <a:path w="1944216" h="1944216">
                <a:moveTo>
                  <a:pt x="1944128" y="959014"/>
                </a:moveTo>
                <a:cubicBezTo>
                  <a:pt x="1949845" y="1383406"/>
                  <a:pt x="1679568" y="1762447"/>
                  <a:pt x="1276479" y="1895338"/>
                </a:cubicBezTo>
                <a:cubicBezTo>
                  <a:pt x="873389" y="2028229"/>
                  <a:pt x="430682" y="1884245"/>
                  <a:pt x="182883" y="1539662"/>
                </a:cubicBezTo>
                <a:cubicBezTo>
                  <a:pt x="-64916" y="1195080"/>
                  <a:pt x="-60514" y="729567"/>
                  <a:pt x="193757" y="389732"/>
                </a:cubicBezTo>
                <a:cubicBezTo>
                  <a:pt x="448028" y="49897"/>
                  <a:pt x="893379" y="-85689"/>
                  <a:pt x="1293884" y="54800"/>
                </a:cubicBezTo>
                <a:lnTo>
                  <a:pt x="972108" y="972108"/>
                </a:lnTo>
                <a:lnTo>
                  <a:pt x="1944128" y="959014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4" name="饼形 7"/>
          <p:cNvSpPr/>
          <p:nvPr/>
        </p:nvSpPr>
        <p:spPr>
          <a:xfrm rot="-2602123">
            <a:off x="1430338" y="1762125"/>
            <a:ext cx="2339975" cy="2341563"/>
          </a:xfrm>
          <a:custGeom>
            <a:avLst/>
            <a:gdLst/>
            <a:ahLst/>
            <a:cxnLst>
              <a:cxn ang="0">
                <a:pos x="2195367" y="608832"/>
              </a:cxn>
              <a:cxn ang="0">
                <a:pos x="2033312" y="1962331"/>
              </a:cxn>
              <a:cxn ang="0">
                <a:pos x="1169628" y="1172010"/>
              </a:cxn>
              <a:cxn ang="0">
                <a:pos x="2195367" y="608832"/>
              </a:cxn>
            </a:cxnLst>
            <a:pathLst>
              <a:path w="2340336" h="2340336">
                <a:moveTo>
                  <a:pt x="2196384" y="607875"/>
                </a:moveTo>
                <a:cubicBezTo>
                  <a:pt x="2436812" y="1046669"/>
                  <a:pt x="2371653" y="1589778"/>
                  <a:pt x="2034254" y="1959248"/>
                </a:cubicBezTo>
                <a:lnTo>
                  <a:pt x="1170168" y="1170168"/>
                </a:lnTo>
                <a:lnTo>
                  <a:pt x="2196384" y="607875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5" name="饼形 8"/>
          <p:cNvSpPr/>
          <p:nvPr/>
        </p:nvSpPr>
        <p:spPr>
          <a:xfrm>
            <a:off x="5051425" y="2101850"/>
            <a:ext cx="1944688" cy="1944688"/>
          </a:xfrm>
          <a:custGeom>
            <a:avLst/>
            <a:gdLst/>
            <a:ahLst/>
            <a:cxnLst>
              <a:cxn ang="0">
                <a:pos x="1945632" y="972816"/>
              </a:cxn>
              <a:cxn ang="0">
                <a:pos x="1341956" y="1872876"/>
              </a:cxn>
              <a:cxn ang="0">
                <a:pos x="280142" y="1655879"/>
              </a:cxn>
              <a:cxn ang="0">
                <a:pos x="78002" y="591136"/>
              </a:cxn>
              <a:cxn ang="0">
                <a:pos x="986408" y="95"/>
              </a:cxn>
              <a:cxn ang="0">
                <a:pos x="972816" y="972816"/>
              </a:cxn>
              <a:cxn ang="0">
                <a:pos x="1945632" y="972816"/>
              </a:cxn>
            </a:cxnLst>
            <a:pathLst>
              <a:path w="1944216" h="1944216">
                <a:moveTo>
                  <a:pt x="1944216" y="972108"/>
                </a:moveTo>
                <a:cubicBezTo>
                  <a:pt x="1944216" y="1366525"/>
                  <a:pt x="1705897" y="1721850"/>
                  <a:pt x="1340978" y="1871513"/>
                </a:cubicBezTo>
                <a:cubicBezTo>
                  <a:pt x="976059" y="2021176"/>
                  <a:pt x="556878" y="1935510"/>
                  <a:pt x="279938" y="1654673"/>
                </a:cubicBezTo>
                <a:cubicBezTo>
                  <a:pt x="2998" y="1373836"/>
                  <a:pt x="-76802" y="953499"/>
                  <a:pt x="77945" y="590707"/>
                </a:cubicBezTo>
                <a:cubicBezTo>
                  <a:pt x="232692" y="227915"/>
                  <a:pt x="591312" y="-5416"/>
                  <a:pt x="985691" y="95"/>
                </a:cubicBezTo>
                <a:lnTo>
                  <a:pt x="972108" y="972108"/>
                </a:lnTo>
                <a:lnTo>
                  <a:pt x="1944216" y="972108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6" name="饼形 9"/>
          <p:cNvSpPr/>
          <p:nvPr/>
        </p:nvSpPr>
        <p:spPr>
          <a:xfrm rot="-2602123">
            <a:off x="5076825" y="1762125"/>
            <a:ext cx="2339975" cy="2341563"/>
          </a:xfrm>
          <a:custGeom>
            <a:avLst/>
            <a:gdLst/>
            <a:ahLst/>
            <a:cxnLst>
              <a:cxn ang="0">
                <a:pos x="1977854" y="324831"/>
              </a:cxn>
              <a:cxn ang="0">
                <a:pos x="2033312" y="1962332"/>
              </a:cxn>
              <a:cxn ang="0">
                <a:pos x="1169628" y="1172010"/>
              </a:cxn>
              <a:cxn ang="0">
                <a:pos x="1977854" y="324831"/>
              </a:cxn>
            </a:cxnLst>
            <a:pathLst>
              <a:path w="2340336" h="2340336">
                <a:moveTo>
                  <a:pt x="1978769" y="324321"/>
                </a:moveTo>
                <a:cubicBezTo>
                  <a:pt x="2438394" y="763707"/>
                  <a:pt x="2463032" y="1489713"/>
                  <a:pt x="2034254" y="1959249"/>
                </a:cubicBezTo>
                <a:lnTo>
                  <a:pt x="1170168" y="1170168"/>
                </a:lnTo>
                <a:lnTo>
                  <a:pt x="1978769" y="324321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7" name="饼形 10"/>
          <p:cNvSpPr/>
          <p:nvPr/>
        </p:nvSpPr>
        <p:spPr>
          <a:xfrm>
            <a:off x="8601075" y="2101850"/>
            <a:ext cx="1944688" cy="1944688"/>
          </a:xfrm>
          <a:custGeom>
            <a:avLst/>
            <a:gdLst/>
            <a:ahLst/>
            <a:cxnLst>
              <a:cxn ang="0">
                <a:pos x="1945632" y="972816"/>
              </a:cxn>
              <a:cxn ang="0">
                <a:pos x="1119233" y="1934551"/>
              </a:cxn>
              <a:cxn ang="0">
                <a:pos x="44074" y="1262311"/>
              </a:cxn>
              <a:cxn ang="0">
                <a:pos x="546837" y="98224"/>
              </a:cxn>
              <a:cxn ang="0">
                <a:pos x="972816" y="972816"/>
              </a:cxn>
              <a:cxn ang="0">
                <a:pos x="1945632" y="972816"/>
              </a:cxn>
            </a:cxnLst>
            <a:pathLst>
              <a:path w="1944216" h="1944216">
                <a:moveTo>
                  <a:pt x="1944216" y="972108"/>
                </a:moveTo>
                <a:cubicBezTo>
                  <a:pt x="1944216" y="1452490"/>
                  <a:pt x="1593327" y="1860842"/>
                  <a:pt x="1118417" y="1933143"/>
                </a:cubicBezTo>
                <a:cubicBezTo>
                  <a:pt x="643507" y="2005444"/>
                  <a:pt x="186996" y="1720012"/>
                  <a:pt x="44041" y="1261393"/>
                </a:cubicBezTo>
                <a:cubicBezTo>
                  <a:pt x="-98914" y="802774"/>
                  <a:pt x="114559" y="308504"/>
                  <a:pt x="546438" y="98152"/>
                </a:cubicBezTo>
                <a:lnTo>
                  <a:pt x="972108" y="972108"/>
                </a:lnTo>
                <a:lnTo>
                  <a:pt x="1944216" y="972108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8" name="矩形 11"/>
          <p:cNvSpPr/>
          <p:nvPr/>
        </p:nvSpPr>
        <p:spPr>
          <a:xfrm>
            <a:off x="1403350" y="4376738"/>
            <a:ext cx="9324975" cy="1492250"/>
          </a:xfrm>
          <a:prstGeom prst="rect">
            <a:avLst/>
          </a:prstGeom>
          <a:solidFill>
            <a:schemeClr val="bg1">
              <a:alpha val="20000"/>
            </a:schemeClr>
          </a:solidFill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4349" name="矩形 12"/>
          <p:cNvSpPr/>
          <p:nvPr/>
        </p:nvSpPr>
        <p:spPr>
          <a:xfrm>
            <a:off x="1568450" y="5033963"/>
            <a:ext cx="90582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工作室更专业的模板。梭拓，不止创新。请在此处填入你需要的内容。请在此处填入你需要的内容。请在此处填入你需要的内容。请在此处填入你需要的内容。请在此处填入你需要的内容。梭拓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0" name="文本框 14"/>
          <p:cNvSpPr txBox="1"/>
          <p:nvPr/>
        </p:nvSpPr>
        <p:spPr>
          <a:xfrm>
            <a:off x="1590675" y="4557713"/>
            <a:ext cx="26638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351" name="直接连接符 15"/>
          <p:cNvCxnSpPr/>
          <p:nvPr/>
        </p:nvCxnSpPr>
        <p:spPr>
          <a:xfrm>
            <a:off x="1403350" y="4940300"/>
            <a:ext cx="2851150" cy="0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9 0.11898 L -1.25E-6 3.7037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01 0.13541 L 2.08333E-7 3.7037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  <p:bldP spid="14348" grpId="0" animBg="1"/>
      <p:bldP spid="14349" grpId="0"/>
      <p:bldP spid="143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5363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64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27657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27658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5367" name="图片 6"/>
          <p:cNvPicPr>
            <a:picLocks noChangeAspect="1"/>
          </p:cNvPicPr>
          <p:nvPr/>
        </p:nvPicPr>
        <p:blipFill>
          <a:blip r:embed="rId2"/>
          <a:srcRect l="7620" t="2060" r="8308"/>
          <a:stretch>
            <a:fillRect/>
          </a:stretch>
        </p:blipFill>
        <p:spPr>
          <a:xfrm>
            <a:off x="1957388" y="1350963"/>
            <a:ext cx="2478087" cy="485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8" name="矩形 7"/>
          <p:cNvSpPr/>
          <p:nvPr/>
        </p:nvSpPr>
        <p:spPr>
          <a:xfrm>
            <a:off x="5046663" y="2930525"/>
            <a:ext cx="54991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9" name="文本框 8"/>
          <p:cNvSpPr txBox="1"/>
          <p:nvPr/>
        </p:nvSpPr>
        <p:spPr>
          <a:xfrm>
            <a:off x="5046663" y="2225675"/>
            <a:ext cx="271938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70" name="图片 9"/>
          <p:cNvPicPr>
            <a:picLocks noChangeAspect="1"/>
          </p:cNvPicPr>
          <p:nvPr/>
        </p:nvPicPr>
        <p:blipFill>
          <a:blip r:embed="rId3"/>
          <a:srcRect t="7289"/>
          <a:stretch>
            <a:fillRect/>
          </a:stretch>
        </p:blipFill>
        <p:spPr>
          <a:xfrm>
            <a:off x="2227263" y="2225675"/>
            <a:ext cx="1963737" cy="287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/>
      <p:bldP spid="15368" grpId="0"/>
      <p:bldP spid="153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6387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88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28686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28687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6391" name="组合 22"/>
          <p:cNvPicPr/>
          <p:nvPr/>
        </p:nvPicPr>
        <p:blipFill>
          <a:blip r:embed="rId2"/>
          <a:stretch>
            <a:fillRect/>
          </a:stretch>
        </p:blipFill>
        <p:spPr>
          <a:xfrm>
            <a:off x="1633538" y="2505075"/>
            <a:ext cx="841375" cy="2474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组合 25"/>
          <p:cNvPicPr/>
          <p:nvPr/>
        </p:nvPicPr>
        <p:blipFill>
          <a:blip r:embed="rId3"/>
          <a:stretch>
            <a:fillRect/>
          </a:stretch>
        </p:blipFill>
        <p:spPr>
          <a:xfrm>
            <a:off x="4784725" y="2505075"/>
            <a:ext cx="847725" cy="2474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组合 28"/>
          <p:cNvPicPr/>
          <p:nvPr/>
        </p:nvPicPr>
        <p:blipFill>
          <a:blip r:embed="rId4"/>
          <a:stretch>
            <a:fillRect/>
          </a:stretch>
        </p:blipFill>
        <p:spPr>
          <a:xfrm>
            <a:off x="7954963" y="2505075"/>
            <a:ext cx="828675" cy="2474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4" name="文本框 32"/>
          <p:cNvSpPr txBox="1"/>
          <p:nvPr/>
        </p:nvSpPr>
        <p:spPr>
          <a:xfrm>
            <a:off x="2782888" y="2708275"/>
            <a:ext cx="175895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</a:rPr>
              <a:t>56%</a:t>
            </a:r>
            <a:endParaRPr lang="zh-CN" altLang="en-US" sz="44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6395" name="文本框 33"/>
          <p:cNvSpPr txBox="1"/>
          <p:nvPr/>
        </p:nvSpPr>
        <p:spPr>
          <a:xfrm>
            <a:off x="5926138" y="2708275"/>
            <a:ext cx="175895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</a:rPr>
              <a:t>47%</a:t>
            </a:r>
            <a:endParaRPr lang="zh-CN" altLang="en-US" sz="44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6396" name="文本框 34"/>
          <p:cNvSpPr txBox="1"/>
          <p:nvPr/>
        </p:nvSpPr>
        <p:spPr>
          <a:xfrm>
            <a:off x="9129713" y="2708275"/>
            <a:ext cx="1757362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</a:rPr>
              <a:t>24%</a:t>
            </a:r>
            <a:endParaRPr lang="zh-CN" altLang="en-US" sz="44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6397" name="矩形 35"/>
          <p:cNvSpPr/>
          <p:nvPr/>
        </p:nvSpPr>
        <p:spPr>
          <a:xfrm>
            <a:off x="2832100" y="3789363"/>
            <a:ext cx="165893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6398" name="矩形 36"/>
          <p:cNvSpPr/>
          <p:nvPr/>
        </p:nvSpPr>
        <p:spPr>
          <a:xfrm>
            <a:off x="6000750" y="3789363"/>
            <a:ext cx="165893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6399" name="矩形 37"/>
          <p:cNvSpPr/>
          <p:nvPr/>
        </p:nvSpPr>
        <p:spPr>
          <a:xfrm>
            <a:off x="9232900" y="3789363"/>
            <a:ext cx="165893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/>
      <p:bldP spid="16394" grpId="0"/>
      <p:bldP spid="16395" grpId="0"/>
      <p:bldP spid="16396" grpId="0"/>
      <p:bldP spid="16397" grpId="0"/>
      <p:bldP spid="16398" grpId="0"/>
      <p:bldP spid="163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椭圆 13"/>
          <p:cNvSpPr/>
          <p:nvPr/>
        </p:nvSpPr>
        <p:spPr>
          <a:xfrm>
            <a:off x="3182938" y="2420938"/>
            <a:ext cx="2663825" cy="2663825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7411" name="矩形 14"/>
          <p:cNvSpPr/>
          <p:nvPr/>
        </p:nvSpPr>
        <p:spPr>
          <a:xfrm>
            <a:off x="6062663" y="4362450"/>
            <a:ext cx="2932112" cy="471488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7412" name="矩形 15"/>
          <p:cNvSpPr/>
          <p:nvPr/>
        </p:nvSpPr>
        <p:spPr>
          <a:xfrm>
            <a:off x="6062663" y="3584575"/>
            <a:ext cx="2932112" cy="471488"/>
          </a:xfrm>
          <a:prstGeom prst="rect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7413" name="矩形 16"/>
          <p:cNvSpPr/>
          <p:nvPr/>
        </p:nvSpPr>
        <p:spPr>
          <a:xfrm>
            <a:off x="6062663" y="2852738"/>
            <a:ext cx="2932112" cy="471487"/>
          </a:xfrm>
          <a:prstGeom prst="rect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7414" name="文本框 17"/>
          <p:cNvSpPr txBox="1"/>
          <p:nvPr/>
        </p:nvSpPr>
        <p:spPr>
          <a:xfrm>
            <a:off x="5445125" y="2814638"/>
            <a:ext cx="6175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5" name="文本框 18"/>
          <p:cNvSpPr txBox="1"/>
          <p:nvPr/>
        </p:nvSpPr>
        <p:spPr>
          <a:xfrm>
            <a:off x="6062663" y="2916238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6" name="文本框 19"/>
          <p:cNvSpPr txBox="1"/>
          <p:nvPr/>
        </p:nvSpPr>
        <p:spPr>
          <a:xfrm>
            <a:off x="6062663" y="3629025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7" name="文本框 20"/>
          <p:cNvSpPr txBox="1"/>
          <p:nvPr/>
        </p:nvSpPr>
        <p:spPr>
          <a:xfrm>
            <a:off x="6062663" y="4398963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8" name="文本框 21"/>
          <p:cNvSpPr txBox="1"/>
          <p:nvPr/>
        </p:nvSpPr>
        <p:spPr>
          <a:xfrm>
            <a:off x="5445125" y="3559175"/>
            <a:ext cx="61753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9" name="文本框 22"/>
          <p:cNvSpPr txBox="1"/>
          <p:nvPr/>
        </p:nvSpPr>
        <p:spPr>
          <a:xfrm>
            <a:off x="5445125" y="4316413"/>
            <a:ext cx="6175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0" name="椭圆 29"/>
          <p:cNvSpPr/>
          <p:nvPr/>
        </p:nvSpPr>
        <p:spPr>
          <a:xfrm>
            <a:off x="2593975" y="2241550"/>
            <a:ext cx="1223963" cy="1223963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7421" name="文本框 23"/>
          <p:cNvSpPr txBox="1"/>
          <p:nvPr/>
        </p:nvSpPr>
        <p:spPr>
          <a:xfrm>
            <a:off x="2844800" y="2681288"/>
            <a:ext cx="1947863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3" grpId="0" animBg="1"/>
      <p:bldP spid="17414" grpId="0"/>
      <p:bldP spid="17415" grpId="0"/>
      <p:bldP spid="17416" grpId="0"/>
      <p:bldP spid="17417" grpId="0"/>
      <p:bldP spid="17418" grpId="0"/>
      <p:bldP spid="17419" grpId="0"/>
      <p:bldP spid="17420" grpId="0" animBg="1"/>
      <p:bldP spid="174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8435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36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30737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30738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439" name="矩形 6"/>
          <p:cNvSpPr/>
          <p:nvPr/>
        </p:nvSpPr>
        <p:spPr>
          <a:xfrm>
            <a:off x="2135188" y="2565400"/>
            <a:ext cx="1873250" cy="165576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8440" name="矩形 7"/>
          <p:cNvSpPr/>
          <p:nvPr/>
        </p:nvSpPr>
        <p:spPr>
          <a:xfrm>
            <a:off x="4008438" y="2565400"/>
            <a:ext cx="1871662" cy="165735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8441" name="矩形 8"/>
          <p:cNvSpPr/>
          <p:nvPr/>
        </p:nvSpPr>
        <p:spPr>
          <a:xfrm>
            <a:off x="5886450" y="2565400"/>
            <a:ext cx="1871663" cy="165576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8442" name="矩形 9"/>
          <p:cNvSpPr/>
          <p:nvPr/>
        </p:nvSpPr>
        <p:spPr>
          <a:xfrm>
            <a:off x="7751763" y="2565400"/>
            <a:ext cx="1873250" cy="165576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8443" name="矩形 10"/>
          <p:cNvSpPr/>
          <p:nvPr/>
        </p:nvSpPr>
        <p:spPr>
          <a:xfrm>
            <a:off x="2135188" y="4219575"/>
            <a:ext cx="1873250" cy="1154113"/>
          </a:xfrm>
          <a:prstGeom prst="rect">
            <a:avLst/>
          </a:prstGeom>
          <a:solidFill>
            <a:schemeClr val="bg1">
              <a:alpha val="20000"/>
            </a:schemeClr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8444" name="矩形 11"/>
          <p:cNvSpPr/>
          <p:nvPr/>
        </p:nvSpPr>
        <p:spPr>
          <a:xfrm>
            <a:off x="4008438" y="4221163"/>
            <a:ext cx="1871662" cy="1152525"/>
          </a:xfrm>
          <a:prstGeom prst="rect">
            <a:avLst/>
          </a:prstGeom>
          <a:solidFill>
            <a:schemeClr val="bg1">
              <a:alpha val="20000"/>
            </a:schemeClr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8445" name="矩形 12"/>
          <p:cNvSpPr/>
          <p:nvPr/>
        </p:nvSpPr>
        <p:spPr>
          <a:xfrm>
            <a:off x="5886450" y="4219575"/>
            <a:ext cx="1871663" cy="1154113"/>
          </a:xfrm>
          <a:prstGeom prst="rect">
            <a:avLst/>
          </a:prstGeom>
          <a:solidFill>
            <a:schemeClr val="bg1">
              <a:alpha val="20000"/>
            </a:schemeClr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8446" name="矩形 14"/>
          <p:cNvSpPr/>
          <p:nvPr/>
        </p:nvSpPr>
        <p:spPr>
          <a:xfrm>
            <a:off x="7751763" y="4219575"/>
            <a:ext cx="1873250" cy="1154113"/>
          </a:xfrm>
          <a:prstGeom prst="rect">
            <a:avLst/>
          </a:prstGeom>
          <a:solidFill>
            <a:schemeClr val="bg1">
              <a:alpha val="20000"/>
            </a:schemeClr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8447" name="文本框 15"/>
          <p:cNvSpPr txBox="1"/>
          <p:nvPr/>
        </p:nvSpPr>
        <p:spPr>
          <a:xfrm>
            <a:off x="1992313" y="4349750"/>
            <a:ext cx="2159000" cy="89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8" name="文本框 17"/>
          <p:cNvSpPr txBox="1"/>
          <p:nvPr/>
        </p:nvSpPr>
        <p:spPr>
          <a:xfrm>
            <a:off x="3857625" y="4367213"/>
            <a:ext cx="2160588" cy="89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9" name="文本框 19"/>
          <p:cNvSpPr txBox="1"/>
          <p:nvPr/>
        </p:nvSpPr>
        <p:spPr>
          <a:xfrm>
            <a:off x="5741988" y="4367213"/>
            <a:ext cx="2160587" cy="89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0" name="文本框 20"/>
          <p:cNvSpPr txBox="1"/>
          <p:nvPr/>
        </p:nvSpPr>
        <p:spPr>
          <a:xfrm>
            <a:off x="7608888" y="4349750"/>
            <a:ext cx="2159000" cy="89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/>
      <p:bldP spid="18439" grpId="0" animBg="1"/>
      <p:bldP spid="18440" grpId="0" animBg="1"/>
      <p:bldP spid="18441" grpId="0" animBg="1"/>
      <p:bldP spid="18442" grpId="0" animBg="1"/>
      <p:bldP spid="18443" grpId="0" bldLvl="0" animBg="1"/>
      <p:bldP spid="18444" grpId="0" animBg="1"/>
      <p:bldP spid="18445" grpId="0" animBg="1"/>
      <p:bldP spid="18446" grpId="0" animBg="1"/>
      <p:bldP spid="18447" grpId="0"/>
      <p:bldP spid="18448" grpId="0"/>
      <p:bldP spid="18449" grpId="0"/>
      <p:bldP spid="184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9459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460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31757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31758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463" name="Freeform 5"/>
          <p:cNvSpPr/>
          <p:nvPr/>
        </p:nvSpPr>
        <p:spPr>
          <a:xfrm>
            <a:off x="6456363" y="4005263"/>
            <a:ext cx="4032250" cy="18446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96" h="110">
                <a:moveTo>
                  <a:pt x="47" y="30"/>
                </a:moveTo>
                <a:cubicBezTo>
                  <a:pt x="51" y="30"/>
                  <a:pt x="55" y="31"/>
                  <a:pt x="58" y="32"/>
                </a:cubicBezTo>
                <a:cubicBezTo>
                  <a:pt x="63" y="14"/>
                  <a:pt x="79" y="0"/>
                  <a:pt x="98" y="0"/>
                </a:cubicBezTo>
                <a:cubicBezTo>
                  <a:pt x="118" y="0"/>
                  <a:pt x="134" y="14"/>
                  <a:pt x="138" y="32"/>
                </a:cubicBezTo>
                <a:cubicBezTo>
                  <a:pt x="142" y="31"/>
                  <a:pt x="146" y="30"/>
                  <a:pt x="150" y="30"/>
                </a:cubicBezTo>
                <a:cubicBezTo>
                  <a:pt x="169" y="30"/>
                  <a:pt x="184" y="46"/>
                  <a:pt x="184" y="65"/>
                </a:cubicBezTo>
                <a:cubicBezTo>
                  <a:pt x="184" y="66"/>
                  <a:pt x="184" y="68"/>
                  <a:pt x="184" y="70"/>
                </a:cubicBezTo>
                <a:cubicBezTo>
                  <a:pt x="191" y="73"/>
                  <a:pt x="196" y="81"/>
                  <a:pt x="196" y="89"/>
                </a:cubicBezTo>
                <a:cubicBezTo>
                  <a:pt x="196" y="101"/>
                  <a:pt x="187" y="110"/>
                  <a:pt x="175" y="110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08" y="62"/>
                  <a:pt x="108" y="62"/>
                  <a:pt x="108" y="62"/>
                </a:cubicBezTo>
                <a:cubicBezTo>
                  <a:pt x="121" y="75"/>
                  <a:pt x="121" y="75"/>
                  <a:pt x="121" y="75"/>
                </a:cubicBezTo>
                <a:cubicBezTo>
                  <a:pt x="125" y="78"/>
                  <a:pt x="131" y="78"/>
                  <a:pt x="135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8" y="71"/>
                  <a:pt x="138" y="65"/>
                  <a:pt x="135" y="6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4" y="30"/>
                  <a:pt x="101" y="29"/>
                  <a:pt x="99" y="29"/>
                </a:cubicBezTo>
                <a:cubicBezTo>
                  <a:pt x="98" y="28"/>
                  <a:pt x="98" y="28"/>
                  <a:pt x="98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6" y="29"/>
                  <a:pt x="93" y="30"/>
                  <a:pt x="91" y="31"/>
                </a:cubicBezTo>
                <a:cubicBezTo>
                  <a:pt x="62" y="61"/>
                  <a:pt x="62" y="61"/>
                  <a:pt x="62" y="61"/>
                </a:cubicBezTo>
                <a:cubicBezTo>
                  <a:pt x="58" y="65"/>
                  <a:pt x="58" y="71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6" y="78"/>
                  <a:pt x="72" y="78"/>
                  <a:pt x="76" y="75"/>
                </a:cubicBezTo>
                <a:cubicBezTo>
                  <a:pt x="89" y="62"/>
                  <a:pt x="89" y="62"/>
                  <a:pt x="89" y="62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10" y="110"/>
                  <a:pt x="0" y="101"/>
                  <a:pt x="0" y="89"/>
                </a:cubicBezTo>
                <a:cubicBezTo>
                  <a:pt x="0" y="81"/>
                  <a:pt x="6" y="73"/>
                  <a:pt x="13" y="70"/>
                </a:cubicBezTo>
                <a:cubicBezTo>
                  <a:pt x="13" y="68"/>
                  <a:pt x="13" y="66"/>
                  <a:pt x="13" y="65"/>
                </a:cubicBezTo>
                <a:cubicBezTo>
                  <a:pt x="13" y="46"/>
                  <a:pt x="28" y="30"/>
                  <a:pt x="47" y="30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4" name="Freeform 6"/>
          <p:cNvSpPr/>
          <p:nvPr/>
        </p:nvSpPr>
        <p:spPr>
          <a:xfrm>
            <a:off x="1593850" y="3981450"/>
            <a:ext cx="4141788" cy="18764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96" h="109">
                <a:moveTo>
                  <a:pt x="47" y="29"/>
                </a:moveTo>
                <a:cubicBezTo>
                  <a:pt x="51" y="29"/>
                  <a:pt x="55" y="29"/>
                  <a:pt x="58" y="30"/>
                </a:cubicBezTo>
                <a:cubicBezTo>
                  <a:pt x="62" y="15"/>
                  <a:pt x="73" y="3"/>
                  <a:pt x="88" y="0"/>
                </a:cubicBezTo>
                <a:cubicBezTo>
                  <a:pt x="88" y="59"/>
                  <a:pt x="88" y="59"/>
                  <a:pt x="88" y="59"/>
                </a:cubicBezTo>
                <a:cubicBezTo>
                  <a:pt x="76" y="46"/>
                  <a:pt x="76" y="46"/>
                  <a:pt x="76" y="46"/>
                </a:cubicBezTo>
                <a:cubicBezTo>
                  <a:pt x="72" y="42"/>
                  <a:pt x="66" y="42"/>
                  <a:pt x="62" y="46"/>
                </a:cubicBezTo>
                <a:cubicBezTo>
                  <a:pt x="62" y="46"/>
                  <a:pt x="62" y="46"/>
                  <a:pt x="62" y="46"/>
                </a:cubicBezTo>
                <a:cubicBezTo>
                  <a:pt x="58" y="50"/>
                  <a:pt x="58" y="56"/>
                  <a:pt x="62" y="60"/>
                </a:cubicBezTo>
                <a:cubicBezTo>
                  <a:pt x="91" y="89"/>
                  <a:pt x="91" y="89"/>
                  <a:pt x="91" y="89"/>
                </a:cubicBezTo>
                <a:cubicBezTo>
                  <a:pt x="93" y="91"/>
                  <a:pt x="95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01" y="92"/>
                  <a:pt x="103" y="91"/>
                  <a:pt x="105" y="89"/>
                </a:cubicBezTo>
                <a:cubicBezTo>
                  <a:pt x="134" y="60"/>
                  <a:pt x="134" y="60"/>
                  <a:pt x="134" y="60"/>
                </a:cubicBezTo>
                <a:cubicBezTo>
                  <a:pt x="138" y="56"/>
                  <a:pt x="138" y="50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1" y="42"/>
                  <a:pt x="124" y="42"/>
                  <a:pt x="121" y="46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8" y="0"/>
                  <a:pt x="108" y="0"/>
                  <a:pt x="108" y="0"/>
                </a:cubicBezTo>
                <a:cubicBezTo>
                  <a:pt x="123" y="3"/>
                  <a:pt x="135" y="15"/>
                  <a:pt x="138" y="30"/>
                </a:cubicBezTo>
                <a:cubicBezTo>
                  <a:pt x="142" y="29"/>
                  <a:pt x="145" y="29"/>
                  <a:pt x="149" y="29"/>
                </a:cubicBezTo>
                <a:cubicBezTo>
                  <a:pt x="168" y="29"/>
                  <a:pt x="184" y="44"/>
                  <a:pt x="184" y="63"/>
                </a:cubicBezTo>
                <a:cubicBezTo>
                  <a:pt x="184" y="65"/>
                  <a:pt x="184" y="67"/>
                  <a:pt x="183" y="68"/>
                </a:cubicBezTo>
                <a:cubicBezTo>
                  <a:pt x="191" y="72"/>
                  <a:pt x="196" y="79"/>
                  <a:pt x="196" y="88"/>
                </a:cubicBezTo>
                <a:cubicBezTo>
                  <a:pt x="196" y="99"/>
                  <a:pt x="187" y="109"/>
                  <a:pt x="175" y="109"/>
                </a:cubicBezTo>
                <a:cubicBezTo>
                  <a:pt x="21" y="109"/>
                  <a:pt x="21" y="109"/>
                  <a:pt x="21" y="109"/>
                </a:cubicBezTo>
                <a:cubicBezTo>
                  <a:pt x="10" y="109"/>
                  <a:pt x="0" y="99"/>
                  <a:pt x="0" y="88"/>
                </a:cubicBezTo>
                <a:cubicBezTo>
                  <a:pt x="0" y="79"/>
                  <a:pt x="5" y="72"/>
                  <a:pt x="13" y="68"/>
                </a:cubicBezTo>
                <a:cubicBezTo>
                  <a:pt x="13" y="67"/>
                  <a:pt x="12" y="65"/>
                  <a:pt x="12" y="63"/>
                </a:cubicBezTo>
                <a:cubicBezTo>
                  <a:pt x="12" y="44"/>
                  <a:pt x="28" y="29"/>
                  <a:pt x="47" y="29"/>
                </a:cubicBez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5" name="矩形 8"/>
          <p:cNvSpPr/>
          <p:nvPr/>
        </p:nvSpPr>
        <p:spPr>
          <a:xfrm>
            <a:off x="1416050" y="2435225"/>
            <a:ext cx="4338638" cy="739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工作室更专业的模板。梭拓，不止创新。请在此处填入你需要的内容。梭拓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9466" name="文本框 9"/>
          <p:cNvSpPr txBox="1"/>
          <p:nvPr/>
        </p:nvSpPr>
        <p:spPr>
          <a:xfrm>
            <a:off x="1416050" y="1839913"/>
            <a:ext cx="205898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467" name="直接连接符 10"/>
          <p:cNvCxnSpPr/>
          <p:nvPr/>
        </p:nvCxnSpPr>
        <p:spPr>
          <a:xfrm>
            <a:off x="1514475" y="2349500"/>
            <a:ext cx="2070100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diamond" w="med" len="med"/>
            <a:tailEnd type="none" w="med" len="med"/>
          </a:ln>
        </p:spPr>
      </p:cxnSp>
      <p:sp>
        <p:nvSpPr>
          <p:cNvPr id="19468" name="矩形 11"/>
          <p:cNvSpPr/>
          <p:nvPr/>
        </p:nvSpPr>
        <p:spPr>
          <a:xfrm>
            <a:off x="6311900" y="2435225"/>
            <a:ext cx="4338638" cy="739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工作室更专业的模板。梭拓，不止创新。请在此处填入你需要的内容。梭拓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9469" name="文本框 12"/>
          <p:cNvSpPr txBox="1"/>
          <p:nvPr/>
        </p:nvSpPr>
        <p:spPr>
          <a:xfrm>
            <a:off x="6311900" y="1839913"/>
            <a:ext cx="205898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470" name="直接连接符 14"/>
          <p:cNvCxnSpPr/>
          <p:nvPr/>
        </p:nvCxnSpPr>
        <p:spPr>
          <a:xfrm>
            <a:off x="6410325" y="2349500"/>
            <a:ext cx="2071688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diamond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/>
      <p:bldP spid="19465" grpId="0"/>
      <p:bldP spid="19466" grpId="0"/>
      <p:bldP spid="19468" grpId="0"/>
      <p:bldP spid="194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482" name="组合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21488" y="4833938"/>
            <a:ext cx="4535487" cy="1420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1507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508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33813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33814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1511" name="泪滴形 6"/>
          <p:cNvSpPr/>
          <p:nvPr/>
        </p:nvSpPr>
        <p:spPr>
          <a:xfrm>
            <a:off x="974725" y="3649663"/>
            <a:ext cx="1757363" cy="1797050"/>
          </a:xfrm>
          <a:custGeom>
            <a:avLst/>
            <a:gdLst/>
            <a:ahLst/>
            <a:cxnLst>
              <a:cxn ang="0">
                <a:pos x="0" y="898397"/>
              </a:cxn>
              <a:cxn ang="0">
                <a:pos x="879254" y="0"/>
              </a:cxn>
              <a:cxn ang="0">
                <a:pos x="1758505" y="0"/>
              </a:cxn>
              <a:cxn ang="0">
                <a:pos x="1758505" y="898397"/>
              </a:cxn>
              <a:cxn ang="0">
                <a:pos x="879254" y="1796794"/>
              </a:cxn>
              <a:cxn ang="0">
                <a:pos x="0" y="898397"/>
              </a:cxn>
            </a:cxnLst>
            <a:pathLst>
              <a:path w="1756792" h="1797178">
                <a:moveTo>
                  <a:pt x="0" y="898589"/>
                </a:moveTo>
                <a:cubicBezTo>
                  <a:pt x="0" y="402312"/>
                  <a:pt x="393271" y="0"/>
                  <a:pt x="878396" y="0"/>
                </a:cubicBezTo>
                <a:lnTo>
                  <a:pt x="1756792" y="0"/>
                </a:lnTo>
                <a:lnTo>
                  <a:pt x="1756792" y="898589"/>
                </a:lnTo>
                <a:cubicBezTo>
                  <a:pt x="1756792" y="1394866"/>
                  <a:pt x="1363521" y="1797178"/>
                  <a:pt x="878396" y="1797178"/>
                </a:cubicBezTo>
                <a:cubicBezTo>
                  <a:pt x="393271" y="1797178"/>
                  <a:pt x="0" y="1394866"/>
                  <a:pt x="0" y="898589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12" name="泪滴形 7"/>
          <p:cNvSpPr/>
          <p:nvPr/>
        </p:nvSpPr>
        <p:spPr>
          <a:xfrm rot="10800000">
            <a:off x="2955925" y="1822450"/>
            <a:ext cx="1655763" cy="1693863"/>
          </a:xfrm>
          <a:custGeom>
            <a:avLst/>
            <a:gdLst/>
            <a:ahLst/>
            <a:cxnLst>
              <a:cxn ang="0">
                <a:pos x="0" y="847004"/>
              </a:cxn>
              <a:cxn ang="0">
                <a:pos x="827916" y="0"/>
              </a:cxn>
              <a:cxn ang="0">
                <a:pos x="1655831" y="0"/>
              </a:cxn>
              <a:cxn ang="0">
                <a:pos x="1655831" y="847004"/>
              </a:cxn>
              <a:cxn ang="0">
                <a:pos x="827915" y="1694005"/>
              </a:cxn>
              <a:cxn ang="0">
                <a:pos x="-1" y="847004"/>
              </a:cxn>
              <a:cxn ang="0">
                <a:pos x="0" y="847004"/>
              </a:cxn>
            </a:cxnLst>
            <a:pathLst>
              <a:path w="1655729" h="1693792">
                <a:moveTo>
                  <a:pt x="0" y="846896"/>
                </a:moveTo>
                <a:cubicBezTo>
                  <a:pt x="0" y="379168"/>
                  <a:pt x="370648" y="0"/>
                  <a:pt x="827865" y="0"/>
                </a:cubicBezTo>
                <a:lnTo>
                  <a:pt x="1655729" y="0"/>
                </a:lnTo>
                <a:lnTo>
                  <a:pt x="1655729" y="846896"/>
                </a:lnTo>
                <a:cubicBezTo>
                  <a:pt x="1655729" y="1314624"/>
                  <a:pt x="1285081" y="1693792"/>
                  <a:pt x="827864" y="1693792"/>
                </a:cubicBezTo>
                <a:cubicBezTo>
                  <a:pt x="370647" y="1693792"/>
                  <a:pt x="-1" y="1314624"/>
                  <a:pt x="-1" y="846896"/>
                </a:cubicBezTo>
                <a:lnTo>
                  <a:pt x="0" y="846896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13" name="泪滴形 8"/>
          <p:cNvSpPr/>
          <p:nvPr/>
        </p:nvSpPr>
        <p:spPr>
          <a:xfrm rot="5400000">
            <a:off x="1206500" y="1955800"/>
            <a:ext cx="1506538" cy="1543050"/>
          </a:xfrm>
          <a:custGeom>
            <a:avLst/>
            <a:gdLst/>
            <a:ahLst/>
            <a:cxnLst>
              <a:cxn ang="0">
                <a:pos x="0" y="771943"/>
              </a:cxn>
              <a:cxn ang="0">
                <a:pos x="751843" y="0"/>
              </a:cxn>
              <a:cxn ang="0">
                <a:pos x="1503686" y="0"/>
              </a:cxn>
              <a:cxn ang="0">
                <a:pos x="1503686" y="771943"/>
              </a:cxn>
              <a:cxn ang="0">
                <a:pos x="751843" y="1543886"/>
              </a:cxn>
              <a:cxn ang="0">
                <a:pos x="0" y="771943"/>
              </a:cxn>
            </a:cxnLst>
            <a:pathLst>
              <a:path w="1507966" h="1542632">
                <a:moveTo>
                  <a:pt x="0" y="771316"/>
                </a:moveTo>
                <a:cubicBezTo>
                  <a:pt x="0" y="345330"/>
                  <a:pt x="337570" y="0"/>
                  <a:pt x="753983" y="0"/>
                </a:cubicBezTo>
                <a:lnTo>
                  <a:pt x="1507966" y="0"/>
                </a:lnTo>
                <a:lnTo>
                  <a:pt x="1507966" y="771316"/>
                </a:lnTo>
                <a:cubicBezTo>
                  <a:pt x="1507966" y="1197302"/>
                  <a:pt x="1170396" y="1542632"/>
                  <a:pt x="753983" y="1542632"/>
                </a:cubicBezTo>
                <a:cubicBezTo>
                  <a:pt x="337570" y="1542632"/>
                  <a:pt x="0" y="1197302"/>
                  <a:pt x="0" y="771316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14" name="泪滴形 9"/>
          <p:cNvSpPr/>
          <p:nvPr/>
        </p:nvSpPr>
        <p:spPr>
          <a:xfrm rot="-5400000">
            <a:off x="2943225" y="3660775"/>
            <a:ext cx="1962150" cy="2008188"/>
          </a:xfrm>
          <a:custGeom>
            <a:avLst/>
            <a:gdLst/>
            <a:ahLst/>
            <a:cxnLst>
              <a:cxn ang="0">
                <a:pos x="0" y="1004268"/>
              </a:cxn>
              <a:cxn ang="0">
                <a:pos x="980337" y="0"/>
              </a:cxn>
              <a:cxn ang="0">
                <a:pos x="1960673" y="0"/>
              </a:cxn>
              <a:cxn ang="0">
                <a:pos x="1960673" y="1004268"/>
              </a:cxn>
              <a:cxn ang="0">
                <a:pos x="980337" y="2008536"/>
              </a:cxn>
              <a:cxn ang="0">
                <a:pos x="-1" y="1004268"/>
              </a:cxn>
              <a:cxn ang="0">
                <a:pos x="0" y="1004268"/>
              </a:cxn>
            </a:cxnLst>
            <a:pathLst>
              <a:path w="1962889" h="2008014">
                <a:moveTo>
                  <a:pt x="0" y="1004007"/>
                </a:moveTo>
                <a:cubicBezTo>
                  <a:pt x="0" y="449509"/>
                  <a:pt x="439408" y="0"/>
                  <a:pt x="981445" y="0"/>
                </a:cubicBezTo>
                <a:lnTo>
                  <a:pt x="1962889" y="0"/>
                </a:lnTo>
                <a:lnTo>
                  <a:pt x="1962889" y="1004007"/>
                </a:lnTo>
                <a:cubicBezTo>
                  <a:pt x="1962889" y="1558505"/>
                  <a:pt x="1523481" y="2008014"/>
                  <a:pt x="981444" y="2008014"/>
                </a:cubicBezTo>
                <a:cubicBezTo>
                  <a:pt x="439407" y="2008014"/>
                  <a:pt x="-1" y="1558505"/>
                  <a:pt x="-1" y="1004007"/>
                </a:cubicBezTo>
                <a:lnTo>
                  <a:pt x="0" y="1004007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15" name="椭圆 10"/>
          <p:cNvSpPr/>
          <p:nvPr/>
        </p:nvSpPr>
        <p:spPr>
          <a:xfrm>
            <a:off x="1447800" y="2284413"/>
            <a:ext cx="911225" cy="854075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1516" name="椭圆 11"/>
          <p:cNvSpPr/>
          <p:nvPr/>
        </p:nvSpPr>
        <p:spPr>
          <a:xfrm>
            <a:off x="3403600" y="2000250"/>
            <a:ext cx="1044575" cy="982663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1517" name="椭圆 12"/>
          <p:cNvSpPr/>
          <p:nvPr/>
        </p:nvSpPr>
        <p:spPr>
          <a:xfrm>
            <a:off x="1260475" y="4173538"/>
            <a:ext cx="1042988" cy="982662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1518" name="椭圆 14"/>
          <p:cNvSpPr/>
          <p:nvPr/>
        </p:nvSpPr>
        <p:spPr>
          <a:xfrm>
            <a:off x="3567113" y="4173538"/>
            <a:ext cx="1044575" cy="982662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1519" name="泪滴形 15"/>
          <p:cNvSpPr/>
          <p:nvPr/>
        </p:nvSpPr>
        <p:spPr>
          <a:xfrm>
            <a:off x="5886450" y="1754188"/>
            <a:ext cx="546100" cy="558800"/>
          </a:xfrm>
          <a:custGeom>
            <a:avLst/>
            <a:gdLst>
              <a:gd name="txL" fmla="*/ 0 w 546930"/>
              <a:gd name="txT" fmla="*/ 0 h 559503"/>
              <a:gd name="txR" fmla="*/ 546930 w 546930"/>
              <a:gd name="txB" fmla="*/ 559503 h 559503"/>
            </a:gdLst>
            <a:ahLst/>
            <a:cxnLst>
              <a:cxn ang="0">
                <a:pos x="0" y="278698"/>
              </a:cxn>
              <a:cxn ang="0">
                <a:pos x="272222" y="0"/>
              </a:cxn>
              <a:cxn ang="0">
                <a:pos x="544444" y="0"/>
              </a:cxn>
              <a:cxn ang="0">
                <a:pos x="544444" y="278698"/>
              </a:cxn>
              <a:cxn ang="0">
                <a:pos x="272222" y="557398"/>
              </a:cxn>
              <a:cxn ang="0">
                <a:pos x="0" y="278698"/>
              </a:cxn>
            </a:cxnLst>
            <a:rect l="txL" t="txT" r="txR" b="txB"/>
            <a:pathLst>
              <a:path w="546930" h="559503">
                <a:moveTo>
                  <a:pt x="0" y="279752"/>
                </a:moveTo>
                <a:cubicBezTo>
                  <a:pt x="0" y="125249"/>
                  <a:pt x="122434" y="0"/>
                  <a:pt x="273465" y="0"/>
                </a:cubicBezTo>
                <a:lnTo>
                  <a:pt x="546930" y="0"/>
                </a:lnTo>
                <a:lnTo>
                  <a:pt x="546930" y="279752"/>
                </a:lnTo>
                <a:cubicBezTo>
                  <a:pt x="546930" y="434255"/>
                  <a:pt x="424496" y="559504"/>
                  <a:pt x="273465" y="559504"/>
                </a:cubicBezTo>
                <a:cubicBezTo>
                  <a:pt x="122434" y="559504"/>
                  <a:pt x="0" y="434255"/>
                  <a:pt x="0" y="27975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0" name="泪滴形 17"/>
          <p:cNvSpPr/>
          <p:nvPr/>
        </p:nvSpPr>
        <p:spPr>
          <a:xfrm>
            <a:off x="5902325" y="2874963"/>
            <a:ext cx="547688" cy="558800"/>
          </a:xfrm>
          <a:custGeom>
            <a:avLst/>
            <a:gdLst>
              <a:gd name="txL" fmla="*/ 0 w 546930"/>
              <a:gd name="txT" fmla="*/ 0 h 559503"/>
              <a:gd name="txR" fmla="*/ 546930 w 546930"/>
              <a:gd name="txB" fmla="*/ 559503 h 559503"/>
            </a:gdLst>
            <a:ahLst/>
            <a:cxnLst>
              <a:cxn ang="0">
                <a:pos x="0" y="278698"/>
              </a:cxn>
              <a:cxn ang="0">
                <a:pos x="274604" y="0"/>
              </a:cxn>
              <a:cxn ang="0">
                <a:pos x="549207" y="0"/>
              </a:cxn>
              <a:cxn ang="0">
                <a:pos x="549207" y="278698"/>
              </a:cxn>
              <a:cxn ang="0">
                <a:pos x="274604" y="557398"/>
              </a:cxn>
              <a:cxn ang="0">
                <a:pos x="0" y="278698"/>
              </a:cxn>
            </a:cxnLst>
            <a:rect l="txL" t="txT" r="txR" b="txB"/>
            <a:pathLst>
              <a:path w="546930" h="559503">
                <a:moveTo>
                  <a:pt x="0" y="279752"/>
                </a:moveTo>
                <a:cubicBezTo>
                  <a:pt x="0" y="125249"/>
                  <a:pt x="122434" y="0"/>
                  <a:pt x="273465" y="0"/>
                </a:cubicBezTo>
                <a:lnTo>
                  <a:pt x="546930" y="0"/>
                </a:lnTo>
                <a:lnTo>
                  <a:pt x="546930" y="279752"/>
                </a:lnTo>
                <a:cubicBezTo>
                  <a:pt x="546930" y="434255"/>
                  <a:pt x="424496" y="559504"/>
                  <a:pt x="273465" y="559504"/>
                </a:cubicBezTo>
                <a:cubicBezTo>
                  <a:pt x="122434" y="559504"/>
                  <a:pt x="0" y="434255"/>
                  <a:pt x="0" y="27975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1" name="泪滴形 19"/>
          <p:cNvSpPr/>
          <p:nvPr/>
        </p:nvSpPr>
        <p:spPr>
          <a:xfrm>
            <a:off x="5886450" y="3992563"/>
            <a:ext cx="546100" cy="560387"/>
          </a:xfrm>
          <a:custGeom>
            <a:avLst/>
            <a:gdLst>
              <a:gd name="txL" fmla="*/ 0 w 546930"/>
              <a:gd name="txT" fmla="*/ 0 h 559503"/>
              <a:gd name="txR" fmla="*/ 546930 w 546930"/>
              <a:gd name="txB" fmla="*/ 559503 h 559503"/>
            </a:gdLst>
            <a:ahLst/>
            <a:cxnLst>
              <a:cxn ang="0">
                <a:pos x="0" y="281080"/>
              </a:cxn>
              <a:cxn ang="0">
                <a:pos x="272222" y="0"/>
              </a:cxn>
              <a:cxn ang="0">
                <a:pos x="544444" y="0"/>
              </a:cxn>
              <a:cxn ang="0">
                <a:pos x="544444" y="281080"/>
              </a:cxn>
              <a:cxn ang="0">
                <a:pos x="272222" y="562160"/>
              </a:cxn>
              <a:cxn ang="0">
                <a:pos x="0" y="281080"/>
              </a:cxn>
            </a:cxnLst>
            <a:rect l="txL" t="txT" r="txR" b="txB"/>
            <a:pathLst>
              <a:path w="546930" h="559503">
                <a:moveTo>
                  <a:pt x="0" y="279752"/>
                </a:moveTo>
                <a:cubicBezTo>
                  <a:pt x="0" y="125249"/>
                  <a:pt x="122434" y="0"/>
                  <a:pt x="273465" y="0"/>
                </a:cubicBezTo>
                <a:lnTo>
                  <a:pt x="546930" y="0"/>
                </a:lnTo>
                <a:lnTo>
                  <a:pt x="546930" y="279752"/>
                </a:lnTo>
                <a:cubicBezTo>
                  <a:pt x="546930" y="434255"/>
                  <a:pt x="424496" y="559504"/>
                  <a:pt x="273465" y="559504"/>
                </a:cubicBezTo>
                <a:cubicBezTo>
                  <a:pt x="122434" y="559504"/>
                  <a:pt x="0" y="434255"/>
                  <a:pt x="0" y="27975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2" name="泪滴形 20"/>
          <p:cNvSpPr/>
          <p:nvPr/>
        </p:nvSpPr>
        <p:spPr>
          <a:xfrm>
            <a:off x="5886450" y="5113338"/>
            <a:ext cx="546100" cy="560387"/>
          </a:xfrm>
          <a:custGeom>
            <a:avLst/>
            <a:gdLst>
              <a:gd name="txL" fmla="*/ 0 w 546930"/>
              <a:gd name="txT" fmla="*/ 0 h 559503"/>
              <a:gd name="txR" fmla="*/ 546930 w 546930"/>
              <a:gd name="txB" fmla="*/ 559503 h 559503"/>
            </a:gdLst>
            <a:ahLst/>
            <a:cxnLst>
              <a:cxn ang="0">
                <a:pos x="0" y="281080"/>
              </a:cxn>
              <a:cxn ang="0">
                <a:pos x="272222" y="0"/>
              </a:cxn>
              <a:cxn ang="0">
                <a:pos x="544444" y="0"/>
              </a:cxn>
              <a:cxn ang="0">
                <a:pos x="544444" y="281080"/>
              </a:cxn>
              <a:cxn ang="0">
                <a:pos x="272222" y="562160"/>
              </a:cxn>
              <a:cxn ang="0">
                <a:pos x="0" y="281080"/>
              </a:cxn>
            </a:cxnLst>
            <a:rect l="txL" t="txT" r="txR" b="txB"/>
            <a:pathLst>
              <a:path w="546930" h="559503">
                <a:moveTo>
                  <a:pt x="0" y="279752"/>
                </a:moveTo>
                <a:cubicBezTo>
                  <a:pt x="0" y="125249"/>
                  <a:pt x="122434" y="0"/>
                  <a:pt x="273465" y="0"/>
                </a:cubicBezTo>
                <a:lnTo>
                  <a:pt x="546930" y="0"/>
                </a:lnTo>
                <a:lnTo>
                  <a:pt x="546930" y="279752"/>
                </a:lnTo>
                <a:cubicBezTo>
                  <a:pt x="546930" y="434255"/>
                  <a:pt x="424496" y="559504"/>
                  <a:pt x="273465" y="559504"/>
                </a:cubicBezTo>
                <a:cubicBezTo>
                  <a:pt x="122434" y="559504"/>
                  <a:pt x="0" y="434255"/>
                  <a:pt x="0" y="27975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3" name="矩形 21"/>
          <p:cNvSpPr/>
          <p:nvPr/>
        </p:nvSpPr>
        <p:spPr>
          <a:xfrm>
            <a:off x="6551613" y="1754188"/>
            <a:ext cx="4418012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1524" name="矩形 22"/>
          <p:cNvSpPr/>
          <p:nvPr/>
        </p:nvSpPr>
        <p:spPr>
          <a:xfrm>
            <a:off x="6551613" y="2884488"/>
            <a:ext cx="4418012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1525" name="矩形 23"/>
          <p:cNvSpPr/>
          <p:nvPr/>
        </p:nvSpPr>
        <p:spPr>
          <a:xfrm>
            <a:off x="6551613" y="5153025"/>
            <a:ext cx="4418012" cy="43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1526" name="矩形 24"/>
          <p:cNvSpPr/>
          <p:nvPr/>
        </p:nvSpPr>
        <p:spPr>
          <a:xfrm>
            <a:off x="6551613" y="4019550"/>
            <a:ext cx="4418012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 animBg="1"/>
      <p:bldP spid="21523" grpId="0"/>
      <p:bldP spid="21524" grpId="0"/>
      <p:bldP spid="21525" grpId="0"/>
      <p:bldP spid="215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2531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32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34823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34824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2535" name="图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14463" y="762000"/>
            <a:ext cx="9936162" cy="5834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6" name="矩形 7"/>
          <p:cNvSpPr/>
          <p:nvPr/>
        </p:nvSpPr>
        <p:spPr>
          <a:xfrm>
            <a:off x="2135188" y="2511425"/>
            <a:ext cx="2520950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工作室更专业的模板。梭拓，不止创新。请在此处填入你需要的内容。梭拓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/>
      <p:bldP spid="225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椭圆 13"/>
          <p:cNvSpPr/>
          <p:nvPr/>
        </p:nvSpPr>
        <p:spPr>
          <a:xfrm>
            <a:off x="3182938" y="2420938"/>
            <a:ext cx="2663825" cy="2663825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5123" name="矩形 14"/>
          <p:cNvSpPr/>
          <p:nvPr/>
        </p:nvSpPr>
        <p:spPr>
          <a:xfrm>
            <a:off x="6062663" y="4362450"/>
            <a:ext cx="2932112" cy="471488"/>
          </a:xfrm>
          <a:prstGeom prst="rect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5124" name="矩形 15"/>
          <p:cNvSpPr/>
          <p:nvPr/>
        </p:nvSpPr>
        <p:spPr>
          <a:xfrm>
            <a:off x="6062663" y="3584575"/>
            <a:ext cx="2932112" cy="471488"/>
          </a:xfrm>
          <a:prstGeom prst="rect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5125" name="矩形 16"/>
          <p:cNvSpPr/>
          <p:nvPr/>
        </p:nvSpPr>
        <p:spPr>
          <a:xfrm>
            <a:off x="6062663" y="2852738"/>
            <a:ext cx="2932112" cy="4714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5126" name="文本框 17"/>
          <p:cNvSpPr txBox="1"/>
          <p:nvPr/>
        </p:nvSpPr>
        <p:spPr>
          <a:xfrm>
            <a:off x="5445125" y="2814638"/>
            <a:ext cx="6175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7" name="文本框 18"/>
          <p:cNvSpPr txBox="1"/>
          <p:nvPr/>
        </p:nvSpPr>
        <p:spPr>
          <a:xfrm>
            <a:off x="6062663" y="2916238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8" name="文本框 19"/>
          <p:cNvSpPr txBox="1"/>
          <p:nvPr/>
        </p:nvSpPr>
        <p:spPr>
          <a:xfrm>
            <a:off x="6062663" y="3629025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9" name="文本框 20"/>
          <p:cNvSpPr txBox="1"/>
          <p:nvPr/>
        </p:nvSpPr>
        <p:spPr>
          <a:xfrm>
            <a:off x="6062663" y="4398963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0" name="文本框 21"/>
          <p:cNvSpPr txBox="1"/>
          <p:nvPr/>
        </p:nvSpPr>
        <p:spPr>
          <a:xfrm>
            <a:off x="5445125" y="3559175"/>
            <a:ext cx="61753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1" name="文本框 22"/>
          <p:cNvSpPr txBox="1"/>
          <p:nvPr/>
        </p:nvSpPr>
        <p:spPr>
          <a:xfrm>
            <a:off x="5445125" y="4316413"/>
            <a:ext cx="6175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2" name="椭圆 29"/>
          <p:cNvSpPr/>
          <p:nvPr/>
        </p:nvSpPr>
        <p:spPr>
          <a:xfrm>
            <a:off x="2593975" y="2241550"/>
            <a:ext cx="1223963" cy="1223963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5133" name="文本框 23"/>
          <p:cNvSpPr txBox="1"/>
          <p:nvPr/>
        </p:nvSpPr>
        <p:spPr>
          <a:xfrm>
            <a:off x="2844800" y="2681288"/>
            <a:ext cx="1947863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  <p:bldP spid="5125" grpId="0" animBg="1"/>
      <p:bldP spid="5126" grpId="0"/>
      <p:bldP spid="5127" grpId="0"/>
      <p:bldP spid="5128" grpId="0"/>
      <p:bldP spid="5129" grpId="0"/>
      <p:bldP spid="5130" grpId="0"/>
      <p:bldP spid="5131" grpId="0"/>
      <p:bldP spid="5132" grpId="0" animBg="1"/>
      <p:bldP spid="51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3554" name="组合 4"/>
          <p:cNvGrpSpPr/>
          <p:nvPr/>
        </p:nvGrpSpPr>
        <p:grpSpPr>
          <a:xfrm>
            <a:off x="3368675" y="1376363"/>
            <a:ext cx="4957763" cy="4870450"/>
            <a:chOff x="0" y="0"/>
            <a:chExt cx="4956930" cy="4870495"/>
          </a:xfrm>
        </p:grpSpPr>
        <p:grpSp>
          <p:nvGrpSpPr>
            <p:cNvPr id="35850" name="组合 3"/>
            <p:cNvGrpSpPr/>
            <p:nvPr/>
          </p:nvGrpSpPr>
          <p:grpSpPr>
            <a:xfrm>
              <a:off x="362756" y="0"/>
              <a:ext cx="4594174" cy="4706233"/>
              <a:chOff x="0" y="0"/>
              <a:chExt cx="4911907" cy="4959490"/>
            </a:xfrm>
          </p:grpSpPr>
          <p:sp>
            <p:nvSpPr>
              <p:cNvPr id="35852" name="椭圆 25"/>
              <p:cNvSpPr/>
              <p:nvPr/>
            </p:nvSpPr>
            <p:spPr>
              <a:xfrm>
                <a:off x="0" y="0"/>
                <a:ext cx="4823994" cy="4823994"/>
              </a:xfrm>
              <a:prstGeom prst="ellipse">
                <a:avLst/>
              </a:prstGeom>
              <a:solidFill>
                <a:schemeClr val="bg1">
                  <a:alpha val="29803"/>
                </a:schemeClr>
              </a:solidFill>
              <a:ln w="9525">
                <a:noFill/>
              </a:ln>
            </p:spPr>
            <p:txBody>
              <a:bodyPr anchor="ctr" anchorCtr="0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3" name="空心弧 2"/>
              <p:cNvSpPr/>
              <p:nvPr/>
            </p:nvSpPr>
            <p:spPr>
              <a:xfrm>
                <a:off x="87914" y="135496"/>
                <a:ext cx="4823993" cy="4823994"/>
              </a:xfrm>
              <a:custGeom>
                <a:avLst/>
                <a:gdLst/>
                <a:ahLst/>
                <a:cxnLst>
                  <a:cxn ang="0">
                    <a:pos x="324266" y="1204060"/>
                  </a:cxn>
                  <a:cxn ang="0">
                    <a:pos x="2077499" y="23307"/>
                  </a:cxn>
                  <a:cxn ang="0">
                    <a:pos x="2094010" y="141212"/>
                  </a:cxn>
                  <a:cxn ang="0">
                    <a:pos x="427317" y="1263684"/>
                  </a:cxn>
                  <a:cxn ang="0">
                    <a:pos x="324266" y="1204060"/>
                  </a:cxn>
                </a:cxnLst>
                <a:pathLst>
                  <a:path w="4823993" h="4823994">
                    <a:moveTo>
                      <a:pt x="324266" y="1204060"/>
                    </a:moveTo>
                    <a:cubicBezTo>
                      <a:pt x="695916" y="561722"/>
                      <a:pt x="1342564" y="126222"/>
                      <a:pt x="2077499" y="23307"/>
                    </a:cubicBezTo>
                    <a:lnTo>
                      <a:pt x="2094010" y="141212"/>
                    </a:lnTo>
                    <a:cubicBezTo>
                      <a:pt x="1395351" y="239048"/>
                      <a:pt x="780622" y="653051"/>
                      <a:pt x="427317" y="1263684"/>
                    </a:cubicBezTo>
                    <a:lnTo>
                      <a:pt x="324266" y="1204060"/>
                    </a:lnTo>
                    <a:close/>
                  </a:path>
                </a:pathLst>
              </a:custGeom>
              <a:solidFill>
                <a:schemeClr val="bg1">
                  <a:alpha val="79999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5851" name="空心弧 10"/>
            <p:cNvSpPr/>
            <p:nvPr/>
          </p:nvSpPr>
          <p:spPr>
            <a:xfrm rot="-6506396">
              <a:off x="0" y="46498"/>
              <a:ext cx="4823993" cy="4823994"/>
            </a:xfrm>
            <a:custGeom>
              <a:avLst/>
              <a:gdLst/>
              <a:ahLst/>
              <a:cxnLst>
                <a:cxn ang="0">
                  <a:pos x="1024484" y="439046"/>
                </a:cxn>
                <a:cxn ang="0">
                  <a:pos x="2479666" y="950"/>
                </a:cxn>
                <a:cxn ang="0">
                  <a:pos x="2476232" y="123286"/>
                </a:cxn>
                <a:cxn ang="0">
                  <a:pos x="1094886" y="539153"/>
                </a:cxn>
                <a:cxn ang="0">
                  <a:pos x="1024484" y="439046"/>
                </a:cxn>
              </a:cxnLst>
              <a:pathLst>
                <a:path w="4823993" h="4823994">
                  <a:moveTo>
                    <a:pt x="1024484" y="439046"/>
                  </a:moveTo>
                  <a:cubicBezTo>
                    <a:pt x="1449667" y="140029"/>
                    <a:pt x="1960071" y="-13633"/>
                    <a:pt x="2479666" y="950"/>
                  </a:cubicBezTo>
                  <a:cubicBezTo>
                    <a:pt x="2478521" y="41729"/>
                    <a:pt x="2477377" y="82507"/>
                    <a:pt x="2476232" y="123286"/>
                  </a:cubicBezTo>
                  <a:cubicBezTo>
                    <a:pt x="1983001" y="109443"/>
                    <a:pt x="1498495" y="255308"/>
                    <a:pt x="1094886" y="539153"/>
                  </a:cubicBezTo>
                  <a:lnTo>
                    <a:pt x="1024484" y="439046"/>
                  </a:ln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3559" name="文本框 24"/>
          <p:cNvSpPr txBox="1"/>
          <p:nvPr/>
        </p:nvSpPr>
        <p:spPr>
          <a:xfrm>
            <a:off x="4124325" y="2895600"/>
            <a:ext cx="4319588" cy="1106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600" dirty="0">
                <a:solidFill>
                  <a:srgbClr val="FFFFFF"/>
                </a:solidFill>
              </a:rPr>
              <a:t>Thank you</a:t>
            </a:r>
            <a:endParaRPr lang="zh-CN" altLang="en-US" sz="6600" dirty="0">
              <a:solidFill>
                <a:srgbClr val="FFFFFF"/>
              </a:solidFill>
            </a:endParaRPr>
          </a:p>
        </p:txBody>
      </p:sp>
      <p:sp>
        <p:nvSpPr>
          <p:cNvPr id="23560" name="文本框 26"/>
          <p:cNvSpPr txBox="1"/>
          <p:nvPr/>
        </p:nvSpPr>
        <p:spPr>
          <a:xfrm>
            <a:off x="4124325" y="4024313"/>
            <a:ext cx="52228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FFFFFF"/>
                </a:solidFill>
              </a:rPr>
              <a:t>Add up anything your like</a:t>
            </a:r>
            <a:endParaRPr lang="en-US" altLang="zh-CN" sz="2000" b="1" dirty="0">
              <a:solidFill>
                <a:srgbClr val="FFFFFF"/>
              </a:solidFill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FFFFFF"/>
                </a:solidFill>
              </a:rPr>
              <a:t>Like some books or some place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23561" name="椭圆 27"/>
          <p:cNvSpPr/>
          <p:nvPr/>
        </p:nvSpPr>
        <p:spPr>
          <a:xfrm>
            <a:off x="7608888" y="3863975"/>
            <a:ext cx="1223962" cy="1223963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3562" name="椭圆 28"/>
          <p:cNvSpPr/>
          <p:nvPr/>
        </p:nvSpPr>
        <p:spPr>
          <a:xfrm>
            <a:off x="8418513" y="3729038"/>
            <a:ext cx="806450" cy="868362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3563" name="椭圆 11"/>
          <p:cNvSpPr/>
          <p:nvPr/>
        </p:nvSpPr>
        <p:spPr>
          <a:xfrm>
            <a:off x="2439988" y="2378075"/>
            <a:ext cx="366712" cy="366713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3564" name="椭圆 12"/>
          <p:cNvSpPr/>
          <p:nvPr/>
        </p:nvSpPr>
        <p:spPr>
          <a:xfrm>
            <a:off x="2611438" y="1852613"/>
            <a:ext cx="246062" cy="246062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3565" name="椭圆 13"/>
          <p:cNvSpPr/>
          <p:nvPr/>
        </p:nvSpPr>
        <p:spPr>
          <a:xfrm>
            <a:off x="1938338" y="2438400"/>
            <a:ext cx="185737" cy="185738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  <p:bldP spid="23561" grpId="0" animBg="1"/>
      <p:bldP spid="23562" grpId="0" animBg="1"/>
      <p:bldP spid="23563" grpId="0" animBg="1"/>
      <p:bldP spid="23564" grpId="0" animBg="1"/>
      <p:bldP spid="235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6147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48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18530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8531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51" name="组合 6"/>
          <p:cNvGrpSpPr/>
          <p:nvPr/>
        </p:nvGrpSpPr>
        <p:grpSpPr>
          <a:xfrm>
            <a:off x="3575050" y="2349500"/>
            <a:ext cx="5029200" cy="3165475"/>
            <a:chOff x="0" y="0"/>
            <a:chExt cx="5029201" cy="3165475"/>
          </a:xfrm>
        </p:grpSpPr>
        <p:sp>
          <p:nvSpPr>
            <p:cNvPr id="18442" name="Freeform 5"/>
            <p:cNvSpPr/>
            <p:nvPr/>
          </p:nvSpPr>
          <p:spPr>
            <a:xfrm>
              <a:off x="1462088" y="0"/>
              <a:ext cx="1943100" cy="31654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17" h="841">
                  <a:moveTo>
                    <a:pt x="258" y="0"/>
                  </a:moveTo>
                  <a:cubicBezTo>
                    <a:pt x="258" y="0"/>
                    <a:pt x="0" y="265"/>
                    <a:pt x="0" y="539"/>
                  </a:cubicBezTo>
                  <a:cubicBezTo>
                    <a:pt x="0" y="706"/>
                    <a:pt x="116" y="841"/>
                    <a:pt x="258" y="841"/>
                  </a:cubicBezTo>
                  <a:cubicBezTo>
                    <a:pt x="401" y="841"/>
                    <a:pt x="517" y="706"/>
                    <a:pt x="517" y="539"/>
                  </a:cubicBezTo>
                  <a:cubicBezTo>
                    <a:pt x="517" y="274"/>
                    <a:pt x="258" y="0"/>
                    <a:pt x="258" y="0"/>
                  </a:cubicBezTo>
                  <a:close/>
                </a:path>
              </a:pathLst>
            </a:custGeom>
            <a:solidFill>
              <a:srgbClr val="E2E2E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3" name="Freeform 6"/>
            <p:cNvSpPr/>
            <p:nvPr/>
          </p:nvSpPr>
          <p:spPr>
            <a:xfrm>
              <a:off x="1462088" y="0"/>
              <a:ext cx="1943100" cy="31654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17" h="841">
                  <a:moveTo>
                    <a:pt x="258" y="0"/>
                  </a:moveTo>
                  <a:cubicBezTo>
                    <a:pt x="258" y="0"/>
                    <a:pt x="0" y="265"/>
                    <a:pt x="0" y="539"/>
                  </a:cubicBezTo>
                  <a:cubicBezTo>
                    <a:pt x="0" y="706"/>
                    <a:pt x="116" y="841"/>
                    <a:pt x="258" y="841"/>
                  </a:cubicBezTo>
                  <a:cubicBezTo>
                    <a:pt x="401" y="841"/>
                    <a:pt x="517" y="706"/>
                    <a:pt x="517" y="539"/>
                  </a:cubicBezTo>
                  <a:cubicBezTo>
                    <a:pt x="517" y="274"/>
                    <a:pt x="258" y="0"/>
                    <a:pt x="258" y="0"/>
                  </a:cubicBezTo>
                  <a:close/>
                </a:path>
              </a:pathLst>
            </a:custGeom>
            <a:solidFill>
              <a:srgbClr val="E2E2E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4" name="Freeform 7"/>
            <p:cNvSpPr/>
            <p:nvPr/>
          </p:nvSpPr>
          <p:spPr>
            <a:xfrm>
              <a:off x="1514475" y="1720850"/>
              <a:ext cx="1890713" cy="12858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503" h="342">
                  <a:moveTo>
                    <a:pt x="113" y="342"/>
                  </a:moveTo>
                  <a:cubicBezTo>
                    <a:pt x="480" y="206"/>
                    <a:pt x="480" y="206"/>
                    <a:pt x="480" y="206"/>
                  </a:cubicBezTo>
                  <a:cubicBezTo>
                    <a:pt x="495" y="168"/>
                    <a:pt x="503" y="126"/>
                    <a:pt x="503" y="82"/>
                  </a:cubicBezTo>
                  <a:cubicBezTo>
                    <a:pt x="503" y="55"/>
                    <a:pt x="500" y="27"/>
                    <a:pt x="495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1" y="250"/>
                    <a:pt x="61" y="306"/>
                    <a:pt x="113" y="342"/>
                  </a:cubicBezTo>
                  <a:close/>
                </a:path>
              </a:pathLst>
            </a:custGeom>
            <a:solidFill>
              <a:srgbClr val="1F6485">
                <a:alpha val="50195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5" name="Freeform 8"/>
            <p:cNvSpPr/>
            <p:nvPr/>
          </p:nvSpPr>
          <p:spPr>
            <a:xfrm>
              <a:off x="1860550" y="0"/>
              <a:ext cx="917575" cy="76835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44" h="204">
                  <a:moveTo>
                    <a:pt x="152" y="0"/>
                  </a:moveTo>
                  <a:cubicBezTo>
                    <a:pt x="152" y="0"/>
                    <a:pt x="72" y="83"/>
                    <a:pt x="0" y="204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194" y="44"/>
                    <a:pt x="152" y="0"/>
                    <a:pt x="152" y="0"/>
                  </a:cubicBezTo>
                  <a:close/>
                </a:path>
              </a:pathLst>
            </a:custGeom>
            <a:solidFill>
              <a:srgbClr val="C2E5E1">
                <a:alpha val="50195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6" name="Freeform 9"/>
            <p:cNvSpPr/>
            <p:nvPr/>
          </p:nvSpPr>
          <p:spPr>
            <a:xfrm>
              <a:off x="1939925" y="2495550"/>
              <a:ext cx="1377950" cy="6699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367" h="178">
                  <a:moveTo>
                    <a:pt x="131" y="178"/>
                  </a:moveTo>
                  <a:cubicBezTo>
                    <a:pt x="236" y="178"/>
                    <a:pt x="326" y="105"/>
                    <a:pt x="367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8" y="163"/>
                    <a:pt x="83" y="178"/>
                    <a:pt x="131" y="178"/>
                  </a:cubicBezTo>
                  <a:close/>
                </a:path>
              </a:pathLst>
            </a:custGeom>
            <a:solidFill>
              <a:srgbClr val="194868">
                <a:alpha val="50195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7" name="Freeform 10"/>
            <p:cNvSpPr/>
            <p:nvPr/>
          </p:nvSpPr>
          <p:spPr>
            <a:xfrm>
              <a:off x="1500188" y="430213"/>
              <a:ext cx="1646238" cy="122555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8" h="326">
                  <a:moveTo>
                    <a:pt x="340" y="0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55" y="159"/>
                    <a:pt x="18" y="241"/>
                    <a:pt x="0" y="326"/>
                  </a:cubicBezTo>
                  <a:cubicBezTo>
                    <a:pt x="438" y="165"/>
                    <a:pt x="438" y="165"/>
                    <a:pt x="438" y="165"/>
                  </a:cubicBezTo>
                  <a:cubicBezTo>
                    <a:pt x="408" y="102"/>
                    <a:pt x="372" y="46"/>
                    <a:pt x="340" y="0"/>
                  </a:cubicBezTo>
                  <a:close/>
                </a:path>
              </a:pathLst>
            </a:custGeom>
            <a:solidFill>
              <a:srgbClr val="86CCCC">
                <a:alpha val="50195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8" name="Freeform 11"/>
            <p:cNvSpPr/>
            <p:nvPr/>
          </p:nvSpPr>
          <p:spPr>
            <a:xfrm>
              <a:off x="1462088" y="1050925"/>
              <a:ext cx="1912938" cy="13573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509" h="361">
                  <a:moveTo>
                    <a:pt x="10" y="161"/>
                  </a:moveTo>
                  <a:cubicBezTo>
                    <a:pt x="4" y="194"/>
                    <a:pt x="0" y="227"/>
                    <a:pt x="0" y="260"/>
                  </a:cubicBezTo>
                  <a:cubicBezTo>
                    <a:pt x="0" y="295"/>
                    <a:pt x="5" y="329"/>
                    <a:pt x="14" y="361"/>
                  </a:cubicBezTo>
                  <a:cubicBezTo>
                    <a:pt x="509" y="178"/>
                    <a:pt x="509" y="178"/>
                    <a:pt x="509" y="178"/>
                  </a:cubicBezTo>
                  <a:cubicBezTo>
                    <a:pt x="498" y="116"/>
                    <a:pt x="476" y="56"/>
                    <a:pt x="448" y="0"/>
                  </a:cubicBezTo>
                  <a:lnTo>
                    <a:pt x="10" y="161"/>
                  </a:lnTo>
                  <a:close/>
                </a:path>
              </a:pathLst>
            </a:custGeom>
            <a:solidFill>
              <a:srgbClr val="5DB2B0">
                <a:alpha val="50195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9" name="Oval 12"/>
            <p:cNvSpPr/>
            <p:nvPr/>
          </p:nvSpPr>
          <p:spPr>
            <a:xfrm>
              <a:off x="2022475" y="952500"/>
              <a:ext cx="146050" cy="1460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50" name="Oval 13"/>
            <p:cNvSpPr/>
            <p:nvPr/>
          </p:nvSpPr>
          <p:spPr>
            <a:xfrm>
              <a:off x="1731963" y="952500"/>
              <a:ext cx="147638" cy="1460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51" name="Oval 14"/>
            <p:cNvSpPr/>
            <p:nvPr/>
          </p:nvSpPr>
          <p:spPr>
            <a:xfrm>
              <a:off x="1439863" y="952500"/>
              <a:ext cx="146050" cy="1460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52" name="Oval 15"/>
            <p:cNvSpPr/>
            <p:nvPr/>
          </p:nvSpPr>
          <p:spPr>
            <a:xfrm>
              <a:off x="1149350" y="952500"/>
              <a:ext cx="147638" cy="1460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53" name="Oval 16"/>
            <p:cNvSpPr/>
            <p:nvPr/>
          </p:nvSpPr>
          <p:spPr>
            <a:xfrm>
              <a:off x="0" y="538163"/>
              <a:ext cx="969963" cy="9715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54" name="Oval 17"/>
            <p:cNvSpPr/>
            <p:nvPr/>
          </p:nvSpPr>
          <p:spPr>
            <a:xfrm>
              <a:off x="2863850" y="2036763"/>
              <a:ext cx="142875" cy="1460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55" name="Oval 18"/>
            <p:cNvSpPr/>
            <p:nvPr/>
          </p:nvSpPr>
          <p:spPr>
            <a:xfrm>
              <a:off x="3152775" y="2036763"/>
              <a:ext cx="147638" cy="1460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56" name="Oval 19"/>
            <p:cNvSpPr/>
            <p:nvPr/>
          </p:nvSpPr>
          <p:spPr>
            <a:xfrm>
              <a:off x="3443288" y="2036763"/>
              <a:ext cx="146050" cy="1460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57" name="Oval 20"/>
            <p:cNvSpPr/>
            <p:nvPr/>
          </p:nvSpPr>
          <p:spPr>
            <a:xfrm>
              <a:off x="3735388" y="2036763"/>
              <a:ext cx="142875" cy="1460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58" name="Oval 21"/>
            <p:cNvSpPr/>
            <p:nvPr/>
          </p:nvSpPr>
          <p:spPr>
            <a:xfrm>
              <a:off x="4059238" y="1622425"/>
              <a:ext cx="969963" cy="969963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59" name="Freeform 22"/>
            <p:cNvSpPr>
              <a:spLocks noEditPoints="1"/>
            </p:cNvSpPr>
            <p:nvPr/>
          </p:nvSpPr>
          <p:spPr>
            <a:xfrm>
              <a:off x="319088" y="809625"/>
              <a:ext cx="338138" cy="4032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0" h="107">
                  <a:moveTo>
                    <a:pt x="50" y="17"/>
                  </a:moveTo>
                  <a:cubicBezTo>
                    <a:pt x="13" y="47"/>
                    <a:pt x="0" y="41"/>
                    <a:pt x="3" y="77"/>
                  </a:cubicBezTo>
                  <a:cubicBezTo>
                    <a:pt x="4" y="94"/>
                    <a:pt x="19" y="107"/>
                    <a:pt x="37" y="106"/>
                  </a:cubicBezTo>
                  <a:cubicBezTo>
                    <a:pt x="54" y="105"/>
                    <a:pt x="86" y="78"/>
                    <a:pt x="89" y="38"/>
                  </a:cubicBezTo>
                  <a:cubicBezTo>
                    <a:pt x="90" y="24"/>
                    <a:pt x="71" y="0"/>
                    <a:pt x="50" y="17"/>
                  </a:cubicBezTo>
                  <a:close/>
                  <a:moveTo>
                    <a:pt x="38" y="39"/>
                  </a:moveTo>
                  <a:cubicBezTo>
                    <a:pt x="40" y="39"/>
                    <a:pt x="43" y="41"/>
                    <a:pt x="43" y="44"/>
                  </a:cubicBezTo>
                  <a:cubicBezTo>
                    <a:pt x="43" y="46"/>
                    <a:pt x="40" y="49"/>
                    <a:pt x="38" y="49"/>
                  </a:cubicBezTo>
                  <a:cubicBezTo>
                    <a:pt x="35" y="49"/>
                    <a:pt x="33" y="46"/>
                    <a:pt x="33" y="44"/>
                  </a:cubicBezTo>
                  <a:cubicBezTo>
                    <a:pt x="33" y="41"/>
                    <a:pt x="35" y="39"/>
                    <a:pt x="38" y="39"/>
                  </a:cubicBezTo>
                  <a:close/>
                  <a:moveTo>
                    <a:pt x="33" y="93"/>
                  </a:moveTo>
                  <a:cubicBezTo>
                    <a:pt x="25" y="93"/>
                    <a:pt x="19" y="87"/>
                    <a:pt x="19" y="80"/>
                  </a:cubicBezTo>
                  <a:cubicBezTo>
                    <a:pt x="19" y="73"/>
                    <a:pt x="25" y="67"/>
                    <a:pt x="33" y="67"/>
                  </a:cubicBezTo>
                  <a:cubicBezTo>
                    <a:pt x="40" y="67"/>
                    <a:pt x="46" y="73"/>
                    <a:pt x="46" y="80"/>
                  </a:cubicBezTo>
                  <a:cubicBezTo>
                    <a:pt x="46" y="87"/>
                    <a:pt x="40" y="93"/>
                    <a:pt x="33" y="93"/>
                  </a:cubicBezTo>
                  <a:close/>
                  <a:moveTo>
                    <a:pt x="58" y="64"/>
                  </a:moveTo>
                  <a:cubicBezTo>
                    <a:pt x="53" y="64"/>
                    <a:pt x="50" y="60"/>
                    <a:pt x="50" y="56"/>
                  </a:cubicBezTo>
                  <a:cubicBezTo>
                    <a:pt x="50" y="51"/>
                    <a:pt x="53" y="47"/>
                    <a:pt x="58" y="47"/>
                  </a:cubicBezTo>
                  <a:cubicBezTo>
                    <a:pt x="62" y="47"/>
                    <a:pt x="66" y="51"/>
                    <a:pt x="66" y="56"/>
                  </a:cubicBezTo>
                  <a:cubicBezTo>
                    <a:pt x="66" y="60"/>
                    <a:pt x="62" y="64"/>
                    <a:pt x="58" y="64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0" name="Oval 23"/>
            <p:cNvSpPr/>
            <p:nvPr/>
          </p:nvSpPr>
          <p:spPr>
            <a:xfrm>
              <a:off x="522288" y="757238"/>
              <a:ext cx="60325" cy="63500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61" name="Rectangle 24"/>
            <p:cNvSpPr/>
            <p:nvPr/>
          </p:nvSpPr>
          <p:spPr>
            <a:xfrm>
              <a:off x="544513" y="787400"/>
              <a:ext cx="15875" cy="79375"/>
            </a:xfrm>
            <a:prstGeom prst="rect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62" name="Freeform 25"/>
            <p:cNvSpPr/>
            <p:nvPr/>
          </p:nvSpPr>
          <p:spPr>
            <a:xfrm>
              <a:off x="412750" y="801688"/>
              <a:ext cx="71438" cy="714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" h="19">
                  <a:moveTo>
                    <a:pt x="16" y="5"/>
                  </a:moveTo>
                  <a:cubicBezTo>
                    <a:pt x="19" y="8"/>
                    <a:pt x="18" y="13"/>
                    <a:pt x="15" y="16"/>
                  </a:cubicBezTo>
                  <a:cubicBezTo>
                    <a:pt x="11" y="19"/>
                    <a:pt x="6" y="18"/>
                    <a:pt x="3" y="14"/>
                  </a:cubicBezTo>
                  <a:cubicBezTo>
                    <a:pt x="0" y="11"/>
                    <a:pt x="1" y="5"/>
                    <a:pt x="5" y="3"/>
                  </a:cubicBezTo>
                  <a:cubicBezTo>
                    <a:pt x="9" y="0"/>
                    <a:pt x="14" y="1"/>
                    <a:pt x="16" y="5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3" name="Freeform 26"/>
            <p:cNvSpPr/>
            <p:nvPr/>
          </p:nvSpPr>
          <p:spPr>
            <a:xfrm>
              <a:off x="442913" y="831850"/>
              <a:ext cx="60325" cy="714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38" h="45">
                  <a:moveTo>
                    <a:pt x="38" y="41"/>
                  </a:moveTo>
                  <a:lnTo>
                    <a:pt x="31" y="45"/>
                  </a:lnTo>
                  <a:lnTo>
                    <a:pt x="0" y="5"/>
                  </a:lnTo>
                  <a:lnTo>
                    <a:pt x="10" y="0"/>
                  </a:lnTo>
                  <a:lnTo>
                    <a:pt x="38" y="41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4" name="Freeform 27"/>
            <p:cNvSpPr/>
            <p:nvPr/>
          </p:nvSpPr>
          <p:spPr>
            <a:xfrm>
              <a:off x="338138" y="854075"/>
              <a:ext cx="68263" cy="714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" h="19">
                  <a:moveTo>
                    <a:pt x="15" y="4"/>
                  </a:moveTo>
                  <a:cubicBezTo>
                    <a:pt x="18" y="8"/>
                    <a:pt x="17" y="13"/>
                    <a:pt x="14" y="16"/>
                  </a:cubicBezTo>
                  <a:cubicBezTo>
                    <a:pt x="10" y="19"/>
                    <a:pt x="5" y="18"/>
                    <a:pt x="2" y="14"/>
                  </a:cubicBezTo>
                  <a:cubicBezTo>
                    <a:pt x="0" y="11"/>
                    <a:pt x="0" y="5"/>
                    <a:pt x="4" y="3"/>
                  </a:cubicBezTo>
                  <a:cubicBezTo>
                    <a:pt x="8" y="0"/>
                    <a:pt x="13" y="1"/>
                    <a:pt x="15" y="4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5" name="Freeform 28"/>
            <p:cNvSpPr/>
            <p:nvPr/>
          </p:nvSpPr>
          <p:spPr>
            <a:xfrm>
              <a:off x="365125" y="884238"/>
              <a:ext cx="58738" cy="714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37" h="45">
                  <a:moveTo>
                    <a:pt x="37" y="41"/>
                  </a:moveTo>
                  <a:lnTo>
                    <a:pt x="30" y="45"/>
                  </a:lnTo>
                  <a:lnTo>
                    <a:pt x="0" y="5"/>
                  </a:lnTo>
                  <a:lnTo>
                    <a:pt x="9" y="0"/>
                  </a:lnTo>
                  <a:lnTo>
                    <a:pt x="37" y="41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6" name="Freeform 29"/>
            <p:cNvSpPr/>
            <p:nvPr/>
          </p:nvSpPr>
          <p:spPr>
            <a:xfrm>
              <a:off x="258763" y="922338"/>
              <a:ext cx="71438" cy="682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" h="18">
                  <a:moveTo>
                    <a:pt x="15" y="2"/>
                  </a:moveTo>
                  <a:cubicBezTo>
                    <a:pt x="18" y="5"/>
                    <a:pt x="19" y="10"/>
                    <a:pt x="16" y="14"/>
                  </a:cubicBezTo>
                  <a:cubicBezTo>
                    <a:pt x="14" y="18"/>
                    <a:pt x="9" y="18"/>
                    <a:pt x="5" y="16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6" y="1"/>
                    <a:pt x="11" y="0"/>
                    <a:pt x="15" y="2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7" name="Freeform 30"/>
            <p:cNvSpPr/>
            <p:nvPr/>
          </p:nvSpPr>
          <p:spPr>
            <a:xfrm>
              <a:off x="293688" y="949325"/>
              <a:ext cx="71438" cy="603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45" h="38">
                  <a:moveTo>
                    <a:pt x="45" y="28"/>
                  </a:moveTo>
                  <a:lnTo>
                    <a:pt x="40" y="38"/>
                  </a:lnTo>
                  <a:lnTo>
                    <a:pt x="0" y="9"/>
                  </a:lnTo>
                  <a:lnTo>
                    <a:pt x="4" y="0"/>
                  </a:lnTo>
                  <a:lnTo>
                    <a:pt x="45" y="28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8" name="Freeform 31"/>
            <p:cNvSpPr/>
            <p:nvPr/>
          </p:nvSpPr>
          <p:spPr>
            <a:xfrm>
              <a:off x="225425" y="1016000"/>
              <a:ext cx="63500" cy="650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17" h="17">
                  <a:moveTo>
                    <a:pt x="9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6" y="13"/>
                    <a:pt x="12" y="17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9" name="Freeform 32"/>
            <p:cNvSpPr/>
            <p:nvPr/>
          </p:nvSpPr>
          <p:spPr>
            <a:xfrm>
              <a:off x="255588" y="1035050"/>
              <a:ext cx="79375" cy="269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50" h="17">
                  <a:moveTo>
                    <a:pt x="50" y="5"/>
                  </a:moveTo>
                  <a:lnTo>
                    <a:pt x="50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0" name="Freeform 33"/>
            <p:cNvSpPr/>
            <p:nvPr/>
          </p:nvSpPr>
          <p:spPr>
            <a:xfrm>
              <a:off x="233363" y="1111250"/>
              <a:ext cx="71438" cy="714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" h="19">
                  <a:moveTo>
                    <a:pt x="6" y="2"/>
                  </a:moveTo>
                  <a:cubicBezTo>
                    <a:pt x="10" y="0"/>
                    <a:pt x="15" y="2"/>
                    <a:pt x="17" y="6"/>
                  </a:cubicBezTo>
                  <a:cubicBezTo>
                    <a:pt x="19" y="10"/>
                    <a:pt x="17" y="15"/>
                    <a:pt x="13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1" name="Freeform 34"/>
            <p:cNvSpPr/>
            <p:nvPr/>
          </p:nvSpPr>
          <p:spPr>
            <a:xfrm>
              <a:off x="263525" y="1103313"/>
              <a:ext cx="77788" cy="4921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9" h="31">
                  <a:moveTo>
                    <a:pt x="45" y="0"/>
                  </a:moveTo>
                  <a:lnTo>
                    <a:pt x="49" y="12"/>
                  </a:lnTo>
                  <a:lnTo>
                    <a:pt x="4" y="31"/>
                  </a:lnTo>
                  <a:lnTo>
                    <a:pt x="0" y="2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2" name="Freeform 35"/>
            <p:cNvSpPr/>
            <p:nvPr/>
          </p:nvSpPr>
          <p:spPr>
            <a:xfrm>
              <a:off x="288925" y="1196975"/>
              <a:ext cx="71438" cy="714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" h="19">
                  <a:moveTo>
                    <a:pt x="4" y="4"/>
                  </a:moveTo>
                  <a:cubicBezTo>
                    <a:pt x="7" y="1"/>
                    <a:pt x="12" y="0"/>
                    <a:pt x="15" y="4"/>
                  </a:cubicBezTo>
                  <a:cubicBezTo>
                    <a:pt x="19" y="7"/>
                    <a:pt x="19" y="12"/>
                    <a:pt x="15" y="15"/>
                  </a:cubicBezTo>
                  <a:cubicBezTo>
                    <a:pt x="12" y="18"/>
                    <a:pt x="7" y="19"/>
                    <a:pt x="4" y="15"/>
                  </a:cubicBezTo>
                  <a:cubicBezTo>
                    <a:pt x="1" y="12"/>
                    <a:pt x="0" y="7"/>
                    <a:pt x="4" y="4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3" name="Freeform 36"/>
            <p:cNvSpPr/>
            <p:nvPr/>
          </p:nvSpPr>
          <p:spPr>
            <a:xfrm>
              <a:off x="319088" y="1171575"/>
              <a:ext cx="63500" cy="666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0" h="42">
                  <a:moveTo>
                    <a:pt x="33" y="0"/>
                  </a:moveTo>
                  <a:lnTo>
                    <a:pt x="40" y="7"/>
                  </a:lnTo>
                  <a:lnTo>
                    <a:pt x="7" y="42"/>
                  </a:lnTo>
                  <a:lnTo>
                    <a:pt x="0" y="3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4" name="Freeform 37"/>
            <p:cNvSpPr/>
            <p:nvPr/>
          </p:nvSpPr>
          <p:spPr>
            <a:xfrm>
              <a:off x="488950" y="1230313"/>
              <a:ext cx="66675" cy="682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" h="18">
                  <a:moveTo>
                    <a:pt x="1" y="11"/>
                  </a:moveTo>
                  <a:cubicBezTo>
                    <a:pt x="0" y="6"/>
                    <a:pt x="3" y="2"/>
                    <a:pt x="7" y="1"/>
                  </a:cubicBezTo>
                  <a:cubicBezTo>
                    <a:pt x="12" y="0"/>
                    <a:pt x="16" y="3"/>
                    <a:pt x="17" y="7"/>
                  </a:cubicBezTo>
                  <a:cubicBezTo>
                    <a:pt x="18" y="12"/>
                    <a:pt x="15" y="16"/>
                    <a:pt x="11" y="17"/>
                  </a:cubicBezTo>
                  <a:cubicBezTo>
                    <a:pt x="6" y="18"/>
                    <a:pt x="2" y="15"/>
                    <a:pt x="1" y="11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5" name="Freeform 38"/>
            <p:cNvSpPr/>
            <p:nvPr/>
          </p:nvSpPr>
          <p:spPr>
            <a:xfrm>
              <a:off x="495300" y="1185863"/>
              <a:ext cx="34925" cy="82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22" h="52">
                  <a:moveTo>
                    <a:pt x="0" y="2"/>
                  </a:moveTo>
                  <a:lnTo>
                    <a:pt x="10" y="0"/>
                  </a:lnTo>
                  <a:lnTo>
                    <a:pt x="22" y="50"/>
                  </a:lnTo>
                  <a:lnTo>
                    <a:pt x="10" y="5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6" name="Freeform 39"/>
            <p:cNvSpPr/>
            <p:nvPr/>
          </p:nvSpPr>
          <p:spPr>
            <a:xfrm>
              <a:off x="393700" y="1249363"/>
              <a:ext cx="65088" cy="6826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7" h="18">
                  <a:moveTo>
                    <a:pt x="0" y="8"/>
                  </a:moveTo>
                  <a:cubicBezTo>
                    <a:pt x="1" y="3"/>
                    <a:pt x="5" y="0"/>
                    <a:pt x="9" y="1"/>
                  </a:cubicBezTo>
                  <a:cubicBezTo>
                    <a:pt x="14" y="1"/>
                    <a:pt x="17" y="5"/>
                    <a:pt x="17" y="10"/>
                  </a:cubicBezTo>
                  <a:cubicBezTo>
                    <a:pt x="16" y="14"/>
                    <a:pt x="12" y="18"/>
                    <a:pt x="8" y="17"/>
                  </a:cubicBezTo>
                  <a:cubicBezTo>
                    <a:pt x="3" y="16"/>
                    <a:pt x="0" y="12"/>
                    <a:pt x="0" y="8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7" name="Freeform 40"/>
            <p:cNvSpPr/>
            <p:nvPr/>
          </p:nvSpPr>
          <p:spPr>
            <a:xfrm>
              <a:off x="417513" y="1204913"/>
              <a:ext cx="25400" cy="79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16" h="50">
                  <a:moveTo>
                    <a:pt x="4" y="0"/>
                  </a:moveTo>
                  <a:lnTo>
                    <a:pt x="16" y="0"/>
                  </a:lnTo>
                  <a:lnTo>
                    <a:pt x="9" y="50"/>
                  </a:lnTo>
                  <a:lnTo>
                    <a:pt x="0" y="5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8" name="Freeform 41"/>
            <p:cNvSpPr/>
            <p:nvPr/>
          </p:nvSpPr>
          <p:spPr>
            <a:xfrm>
              <a:off x="585788" y="1152525"/>
              <a:ext cx="71438" cy="714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" h="19">
                  <a:moveTo>
                    <a:pt x="4" y="16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6" y="1"/>
                    <a:pt x="12" y="0"/>
                    <a:pt x="15" y="4"/>
                  </a:cubicBezTo>
                  <a:cubicBezTo>
                    <a:pt x="18" y="7"/>
                    <a:pt x="19" y="12"/>
                    <a:pt x="15" y="15"/>
                  </a:cubicBezTo>
                  <a:cubicBezTo>
                    <a:pt x="12" y="18"/>
                    <a:pt x="7" y="19"/>
                    <a:pt x="4" y="16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9" name="Freeform 42"/>
            <p:cNvSpPr/>
            <p:nvPr/>
          </p:nvSpPr>
          <p:spPr>
            <a:xfrm>
              <a:off x="555625" y="1128713"/>
              <a:ext cx="71438" cy="6826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5" h="43">
                  <a:moveTo>
                    <a:pt x="0" y="8"/>
                  </a:moveTo>
                  <a:lnTo>
                    <a:pt x="7" y="0"/>
                  </a:lnTo>
                  <a:lnTo>
                    <a:pt x="45" y="34"/>
                  </a:lnTo>
                  <a:lnTo>
                    <a:pt x="38" y="4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0" name="Freeform 43"/>
            <p:cNvSpPr/>
            <p:nvPr/>
          </p:nvSpPr>
          <p:spPr>
            <a:xfrm>
              <a:off x="642938" y="1081088"/>
              <a:ext cx="71438" cy="666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" h="18">
                  <a:moveTo>
                    <a:pt x="5" y="16"/>
                  </a:moveTo>
                  <a:cubicBezTo>
                    <a:pt x="1" y="14"/>
                    <a:pt x="0" y="9"/>
                    <a:pt x="2" y="5"/>
                  </a:cubicBezTo>
                  <a:cubicBezTo>
                    <a:pt x="4" y="1"/>
                    <a:pt x="9" y="0"/>
                    <a:pt x="13" y="2"/>
                  </a:cubicBezTo>
                  <a:cubicBezTo>
                    <a:pt x="17" y="4"/>
                    <a:pt x="19" y="9"/>
                    <a:pt x="16" y="13"/>
                  </a:cubicBezTo>
                  <a:cubicBezTo>
                    <a:pt x="14" y="17"/>
                    <a:pt x="9" y="18"/>
                    <a:pt x="5" y="16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1" name="Freeform 44"/>
            <p:cNvSpPr/>
            <p:nvPr/>
          </p:nvSpPr>
          <p:spPr>
            <a:xfrm>
              <a:off x="604838" y="1065213"/>
              <a:ext cx="74613" cy="571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7" h="36">
                  <a:moveTo>
                    <a:pt x="0" y="10"/>
                  </a:moveTo>
                  <a:lnTo>
                    <a:pt x="5" y="0"/>
                  </a:lnTo>
                  <a:lnTo>
                    <a:pt x="47" y="26"/>
                  </a:lnTo>
                  <a:lnTo>
                    <a:pt x="43" y="3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2" name="Freeform 45"/>
            <p:cNvSpPr/>
            <p:nvPr/>
          </p:nvSpPr>
          <p:spPr>
            <a:xfrm>
              <a:off x="679450" y="985838"/>
              <a:ext cx="68263" cy="682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" h="18">
                  <a:moveTo>
                    <a:pt x="7" y="17"/>
                  </a:moveTo>
                  <a:cubicBezTo>
                    <a:pt x="3" y="16"/>
                    <a:pt x="0" y="11"/>
                    <a:pt x="1" y="7"/>
                  </a:cubicBezTo>
                  <a:cubicBezTo>
                    <a:pt x="2" y="3"/>
                    <a:pt x="7" y="0"/>
                    <a:pt x="11" y="1"/>
                  </a:cubicBezTo>
                  <a:cubicBezTo>
                    <a:pt x="15" y="2"/>
                    <a:pt x="18" y="6"/>
                    <a:pt x="17" y="10"/>
                  </a:cubicBezTo>
                  <a:cubicBezTo>
                    <a:pt x="16" y="15"/>
                    <a:pt x="12" y="18"/>
                    <a:pt x="7" y="17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3" name="Freeform 46"/>
            <p:cNvSpPr/>
            <p:nvPr/>
          </p:nvSpPr>
          <p:spPr>
            <a:xfrm>
              <a:off x="635000" y="993775"/>
              <a:ext cx="82550" cy="3333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52" h="21">
                  <a:moveTo>
                    <a:pt x="0" y="12"/>
                  </a:moveTo>
                  <a:lnTo>
                    <a:pt x="2" y="0"/>
                  </a:lnTo>
                  <a:lnTo>
                    <a:pt x="52" y="12"/>
                  </a:lnTo>
                  <a:lnTo>
                    <a:pt x="50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4" name="Freeform 47"/>
            <p:cNvSpPr/>
            <p:nvPr/>
          </p:nvSpPr>
          <p:spPr>
            <a:xfrm>
              <a:off x="679450" y="866775"/>
              <a:ext cx="68263" cy="666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" h="18">
                  <a:moveTo>
                    <a:pt x="12" y="17"/>
                  </a:moveTo>
                  <a:cubicBezTo>
                    <a:pt x="8" y="18"/>
                    <a:pt x="3" y="16"/>
                    <a:pt x="1" y="12"/>
                  </a:cubicBezTo>
                  <a:cubicBezTo>
                    <a:pt x="0" y="8"/>
                    <a:pt x="1" y="3"/>
                    <a:pt x="6" y="1"/>
                  </a:cubicBezTo>
                  <a:cubicBezTo>
                    <a:pt x="10" y="0"/>
                    <a:pt x="15" y="2"/>
                    <a:pt x="16" y="6"/>
                  </a:cubicBezTo>
                  <a:cubicBezTo>
                    <a:pt x="18" y="10"/>
                    <a:pt x="16" y="15"/>
                    <a:pt x="12" y="17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5" name="Freeform 48"/>
            <p:cNvSpPr/>
            <p:nvPr/>
          </p:nvSpPr>
          <p:spPr>
            <a:xfrm>
              <a:off x="638175" y="892175"/>
              <a:ext cx="79375" cy="492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0" h="31">
                  <a:moveTo>
                    <a:pt x="5" y="31"/>
                  </a:moveTo>
                  <a:lnTo>
                    <a:pt x="0" y="19"/>
                  </a:lnTo>
                  <a:lnTo>
                    <a:pt x="45" y="0"/>
                  </a:lnTo>
                  <a:lnTo>
                    <a:pt x="50" y="10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6" name="Freeform 49"/>
            <p:cNvSpPr/>
            <p:nvPr/>
          </p:nvSpPr>
          <p:spPr>
            <a:xfrm>
              <a:off x="615950" y="776288"/>
              <a:ext cx="71438" cy="666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" h="18">
                  <a:moveTo>
                    <a:pt x="16" y="13"/>
                  </a:moveTo>
                  <a:cubicBezTo>
                    <a:pt x="14" y="17"/>
                    <a:pt x="9" y="18"/>
                    <a:pt x="5" y="16"/>
                  </a:cubicBezTo>
                  <a:cubicBezTo>
                    <a:pt x="1" y="14"/>
                    <a:pt x="0" y="9"/>
                    <a:pt x="2" y="5"/>
                  </a:cubicBezTo>
                  <a:cubicBezTo>
                    <a:pt x="4" y="1"/>
                    <a:pt x="9" y="0"/>
                    <a:pt x="13" y="2"/>
                  </a:cubicBezTo>
                  <a:cubicBezTo>
                    <a:pt x="17" y="4"/>
                    <a:pt x="19" y="9"/>
                    <a:pt x="16" y="13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7" name="Freeform 50"/>
            <p:cNvSpPr/>
            <p:nvPr/>
          </p:nvSpPr>
          <p:spPr>
            <a:xfrm>
              <a:off x="604838" y="806450"/>
              <a:ext cx="57150" cy="777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6" h="49">
                  <a:moveTo>
                    <a:pt x="10" y="49"/>
                  </a:moveTo>
                  <a:lnTo>
                    <a:pt x="0" y="42"/>
                  </a:lnTo>
                  <a:lnTo>
                    <a:pt x="24" y="0"/>
                  </a:lnTo>
                  <a:lnTo>
                    <a:pt x="36" y="4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8" name="Oval 51"/>
            <p:cNvSpPr/>
            <p:nvPr/>
          </p:nvSpPr>
          <p:spPr>
            <a:xfrm>
              <a:off x="4584700" y="2032000"/>
              <a:ext cx="49213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89" name="Oval 52"/>
            <p:cNvSpPr/>
            <p:nvPr/>
          </p:nvSpPr>
          <p:spPr>
            <a:xfrm>
              <a:off x="4460875" y="2032000"/>
              <a:ext cx="52388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90" name="Oval 53"/>
            <p:cNvSpPr/>
            <p:nvPr/>
          </p:nvSpPr>
          <p:spPr>
            <a:xfrm>
              <a:off x="4641850" y="2130425"/>
              <a:ext cx="49213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91" name="Oval 54"/>
            <p:cNvSpPr/>
            <p:nvPr/>
          </p:nvSpPr>
          <p:spPr>
            <a:xfrm>
              <a:off x="4641850" y="2325688"/>
              <a:ext cx="49213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92" name="Oval 55"/>
            <p:cNvSpPr/>
            <p:nvPr/>
          </p:nvSpPr>
          <p:spPr>
            <a:xfrm>
              <a:off x="4757738" y="2325688"/>
              <a:ext cx="49213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93" name="Oval 56"/>
            <p:cNvSpPr/>
            <p:nvPr/>
          </p:nvSpPr>
          <p:spPr>
            <a:xfrm>
              <a:off x="4405313" y="2130425"/>
              <a:ext cx="47625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94" name="Oval 57"/>
            <p:cNvSpPr/>
            <p:nvPr/>
          </p:nvSpPr>
          <p:spPr>
            <a:xfrm>
              <a:off x="4292600" y="2130425"/>
              <a:ext cx="47625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95" name="Oval 58"/>
            <p:cNvSpPr/>
            <p:nvPr/>
          </p:nvSpPr>
          <p:spPr>
            <a:xfrm>
              <a:off x="4405313" y="2325688"/>
              <a:ext cx="47625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96" name="Oval 59"/>
            <p:cNvSpPr/>
            <p:nvPr/>
          </p:nvSpPr>
          <p:spPr>
            <a:xfrm>
              <a:off x="4292600" y="2325688"/>
              <a:ext cx="47625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97" name="Oval 60"/>
            <p:cNvSpPr/>
            <p:nvPr/>
          </p:nvSpPr>
          <p:spPr>
            <a:xfrm>
              <a:off x="4757738" y="2130425"/>
              <a:ext cx="49213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98" name="Oval 61"/>
            <p:cNvSpPr/>
            <p:nvPr/>
          </p:nvSpPr>
          <p:spPr>
            <a:xfrm>
              <a:off x="4584700" y="2228850"/>
              <a:ext cx="49213" cy="47625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499" name="Oval 62"/>
            <p:cNvSpPr/>
            <p:nvPr/>
          </p:nvSpPr>
          <p:spPr>
            <a:xfrm>
              <a:off x="4814888" y="2228850"/>
              <a:ext cx="49213" cy="47625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500" name="Oval 63"/>
            <p:cNvSpPr/>
            <p:nvPr/>
          </p:nvSpPr>
          <p:spPr>
            <a:xfrm>
              <a:off x="4460875" y="2228850"/>
              <a:ext cx="52388" cy="47625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501" name="Oval 64"/>
            <p:cNvSpPr/>
            <p:nvPr/>
          </p:nvSpPr>
          <p:spPr>
            <a:xfrm>
              <a:off x="4227513" y="2228850"/>
              <a:ext cx="49213" cy="47625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502" name="Oval 65"/>
            <p:cNvSpPr/>
            <p:nvPr/>
          </p:nvSpPr>
          <p:spPr>
            <a:xfrm>
              <a:off x="4641850" y="1935163"/>
              <a:ext cx="49213" cy="47625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503" name="Oval 66"/>
            <p:cNvSpPr/>
            <p:nvPr/>
          </p:nvSpPr>
          <p:spPr>
            <a:xfrm>
              <a:off x="4405313" y="1935163"/>
              <a:ext cx="47625" cy="47625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504" name="Oval 67"/>
            <p:cNvSpPr/>
            <p:nvPr/>
          </p:nvSpPr>
          <p:spPr>
            <a:xfrm>
              <a:off x="4460875" y="1825625"/>
              <a:ext cx="52388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505" name="Oval 68"/>
            <p:cNvSpPr/>
            <p:nvPr/>
          </p:nvSpPr>
          <p:spPr>
            <a:xfrm>
              <a:off x="4584700" y="1825625"/>
              <a:ext cx="49213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506" name="Freeform 69"/>
            <p:cNvSpPr/>
            <p:nvPr/>
          </p:nvSpPr>
          <p:spPr>
            <a:xfrm>
              <a:off x="4619625" y="2179638"/>
              <a:ext cx="36513" cy="4445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" h="12">
                  <a:moveTo>
                    <a:pt x="6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2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7" name="Freeform 70"/>
            <p:cNvSpPr/>
            <p:nvPr/>
          </p:nvSpPr>
          <p:spPr>
            <a:xfrm>
              <a:off x="4441825" y="1982788"/>
              <a:ext cx="34925" cy="460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" h="12">
                  <a:moveTo>
                    <a:pt x="9" y="1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1"/>
                    <a:pt x="8" y="10"/>
                    <a:pt x="9" y="10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8" name="Freeform 71"/>
            <p:cNvSpPr/>
            <p:nvPr/>
          </p:nvSpPr>
          <p:spPr>
            <a:xfrm>
              <a:off x="4441825" y="2081213"/>
              <a:ext cx="38100" cy="460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0" h="12">
                  <a:moveTo>
                    <a:pt x="4" y="12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8" y="2"/>
                    <a:pt x="7" y="1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3" y="11"/>
                    <a:pt x="4" y="12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09" name="Freeform 72"/>
            <p:cNvSpPr/>
            <p:nvPr/>
          </p:nvSpPr>
          <p:spPr>
            <a:xfrm>
              <a:off x="4521200" y="2051050"/>
              <a:ext cx="52388" cy="158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" h="4">
                  <a:moveTo>
                    <a:pt x="14" y="4"/>
                  </a:moveTo>
                  <a:cubicBezTo>
                    <a:pt x="14" y="4"/>
                    <a:pt x="14" y="3"/>
                    <a:pt x="14" y="2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3"/>
                    <a:pt x="1" y="4"/>
                    <a:pt x="0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0" name="Freeform 73"/>
            <p:cNvSpPr/>
            <p:nvPr/>
          </p:nvSpPr>
          <p:spPr>
            <a:xfrm>
              <a:off x="4438650" y="1878013"/>
              <a:ext cx="41275" cy="523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1" h="14">
                  <a:moveTo>
                    <a:pt x="4" y="14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3" y="13"/>
                    <a:pt x="4" y="14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1" name="Freeform 74"/>
            <p:cNvSpPr/>
            <p:nvPr/>
          </p:nvSpPr>
          <p:spPr>
            <a:xfrm>
              <a:off x="4619625" y="1979613"/>
              <a:ext cx="33338" cy="460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9" h="12">
                  <a:moveTo>
                    <a:pt x="4" y="12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2" y="11"/>
                    <a:pt x="4" y="12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2" name="Freeform 75"/>
            <p:cNvSpPr/>
            <p:nvPr/>
          </p:nvSpPr>
          <p:spPr>
            <a:xfrm>
              <a:off x="4702175" y="2144713"/>
              <a:ext cx="4445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</a:cxnLst>
              <a:pathLst>
                <a:path w="12" h="5">
                  <a:moveTo>
                    <a:pt x="0" y="0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3"/>
                    <a:pt x="0" y="3"/>
                    <a:pt x="0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1" y="3"/>
                    <a:pt x="11" y="2"/>
                  </a:cubicBezTo>
                  <a:cubicBezTo>
                    <a:pt x="11" y="2"/>
                    <a:pt x="11" y="0"/>
                    <a:pt x="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3" name="Freeform 76"/>
            <p:cNvSpPr/>
            <p:nvPr/>
          </p:nvSpPr>
          <p:spPr>
            <a:xfrm>
              <a:off x="4438650" y="2276475"/>
              <a:ext cx="38100" cy="460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" h="12">
                  <a:moveTo>
                    <a:pt x="6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2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4" name="Freeform 77"/>
            <p:cNvSpPr/>
            <p:nvPr/>
          </p:nvSpPr>
          <p:spPr>
            <a:xfrm>
              <a:off x="4614863" y="1881188"/>
              <a:ext cx="38100" cy="492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0" h="13">
                  <a:moveTo>
                    <a:pt x="7" y="13"/>
                  </a:moveTo>
                  <a:cubicBezTo>
                    <a:pt x="8" y="12"/>
                    <a:pt x="9" y="11"/>
                    <a:pt x="10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1"/>
                    <a:pt x="0" y="1"/>
                  </a:cubicBezTo>
                  <a:lnTo>
                    <a:pt x="7" y="13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5" name="Freeform 78"/>
            <p:cNvSpPr/>
            <p:nvPr/>
          </p:nvSpPr>
          <p:spPr>
            <a:xfrm>
              <a:off x="4792663" y="2179638"/>
              <a:ext cx="36513" cy="444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0" h="12">
                  <a:moveTo>
                    <a:pt x="0" y="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7" y="11"/>
                    <a:pt x="8" y="10"/>
                    <a:pt x="10" y="1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6" name="Freeform 79"/>
            <p:cNvSpPr/>
            <p:nvPr/>
          </p:nvSpPr>
          <p:spPr>
            <a:xfrm>
              <a:off x="4438650" y="2179638"/>
              <a:ext cx="38100" cy="4921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" h="13">
                  <a:moveTo>
                    <a:pt x="4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1"/>
                    <a:pt x="8" y="10"/>
                    <a:pt x="10" y="1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7" name="Freeform 80"/>
            <p:cNvSpPr/>
            <p:nvPr/>
          </p:nvSpPr>
          <p:spPr>
            <a:xfrm>
              <a:off x="4619625" y="2281238"/>
              <a:ext cx="33338" cy="412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" h="11">
                  <a:moveTo>
                    <a:pt x="9" y="9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0"/>
                    <a:pt x="8" y="10"/>
                    <a:pt x="9" y="9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8" name="Freeform 81"/>
            <p:cNvSpPr/>
            <p:nvPr/>
          </p:nvSpPr>
          <p:spPr>
            <a:xfrm>
              <a:off x="4521200" y="2251075"/>
              <a:ext cx="52388" cy="190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" h="5">
                  <a:moveTo>
                    <a:pt x="14" y="5"/>
                  </a:move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0"/>
                    <a:pt x="1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"/>
                    <a:pt x="1" y="2"/>
                  </a:cubicBezTo>
                  <a:cubicBezTo>
                    <a:pt x="1" y="3"/>
                    <a:pt x="1" y="3"/>
                    <a:pt x="0" y="5"/>
                  </a:cubicBezTo>
                  <a:lnTo>
                    <a:pt x="14" y="5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19" name="Freeform 82"/>
            <p:cNvSpPr/>
            <p:nvPr/>
          </p:nvSpPr>
          <p:spPr>
            <a:xfrm>
              <a:off x="4795838" y="2281238"/>
              <a:ext cx="33338" cy="4445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" h="12">
                  <a:moveTo>
                    <a:pt x="5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6" y="1"/>
                    <a:pt x="5" y="0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20" name="Freeform 83"/>
            <p:cNvSpPr/>
            <p:nvPr/>
          </p:nvSpPr>
          <p:spPr>
            <a:xfrm>
              <a:off x="4352925" y="2341563"/>
              <a:ext cx="41275" cy="14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1" h="4">
                  <a:moveTo>
                    <a:pt x="11" y="4"/>
                  </a:moveTo>
                  <a:cubicBezTo>
                    <a:pt x="11" y="4"/>
                    <a:pt x="11" y="2"/>
                    <a:pt x="11" y="1"/>
                  </a:cubicBezTo>
                  <a:cubicBezTo>
                    <a:pt x="11" y="1"/>
                    <a:pt x="11" y="2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4"/>
                    <a:pt x="0" y="4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21" name="Freeform 84"/>
            <p:cNvSpPr/>
            <p:nvPr/>
          </p:nvSpPr>
          <p:spPr>
            <a:xfrm>
              <a:off x="4352925" y="2144713"/>
              <a:ext cx="41275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</a:cxnLst>
              <a:pathLst>
                <a:path w="11" h="5">
                  <a:moveTo>
                    <a:pt x="0" y="0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3"/>
                    <a:pt x="0" y="3"/>
                    <a:pt x="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0"/>
                    <a:pt x="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22" name="Freeform 85"/>
            <p:cNvSpPr/>
            <p:nvPr/>
          </p:nvSpPr>
          <p:spPr>
            <a:xfrm>
              <a:off x="4614863" y="2084388"/>
              <a:ext cx="38100" cy="4603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0" h="12">
                  <a:moveTo>
                    <a:pt x="0" y="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7" y="11"/>
                    <a:pt x="8" y="10"/>
                    <a:pt x="10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23" name="Freeform 86"/>
            <p:cNvSpPr/>
            <p:nvPr/>
          </p:nvSpPr>
          <p:spPr>
            <a:xfrm>
              <a:off x="4265613" y="2174875"/>
              <a:ext cx="38100" cy="539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0" h="14">
                  <a:moveTo>
                    <a:pt x="3" y="14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8" y="2"/>
                    <a:pt x="7" y="2"/>
                    <a:pt x="6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2" y="13"/>
                    <a:pt x="3" y="14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24" name="Oval 87"/>
            <p:cNvSpPr/>
            <p:nvPr/>
          </p:nvSpPr>
          <p:spPr>
            <a:xfrm>
              <a:off x="4814888" y="2032000"/>
              <a:ext cx="49213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525" name="Freeform 88"/>
            <p:cNvSpPr/>
            <p:nvPr/>
          </p:nvSpPr>
          <p:spPr>
            <a:xfrm>
              <a:off x="4787900" y="2081213"/>
              <a:ext cx="41275" cy="460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" h="12">
                  <a:moveTo>
                    <a:pt x="6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4" y="11"/>
                    <a:pt x="5" y="1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26" name="Oval 89"/>
            <p:cNvSpPr/>
            <p:nvPr/>
          </p:nvSpPr>
          <p:spPr>
            <a:xfrm>
              <a:off x="4235450" y="2032000"/>
              <a:ext cx="49213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527" name="Freeform 90"/>
            <p:cNvSpPr/>
            <p:nvPr/>
          </p:nvSpPr>
          <p:spPr>
            <a:xfrm>
              <a:off x="4268788" y="2081213"/>
              <a:ext cx="38100" cy="460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10" h="12">
                  <a:moveTo>
                    <a:pt x="4" y="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7" y="11"/>
                    <a:pt x="6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528" name="Oval 91"/>
            <p:cNvSpPr/>
            <p:nvPr/>
          </p:nvSpPr>
          <p:spPr>
            <a:xfrm>
              <a:off x="4757738" y="1924050"/>
              <a:ext cx="49213" cy="47625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18529" name="Freeform 92"/>
            <p:cNvSpPr/>
            <p:nvPr/>
          </p:nvSpPr>
          <p:spPr>
            <a:xfrm>
              <a:off x="4787900" y="1979613"/>
              <a:ext cx="38100" cy="492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0" h="13">
                  <a:moveTo>
                    <a:pt x="6" y="13"/>
                  </a:moveTo>
                  <a:cubicBezTo>
                    <a:pt x="7" y="12"/>
                    <a:pt x="9" y="11"/>
                    <a:pt x="10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240" name="矩形 99"/>
          <p:cNvSpPr/>
          <p:nvPr/>
        </p:nvSpPr>
        <p:spPr>
          <a:xfrm>
            <a:off x="3090863" y="4756150"/>
            <a:ext cx="1863725" cy="60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6241" name="文本框 100"/>
          <p:cNvSpPr txBox="1"/>
          <p:nvPr/>
        </p:nvSpPr>
        <p:spPr>
          <a:xfrm>
            <a:off x="3290888" y="4254500"/>
            <a:ext cx="12731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42" name="矩形 101"/>
          <p:cNvSpPr/>
          <p:nvPr/>
        </p:nvSpPr>
        <p:spPr>
          <a:xfrm>
            <a:off x="7089775" y="2549525"/>
            <a:ext cx="1863725" cy="60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6243" name="文本框 102"/>
          <p:cNvSpPr txBox="1"/>
          <p:nvPr/>
        </p:nvSpPr>
        <p:spPr>
          <a:xfrm>
            <a:off x="7424738" y="3273425"/>
            <a:ext cx="12731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240" grpId="0"/>
      <p:bldP spid="6241" grpId="0"/>
      <p:bldP spid="6242" grpId="0"/>
      <p:bldP spid="62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7171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72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19478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9479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5" name="文本框 6"/>
          <p:cNvSpPr txBox="1"/>
          <p:nvPr/>
        </p:nvSpPr>
        <p:spPr>
          <a:xfrm>
            <a:off x="1951038" y="2644775"/>
            <a:ext cx="227488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76" name="组合 7"/>
          <p:cNvGrpSpPr/>
          <p:nvPr/>
        </p:nvGrpSpPr>
        <p:grpSpPr>
          <a:xfrm>
            <a:off x="1477963" y="2536825"/>
            <a:ext cx="473075" cy="585788"/>
            <a:chOff x="0" y="0"/>
            <a:chExt cx="472698" cy="584775"/>
          </a:xfrm>
        </p:grpSpPr>
        <p:sp>
          <p:nvSpPr>
            <p:cNvPr id="19476" name="椭圆 8"/>
            <p:cNvSpPr/>
            <p:nvPr/>
          </p:nvSpPr>
          <p:spPr>
            <a:xfrm>
              <a:off x="0" y="56039"/>
              <a:ext cx="472698" cy="472698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9477" name="文本框 9"/>
            <p:cNvSpPr txBox="1"/>
            <p:nvPr/>
          </p:nvSpPr>
          <p:spPr>
            <a:xfrm>
              <a:off x="122669" y="0"/>
              <a:ext cx="4894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b="1" dirty="0">
                  <a:solidFill>
                    <a:srgbClr val="FFFFFF"/>
                  </a:solidFill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179" name="组合 10"/>
          <p:cNvGrpSpPr/>
          <p:nvPr/>
        </p:nvGrpSpPr>
        <p:grpSpPr>
          <a:xfrm>
            <a:off x="1477963" y="3216275"/>
            <a:ext cx="473075" cy="585788"/>
            <a:chOff x="0" y="0"/>
            <a:chExt cx="472698" cy="584775"/>
          </a:xfrm>
        </p:grpSpPr>
        <p:sp>
          <p:nvSpPr>
            <p:cNvPr id="19474" name="椭圆 11"/>
            <p:cNvSpPr/>
            <p:nvPr/>
          </p:nvSpPr>
          <p:spPr>
            <a:xfrm>
              <a:off x="0" y="56039"/>
              <a:ext cx="472698" cy="472698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9475" name="文本框 12"/>
            <p:cNvSpPr txBox="1"/>
            <p:nvPr/>
          </p:nvSpPr>
          <p:spPr>
            <a:xfrm>
              <a:off x="122669" y="0"/>
              <a:ext cx="4894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b="1" dirty="0">
                  <a:solidFill>
                    <a:srgbClr val="FFFFFF"/>
                  </a:solidFill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182" name="组合 14"/>
          <p:cNvGrpSpPr/>
          <p:nvPr/>
        </p:nvGrpSpPr>
        <p:grpSpPr>
          <a:xfrm>
            <a:off x="1477963" y="3895725"/>
            <a:ext cx="473075" cy="585788"/>
            <a:chOff x="0" y="0"/>
            <a:chExt cx="472698" cy="584775"/>
          </a:xfrm>
        </p:grpSpPr>
        <p:sp>
          <p:nvSpPr>
            <p:cNvPr id="19472" name="椭圆 15"/>
            <p:cNvSpPr/>
            <p:nvPr/>
          </p:nvSpPr>
          <p:spPr>
            <a:xfrm>
              <a:off x="0" y="56039"/>
              <a:ext cx="472698" cy="472698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9473" name="文本框 17"/>
            <p:cNvSpPr txBox="1"/>
            <p:nvPr/>
          </p:nvSpPr>
          <p:spPr>
            <a:xfrm>
              <a:off x="122669" y="0"/>
              <a:ext cx="4894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b="1" dirty="0">
                  <a:solidFill>
                    <a:srgbClr val="FFFFFF"/>
                  </a:solidFill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185" name="组合 19"/>
          <p:cNvGrpSpPr/>
          <p:nvPr/>
        </p:nvGrpSpPr>
        <p:grpSpPr>
          <a:xfrm>
            <a:off x="1477963" y="4575175"/>
            <a:ext cx="473075" cy="585788"/>
            <a:chOff x="0" y="0"/>
            <a:chExt cx="472698" cy="584775"/>
          </a:xfrm>
        </p:grpSpPr>
        <p:sp>
          <p:nvSpPr>
            <p:cNvPr id="19470" name="椭圆 20"/>
            <p:cNvSpPr/>
            <p:nvPr/>
          </p:nvSpPr>
          <p:spPr>
            <a:xfrm>
              <a:off x="0" y="56039"/>
              <a:ext cx="472698" cy="472698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9471" name="文本框 21"/>
            <p:cNvSpPr txBox="1"/>
            <p:nvPr/>
          </p:nvSpPr>
          <p:spPr>
            <a:xfrm>
              <a:off x="122669" y="0"/>
              <a:ext cx="4894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b="1" dirty="0">
                  <a:solidFill>
                    <a:srgbClr val="FFFFFF"/>
                  </a:solidFill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188" name="文本框 22"/>
          <p:cNvSpPr txBox="1"/>
          <p:nvPr/>
        </p:nvSpPr>
        <p:spPr>
          <a:xfrm>
            <a:off x="1951038" y="3370263"/>
            <a:ext cx="227488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9" name="文本框 23"/>
          <p:cNvSpPr txBox="1"/>
          <p:nvPr/>
        </p:nvSpPr>
        <p:spPr>
          <a:xfrm>
            <a:off x="1951038" y="4049713"/>
            <a:ext cx="227488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90" name="文本框 24"/>
          <p:cNvSpPr txBox="1"/>
          <p:nvPr/>
        </p:nvSpPr>
        <p:spPr>
          <a:xfrm>
            <a:off x="1951038" y="4722813"/>
            <a:ext cx="227488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91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238" y="2089150"/>
            <a:ext cx="6426200" cy="352266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17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25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 tmFilter="0, 0; .2, .5; .8, .5; 1, 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25" autoRev="1" fill="hold"/>
                                        <p:tgtEl>
                                          <p:spTgt spid="7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 tmFilter="0, 0; .2, .5; .8, .5; 1, 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25" autoRev="1" fill="hold"/>
                                        <p:tgtEl>
                                          <p:spTgt spid="7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7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49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199"/>
                            </p:stCondLst>
                            <p:childTnLst>
                              <p:par>
                                <p:cTn id="6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50"/>
                            </p:stCondLst>
                            <p:childTnLst>
                              <p:par>
                                <p:cTn id="7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00"/>
                            </p:stCondLst>
                            <p:childTnLst>
                              <p:par>
                                <p:cTn id="8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/>
      <p:bldP spid="7175" grpId="0"/>
      <p:bldP spid="7188" grpId="0"/>
      <p:bldP spid="7189" grpId="0"/>
      <p:bldP spid="71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8195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96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20503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20504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199" name="组合 24"/>
          <p:cNvGrpSpPr/>
          <p:nvPr/>
        </p:nvGrpSpPr>
        <p:grpSpPr>
          <a:xfrm>
            <a:off x="1228725" y="2290763"/>
            <a:ext cx="9663113" cy="1522412"/>
            <a:chOff x="0" y="0"/>
            <a:chExt cx="6605206" cy="864160"/>
          </a:xfrm>
        </p:grpSpPr>
        <p:grpSp>
          <p:nvGrpSpPr>
            <p:cNvPr id="20494" name="组合 25"/>
            <p:cNvGrpSpPr/>
            <p:nvPr/>
          </p:nvGrpSpPr>
          <p:grpSpPr>
            <a:xfrm>
              <a:off x="0" y="2"/>
              <a:ext cx="968792" cy="864158"/>
              <a:chOff x="0" y="0"/>
              <a:chExt cx="968792" cy="864158"/>
            </a:xfrm>
          </p:grpSpPr>
          <p:sp>
            <p:nvSpPr>
              <p:cNvPr id="20501" name="任意多边形 33"/>
              <p:cNvSpPr/>
              <p:nvPr/>
            </p:nvSpPr>
            <p:spPr>
              <a:xfrm>
                <a:off x="0" y="0"/>
                <a:ext cx="968792" cy="864158"/>
              </a:xfrm>
              <a:custGeom>
                <a:avLst/>
                <a:gdLst/>
                <a:ahLst/>
                <a:cxnLst>
                  <a:cxn ang="0">
                    <a:pos x="611510" y="0"/>
                  </a:cxn>
                  <a:cxn ang="0">
                    <a:pos x="1228509" y="432079"/>
                  </a:cxn>
                  <a:cxn ang="0">
                    <a:pos x="611510" y="864158"/>
                  </a:cxn>
                  <a:cxn ang="0">
                    <a:pos x="7044" y="519158"/>
                  </a:cxn>
                  <a:cxn ang="0">
                    <a:pos x="0" y="470222"/>
                  </a:cxn>
                  <a:cxn ang="0">
                    <a:pos x="267107" y="401935"/>
                  </a:cxn>
                  <a:cxn ang="0">
                    <a:pos x="10848" y="336421"/>
                  </a:cxn>
                  <a:cxn ang="0">
                    <a:pos x="42996" y="263894"/>
                  </a:cxn>
                  <a:cxn ang="0">
                    <a:pos x="611510" y="0"/>
                  </a:cxn>
                </a:cxnLst>
                <a:pathLst>
                  <a:path w="860313" h="864158">
                    <a:moveTo>
                      <a:pt x="428234" y="0"/>
                    </a:moveTo>
                    <a:cubicBezTo>
                      <a:pt x="666865" y="0"/>
                      <a:pt x="860313" y="193448"/>
                      <a:pt x="860313" y="432079"/>
                    </a:cubicBezTo>
                    <a:cubicBezTo>
                      <a:pt x="860313" y="670710"/>
                      <a:pt x="666865" y="864158"/>
                      <a:pt x="428234" y="864158"/>
                    </a:cubicBezTo>
                    <a:cubicBezTo>
                      <a:pt x="219432" y="864158"/>
                      <a:pt x="45223" y="716050"/>
                      <a:pt x="4933" y="519158"/>
                    </a:cubicBezTo>
                    <a:lnTo>
                      <a:pt x="0" y="470222"/>
                    </a:lnTo>
                    <a:lnTo>
                      <a:pt x="187052" y="401935"/>
                    </a:lnTo>
                    <a:lnTo>
                      <a:pt x="7596" y="336421"/>
                    </a:lnTo>
                    <a:lnTo>
                      <a:pt x="30110" y="263894"/>
                    </a:lnTo>
                    <a:cubicBezTo>
                      <a:pt x="95703" y="108815"/>
                      <a:pt x="249261" y="0"/>
                      <a:pt x="428234" y="0"/>
                    </a:cubicBezTo>
                    <a:close/>
                  </a:path>
                </a:pathLst>
              </a:custGeom>
              <a:solidFill>
                <a:schemeClr val="bg1">
                  <a:alpha val="29803"/>
                </a:schemeClr>
              </a:solidFill>
              <a:ln w="12700" cap="flat" cmpd="sng">
                <a:solidFill>
                  <a:schemeClr val="bg1">
                    <a:alpha val="27843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02" name="文本框 34"/>
              <p:cNvSpPr txBox="1"/>
              <p:nvPr/>
            </p:nvSpPr>
            <p:spPr>
              <a:xfrm>
                <a:off x="281208" y="284092"/>
                <a:ext cx="633045" cy="4243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495" name="组合 26"/>
            <p:cNvGrpSpPr/>
            <p:nvPr/>
          </p:nvGrpSpPr>
          <p:grpSpPr>
            <a:xfrm>
              <a:off x="2813622" y="1"/>
              <a:ext cx="984578" cy="864158"/>
              <a:chOff x="0" y="0"/>
              <a:chExt cx="984578" cy="864158"/>
            </a:xfrm>
          </p:grpSpPr>
          <p:sp>
            <p:nvSpPr>
              <p:cNvPr id="20499" name="任意多边形 31"/>
              <p:cNvSpPr/>
              <p:nvPr/>
            </p:nvSpPr>
            <p:spPr>
              <a:xfrm>
                <a:off x="0" y="0"/>
                <a:ext cx="984578" cy="864158"/>
              </a:xfrm>
              <a:custGeom>
                <a:avLst/>
                <a:gdLst/>
                <a:ahLst/>
                <a:cxnLst>
                  <a:cxn ang="0">
                    <a:pos x="641892" y="0"/>
                  </a:cxn>
                  <a:cxn ang="0">
                    <a:pos x="1289548" y="432079"/>
                  </a:cxn>
                  <a:cxn ang="0">
                    <a:pos x="641892" y="864158"/>
                  </a:cxn>
                  <a:cxn ang="0">
                    <a:pos x="7395" y="519158"/>
                  </a:cxn>
                  <a:cxn ang="0">
                    <a:pos x="0" y="470222"/>
                  </a:cxn>
                  <a:cxn ang="0">
                    <a:pos x="280378" y="401935"/>
                  </a:cxn>
                  <a:cxn ang="0">
                    <a:pos x="11386" y="336421"/>
                  </a:cxn>
                  <a:cxn ang="0">
                    <a:pos x="45132" y="263894"/>
                  </a:cxn>
                  <a:cxn ang="0">
                    <a:pos x="641892" y="0"/>
                  </a:cxn>
                </a:cxnLst>
                <a:pathLst>
                  <a:path w="860313" h="864158">
                    <a:moveTo>
                      <a:pt x="428234" y="0"/>
                    </a:moveTo>
                    <a:cubicBezTo>
                      <a:pt x="666865" y="0"/>
                      <a:pt x="860313" y="193448"/>
                      <a:pt x="860313" y="432079"/>
                    </a:cubicBezTo>
                    <a:cubicBezTo>
                      <a:pt x="860313" y="670710"/>
                      <a:pt x="666865" y="864158"/>
                      <a:pt x="428234" y="864158"/>
                    </a:cubicBezTo>
                    <a:cubicBezTo>
                      <a:pt x="219432" y="864158"/>
                      <a:pt x="45223" y="716050"/>
                      <a:pt x="4933" y="519158"/>
                    </a:cubicBezTo>
                    <a:lnTo>
                      <a:pt x="0" y="470222"/>
                    </a:lnTo>
                    <a:lnTo>
                      <a:pt x="187052" y="401935"/>
                    </a:lnTo>
                    <a:lnTo>
                      <a:pt x="7596" y="336421"/>
                    </a:lnTo>
                    <a:lnTo>
                      <a:pt x="30110" y="263894"/>
                    </a:lnTo>
                    <a:cubicBezTo>
                      <a:pt x="95703" y="108815"/>
                      <a:pt x="249261" y="0"/>
                      <a:pt x="428234" y="0"/>
                    </a:cubicBezTo>
                    <a:close/>
                  </a:path>
                </a:pathLst>
              </a:custGeom>
              <a:solidFill>
                <a:schemeClr val="bg1">
                  <a:alpha val="29803"/>
                </a:schemeClr>
              </a:solidFill>
              <a:ln w="12700" cap="flat" cmpd="sng">
                <a:solidFill>
                  <a:schemeClr val="bg1">
                    <a:alpha val="27843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00" name="文本框 32"/>
              <p:cNvSpPr txBox="1"/>
              <p:nvPr/>
            </p:nvSpPr>
            <p:spPr>
              <a:xfrm>
                <a:off x="287690" y="284093"/>
                <a:ext cx="582806" cy="4243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496" name="组合 27"/>
            <p:cNvGrpSpPr/>
            <p:nvPr/>
          </p:nvGrpSpPr>
          <p:grpSpPr>
            <a:xfrm>
              <a:off x="5643030" y="0"/>
              <a:ext cx="962176" cy="864158"/>
              <a:chOff x="0" y="0"/>
              <a:chExt cx="962176" cy="864158"/>
            </a:xfrm>
          </p:grpSpPr>
          <p:sp>
            <p:nvSpPr>
              <p:cNvPr id="20497" name="任意多边形 28"/>
              <p:cNvSpPr/>
              <p:nvPr/>
            </p:nvSpPr>
            <p:spPr>
              <a:xfrm>
                <a:off x="0" y="0"/>
                <a:ext cx="962176" cy="864158"/>
              </a:xfrm>
              <a:custGeom>
                <a:avLst/>
                <a:gdLst/>
                <a:ahLst/>
                <a:cxnLst>
                  <a:cxn ang="0">
                    <a:pos x="599067" y="0"/>
                  </a:cxn>
                  <a:cxn ang="0">
                    <a:pos x="1203513" y="432079"/>
                  </a:cxn>
                  <a:cxn ang="0">
                    <a:pos x="599067" y="864158"/>
                  </a:cxn>
                  <a:cxn ang="0">
                    <a:pos x="6901" y="519158"/>
                  </a:cxn>
                  <a:cxn ang="0">
                    <a:pos x="0" y="470222"/>
                  </a:cxn>
                  <a:cxn ang="0">
                    <a:pos x="261671" y="401935"/>
                  </a:cxn>
                  <a:cxn ang="0">
                    <a:pos x="10626" y="336421"/>
                  </a:cxn>
                  <a:cxn ang="0">
                    <a:pos x="42121" y="263894"/>
                  </a:cxn>
                  <a:cxn ang="0">
                    <a:pos x="599067" y="0"/>
                  </a:cxn>
                </a:cxnLst>
                <a:pathLst>
                  <a:path w="860313" h="864158">
                    <a:moveTo>
                      <a:pt x="428234" y="0"/>
                    </a:moveTo>
                    <a:cubicBezTo>
                      <a:pt x="666865" y="0"/>
                      <a:pt x="860313" y="193448"/>
                      <a:pt x="860313" y="432079"/>
                    </a:cubicBezTo>
                    <a:cubicBezTo>
                      <a:pt x="860313" y="670710"/>
                      <a:pt x="666865" y="864158"/>
                      <a:pt x="428234" y="864158"/>
                    </a:cubicBezTo>
                    <a:cubicBezTo>
                      <a:pt x="219432" y="864158"/>
                      <a:pt x="45223" y="716050"/>
                      <a:pt x="4933" y="519158"/>
                    </a:cubicBezTo>
                    <a:lnTo>
                      <a:pt x="0" y="470222"/>
                    </a:lnTo>
                    <a:lnTo>
                      <a:pt x="187052" y="401935"/>
                    </a:lnTo>
                    <a:lnTo>
                      <a:pt x="7596" y="336421"/>
                    </a:lnTo>
                    <a:lnTo>
                      <a:pt x="30110" y="263894"/>
                    </a:lnTo>
                    <a:cubicBezTo>
                      <a:pt x="95703" y="108815"/>
                      <a:pt x="249261" y="0"/>
                      <a:pt x="428234" y="0"/>
                    </a:cubicBezTo>
                    <a:close/>
                  </a:path>
                </a:pathLst>
              </a:custGeom>
              <a:solidFill>
                <a:schemeClr val="bg1">
                  <a:alpha val="29803"/>
                </a:schemeClr>
              </a:solidFill>
              <a:ln w="12700" cap="flat" cmpd="sng">
                <a:solidFill>
                  <a:schemeClr val="bg1">
                    <a:alpha val="27843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498" name="文本框 30"/>
              <p:cNvSpPr txBox="1"/>
              <p:nvPr/>
            </p:nvSpPr>
            <p:spPr>
              <a:xfrm>
                <a:off x="264233" y="284094"/>
                <a:ext cx="582806" cy="4243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209" name="燕尾形 35"/>
          <p:cNvSpPr/>
          <p:nvPr/>
        </p:nvSpPr>
        <p:spPr>
          <a:xfrm>
            <a:off x="3032125" y="2709863"/>
            <a:ext cx="1938338" cy="454025"/>
          </a:xfrm>
          <a:prstGeom prst="chevron">
            <a:avLst>
              <a:gd name="adj" fmla="val 50104"/>
            </a:avLst>
          </a:prstGeom>
          <a:solidFill>
            <a:schemeClr val="bg1">
              <a:alpha val="50195"/>
            </a:schemeClr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8210" name="燕尾形 36"/>
          <p:cNvSpPr/>
          <p:nvPr/>
        </p:nvSpPr>
        <p:spPr>
          <a:xfrm>
            <a:off x="7172325" y="2776538"/>
            <a:ext cx="1936750" cy="454025"/>
          </a:xfrm>
          <a:prstGeom prst="chevron">
            <a:avLst>
              <a:gd name="adj" fmla="val 50063"/>
            </a:avLst>
          </a:prstGeom>
          <a:solidFill>
            <a:schemeClr val="bg1">
              <a:alpha val="50195"/>
            </a:schemeClr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/>
          </a:p>
        </p:txBody>
      </p:sp>
      <p:cxnSp>
        <p:nvCxnSpPr>
          <p:cNvPr id="8211" name="直接连接符 37"/>
          <p:cNvCxnSpPr/>
          <p:nvPr/>
        </p:nvCxnSpPr>
        <p:spPr>
          <a:xfrm>
            <a:off x="1346200" y="4760913"/>
            <a:ext cx="9393238" cy="0"/>
          </a:xfrm>
          <a:prstGeom prst="line">
            <a:avLst/>
          </a:prstGeom>
          <a:ln w="158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12" name="矩形 38"/>
          <p:cNvSpPr/>
          <p:nvPr/>
        </p:nvSpPr>
        <p:spPr>
          <a:xfrm>
            <a:off x="1308100" y="4922838"/>
            <a:ext cx="9583738" cy="738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工作室更专业的模板。梭拓，不止创新。请在此处填入你需要的内容。请在此处填入你需要的内容。请在此处填入你需要的内容。梭拓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8213" name="文本框 39"/>
          <p:cNvSpPr txBox="1"/>
          <p:nvPr/>
        </p:nvSpPr>
        <p:spPr>
          <a:xfrm>
            <a:off x="4900613" y="4159250"/>
            <a:ext cx="231298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4" name="文本框 40"/>
          <p:cNvSpPr txBox="1"/>
          <p:nvPr/>
        </p:nvSpPr>
        <p:spPr>
          <a:xfrm>
            <a:off x="1055688" y="4157663"/>
            <a:ext cx="231298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5" name="文本框 41"/>
          <p:cNvSpPr txBox="1"/>
          <p:nvPr/>
        </p:nvSpPr>
        <p:spPr>
          <a:xfrm>
            <a:off x="8745538" y="4159250"/>
            <a:ext cx="231298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216" name="直接连接符 42"/>
          <p:cNvCxnSpPr/>
          <p:nvPr/>
        </p:nvCxnSpPr>
        <p:spPr>
          <a:xfrm>
            <a:off x="1346200" y="1809750"/>
            <a:ext cx="9393238" cy="0"/>
          </a:xfrm>
          <a:prstGeom prst="line">
            <a:avLst/>
          </a:prstGeom>
          <a:ln w="158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/>
      <p:bldP spid="8209" grpId="0" animBg="1"/>
      <p:bldP spid="8210" grpId="0" animBg="1"/>
      <p:bldP spid="8212" grpId="0"/>
      <p:bldP spid="8213" grpId="0"/>
      <p:bldP spid="8214" grpId="0"/>
      <p:bldP spid="82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9219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20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21520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21521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9223" name="图片 6"/>
          <p:cNvPicPr>
            <a:picLocks noChangeAspect="1"/>
          </p:cNvPicPr>
          <p:nvPr/>
        </p:nvPicPr>
        <p:blipFill>
          <a:blip r:embed="rId2"/>
          <a:srcRect t="10588"/>
          <a:stretch>
            <a:fillRect/>
          </a:stretch>
        </p:blipFill>
        <p:spPr>
          <a:xfrm>
            <a:off x="2806700" y="3746500"/>
            <a:ext cx="2179638" cy="1762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4" name="组合 7"/>
          <p:cNvGrpSpPr/>
          <p:nvPr/>
        </p:nvGrpSpPr>
        <p:grpSpPr>
          <a:xfrm>
            <a:off x="2798763" y="2051050"/>
            <a:ext cx="2160587" cy="2030413"/>
            <a:chOff x="0" y="0"/>
            <a:chExt cx="2160240" cy="2029502"/>
          </a:xfrm>
        </p:grpSpPr>
        <p:grpSp>
          <p:nvGrpSpPr>
            <p:cNvPr id="21515" name="组合 5"/>
            <p:cNvGrpSpPr/>
            <p:nvPr/>
          </p:nvGrpSpPr>
          <p:grpSpPr>
            <a:xfrm>
              <a:off x="0" y="0"/>
              <a:ext cx="2160240" cy="1728192"/>
              <a:chOff x="0" y="0"/>
              <a:chExt cx="2160240" cy="1728192"/>
            </a:xfrm>
          </p:grpSpPr>
          <p:sp>
            <p:nvSpPr>
              <p:cNvPr id="21517" name="矩形 10"/>
              <p:cNvSpPr/>
              <p:nvPr/>
            </p:nvSpPr>
            <p:spPr>
              <a:xfrm>
                <a:off x="0" y="0"/>
                <a:ext cx="2160240" cy="1728012"/>
              </a:xfrm>
              <a:prstGeom prst="rect">
                <a:avLst/>
              </a:prstGeom>
              <a:solidFill>
                <a:schemeClr val="bg1">
                  <a:alpha val="29803"/>
                </a:schemeClr>
              </a:solidFill>
              <a:ln w="9525">
                <a:noFill/>
              </a:ln>
            </p:spPr>
            <p:txBody>
              <a:bodyPr anchor="ctr" anchorCtr="0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8" name="文本框 8"/>
              <p:cNvSpPr txBox="1"/>
              <p:nvPr/>
            </p:nvSpPr>
            <p:spPr>
              <a:xfrm>
                <a:off x="603512" y="308357"/>
                <a:ext cx="1287436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zh-CN" altLang="zh-CN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19" name="文本框 9"/>
              <p:cNvSpPr txBox="1"/>
              <p:nvPr/>
            </p:nvSpPr>
            <p:spPr>
              <a:xfrm>
                <a:off x="350012" y="863712"/>
                <a:ext cx="1473447" cy="8309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516" name="等腰三角形 9"/>
            <p:cNvSpPr/>
            <p:nvPr/>
          </p:nvSpPr>
          <p:spPr>
            <a:xfrm rot="10800000">
              <a:off x="801558" y="1721665"/>
              <a:ext cx="358717" cy="307837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9230" name="图片 14"/>
          <p:cNvPicPr>
            <a:picLocks noChangeAspect="1"/>
          </p:cNvPicPr>
          <p:nvPr/>
        </p:nvPicPr>
        <p:blipFill>
          <a:blip r:embed="rId3"/>
          <a:srcRect t="11600"/>
          <a:stretch>
            <a:fillRect/>
          </a:stretch>
        </p:blipFill>
        <p:spPr>
          <a:xfrm>
            <a:off x="4972050" y="3741738"/>
            <a:ext cx="2146300" cy="1766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1" name="图片 15"/>
          <p:cNvPicPr>
            <a:picLocks noChangeAspect="1"/>
          </p:cNvPicPr>
          <p:nvPr/>
        </p:nvPicPr>
        <p:blipFill>
          <a:blip r:embed="rId4"/>
          <a:srcRect t="12488" r="13551"/>
          <a:stretch>
            <a:fillRect/>
          </a:stretch>
        </p:blipFill>
        <p:spPr>
          <a:xfrm>
            <a:off x="7121525" y="2051050"/>
            <a:ext cx="2160588" cy="169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组合 17"/>
          <p:cNvPicPr/>
          <p:nvPr/>
        </p:nvPicPr>
        <p:blipFill>
          <a:blip r:embed="rId5"/>
          <a:stretch>
            <a:fillRect/>
          </a:stretch>
        </p:blipFill>
        <p:spPr>
          <a:xfrm>
            <a:off x="6815138" y="3743325"/>
            <a:ext cx="2468562" cy="176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3" name="组合 24"/>
          <p:cNvPicPr/>
          <p:nvPr/>
        </p:nvPicPr>
        <p:blipFill>
          <a:blip r:embed="rId6"/>
          <a:stretch>
            <a:fillRect/>
          </a:stretch>
        </p:blipFill>
        <p:spPr>
          <a:xfrm>
            <a:off x="4675188" y="2054225"/>
            <a:ext cx="2444750" cy="1725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0243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4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22545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22546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247" name="泪滴形 6"/>
          <p:cNvSpPr/>
          <p:nvPr/>
        </p:nvSpPr>
        <p:spPr>
          <a:xfrm>
            <a:off x="6096000" y="1882775"/>
            <a:ext cx="1930400" cy="1930400"/>
          </a:xfrm>
          <a:custGeom>
            <a:avLst/>
            <a:gdLst/>
            <a:ahLst/>
            <a:cxnLst>
              <a:cxn ang="0">
                <a:pos x="0" y="965200"/>
              </a:cxn>
              <a:cxn ang="0">
                <a:pos x="965200" y="0"/>
              </a:cxn>
              <a:cxn ang="0">
                <a:pos x="1930400" y="0"/>
              </a:cxn>
              <a:cxn ang="0">
                <a:pos x="1930400" y="965200"/>
              </a:cxn>
              <a:cxn ang="0">
                <a:pos x="965200" y="1930400"/>
              </a:cxn>
              <a:cxn ang="0">
                <a:pos x="0" y="965200"/>
              </a:cxn>
            </a:cxnLst>
            <a:pathLst>
              <a:path w="1930400" h="1930400">
                <a:moveTo>
                  <a:pt x="0" y="965200"/>
                </a:moveTo>
                <a:cubicBezTo>
                  <a:pt x="0" y="432135"/>
                  <a:pt x="432135" y="0"/>
                  <a:pt x="965200" y="0"/>
                </a:cubicBezTo>
                <a:lnTo>
                  <a:pt x="1930400" y="0"/>
                </a:lnTo>
                <a:lnTo>
                  <a:pt x="1930400" y="965200"/>
                </a:lnTo>
                <a:cubicBezTo>
                  <a:pt x="1930400" y="1498265"/>
                  <a:pt x="1498265" y="1930400"/>
                  <a:pt x="965200" y="1930400"/>
                </a:cubicBezTo>
                <a:cubicBezTo>
                  <a:pt x="432135" y="1930400"/>
                  <a:pt x="0" y="1498265"/>
                  <a:pt x="0" y="965200"/>
                </a:cubicBez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8" name="泪滴形 7"/>
          <p:cNvSpPr/>
          <p:nvPr/>
        </p:nvSpPr>
        <p:spPr>
          <a:xfrm rot="10800000">
            <a:off x="4165600" y="3813175"/>
            <a:ext cx="1930400" cy="1930400"/>
          </a:xfrm>
          <a:custGeom>
            <a:avLst/>
            <a:gdLst/>
            <a:ahLst/>
            <a:cxnLst>
              <a:cxn ang="0">
                <a:pos x="0" y="965200"/>
              </a:cxn>
              <a:cxn ang="0">
                <a:pos x="965200" y="0"/>
              </a:cxn>
              <a:cxn ang="0">
                <a:pos x="1930400" y="0"/>
              </a:cxn>
              <a:cxn ang="0">
                <a:pos x="1930400" y="965200"/>
              </a:cxn>
              <a:cxn ang="0">
                <a:pos x="965200" y="1930400"/>
              </a:cxn>
              <a:cxn ang="0">
                <a:pos x="0" y="965200"/>
              </a:cxn>
            </a:cxnLst>
            <a:pathLst>
              <a:path w="1930400" h="1930400">
                <a:moveTo>
                  <a:pt x="0" y="965200"/>
                </a:moveTo>
                <a:cubicBezTo>
                  <a:pt x="0" y="432135"/>
                  <a:pt x="432135" y="0"/>
                  <a:pt x="965200" y="0"/>
                </a:cubicBezTo>
                <a:lnTo>
                  <a:pt x="1930400" y="0"/>
                </a:lnTo>
                <a:lnTo>
                  <a:pt x="1930400" y="965200"/>
                </a:lnTo>
                <a:cubicBezTo>
                  <a:pt x="1930400" y="1498265"/>
                  <a:pt x="1498265" y="1930400"/>
                  <a:pt x="965200" y="1930400"/>
                </a:cubicBezTo>
                <a:cubicBezTo>
                  <a:pt x="432135" y="1930400"/>
                  <a:pt x="0" y="1498265"/>
                  <a:pt x="0" y="965200"/>
                </a:cubicBez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9" name="泪滴形 8"/>
          <p:cNvSpPr/>
          <p:nvPr/>
        </p:nvSpPr>
        <p:spPr>
          <a:xfrm rot="-10800000" flipH="1">
            <a:off x="6096000" y="3813175"/>
            <a:ext cx="2001838" cy="1930400"/>
          </a:xfrm>
          <a:custGeom>
            <a:avLst/>
            <a:gdLst/>
            <a:ahLst/>
            <a:cxnLst>
              <a:cxn ang="0">
                <a:pos x="0" y="965200"/>
              </a:cxn>
              <a:cxn ang="0">
                <a:pos x="1001237" y="0"/>
              </a:cxn>
              <a:cxn ang="0">
                <a:pos x="2002474" y="0"/>
              </a:cxn>
              <a:cxn ang="0">
                <a:pos x="2002474" y="965200"/>
              </a:cxn>
              <a:cxn ang="0">
                <a:pos x="1001237" y="1930400"/>
              </a:cxn>
              <a:cxn ang="0">
                <a:pos x="0" y="965200"/>
              </a:cxn>
            </a:cxnLst>
            <a:pathLst>
              <a:path w="2001520" h="1930400">
                <a:moveTo>
                  <a:pt x="0" y="965200"/>
                </a:moveTo>
                <a:cubicBezTo>
                  <a:pt x="0" y="432135"/>
                  <a:pt x="448056" y="0"/>
                  <a:pt x="1000760" y="0"/>
                </a:cubicBezTo>
                <a:lnTo>
                  <a:pt x="2001520" y="0"/>
                </a:lnTo>
                <a:lnTo>
                  <a:pt x="2001520" y="965200"/>
                </a:lnTo>
                <a:cubicBezTo>
                  <a:pt x="2001520" y="1498265"/>
                  <a:pt x="1553464" y="1930400"/>
                  <a:pt x="1000760" y="1930400"/>
                </a:cubicBezTo>
                <a:cubicBezTo>
                  <a:pt x="448056" y="1930400"/>
                  <a:pt x="0" y="1498265"/>
                  <a:pt x="0" y="965200"/>
                </a:cubicBez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50" name="泪滴形 9"/>
          <p:cNvSpPr/>
          <p:nvPr/>
        </p:nvSpPr>
        <p:spPr>
          <a:xfrm rot="-10800000" flipV="1">
            <a:off x="4160838" y="1882775"/>
            <a:ext cx="1939925" cy="1930400"/>
          </a:xfrm>
          <a:custGeom>
            <a:avLst/>
            <a:gdLst/>
            <a:ahLst/>
            <a:cxnLst>
              <a:cxn ang="0">
                <a:pos x="0" y="965200"/>
              </a:cxn>
              <a:cxn ang="0">
                <a:pos x="969327" y="0"/>
              </a:cxn>
              <a:cxn ang="0">
                <a:pos x="1938653" y="0"/>
              </a:cxn>
              <a:cxn ang="0">
                <a:pos x="1938653" y="965200"/>
              </a:cxn>
              <a:cxn ang="0">
                <a:pos x="969326" y="1930400"/>
              </a:cxn>
              <a:cxn ang="0">
                <a:pos x="-1" y="965200"/>
              </a:cxn>
              <a:cxn ang="0">
                <a:pos x="0" y="965200"/>
              </a:cxn>
            </a:cxnLst>
            <a:pathLst>
              <a:path w="1940561" h="1930400">
                <a:moveTo>
                  <a:pt x="0" y="965200"/>
                </a:moveTo>
                <a:cubicBezTo>
                  <a:pt x="0" y="432135"/>
                  <a:pt x="434410" y="0"/>
                  <a:pt x="970281" y="0"/>
                </a:cubicBezTo>
                <a:lnTo>
                  <a:pt x="1940561" y="0"/>
                </a:lnTo>
                <a:lnTo>
                  <a:pt x="1940561" y="965200"/>
                </a:lnTo>
                <a:cubicBezTo>
                  <a:pt x="1940561" y="1498265"/>
                  <a:pt x="1506151" y="1930400"/>
                  <a:pt x="970280" y="1930400"/>
                </a:cubicBezTo>
                <a:cubicBezTo>
                  <a:pt x="434409" y="1930400"/>
                  <a:pt x="-1" y="1498265"/>
                  <a:pt x="-1" y="965200"/>
                </a:cubicBezTo>
                <a:lnTo>
                  <a:pt x="0" y="96520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51" name="矩形 1"/>
          <p:cNvSpPr/>
          <p:nvPr/>
        </p:nvSpPr>
        <p:spPr>
          <a:xfrm>
            <a:off x="2174875" y="4881563"/>
            <a:ext cx="1751013" cy="862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2" name="TextBox 1016"/>
          <p:cNvSpPr txBox="1"/>
          <p:nvPr/>
        </p:nvSpPr>
        <p:spPr>
          <a:xfrm>
            <a:off x="2147888" y="4529138"/>
            <a:ext cx="1158875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3" name="TextBox 1016"/>
          <p:cNvSpPr txBox="1"/>
          <p:nvPr/>
        </p:nvSpPr>
        <p:spPr>
          <a:xfrm>
            <a:off x="8578850" y="4529138"/>
            <a:ext cx="1158875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4" name="矩形 1"/>
          <p:cNvSpPr/>
          <p:nvPr/>
        </p:nvSpPr>
        <p:spPr>
          <a:xfrm>
            <a:off x="2174875" y="2182813"/>
            <a:ext cx="1624013" cy="862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5" name="TextBox 1016"/>
          <p:cNvSpPr txBox="1"/>
          <p:nvPr/>
        </p:nvSpPr>
        <p:spPr>
          <a:xfrm>
            <a:off x="2208213" y="1768475"/>
            <a:ext cx="1158875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6" name="TextBox 1016"/>
          <p:cNvSpPr txBox="1"/>
          <p:nvPr/>
        </p:nvSpPr>
        <p:spPr>
          <a:xfrm>
            <a:off x="8585200" y="1774825"/>
            <a:ext cx="1158875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7" name="矩形 1"/>
          <p:cNvSpPr/>
          <p:nvPr/>
        </p:nvSpPr>
        <p:spPr>
          <a:xfrm>
            <a:off x="8588375" y="4926013"/>
            <a:ext cx="1631950" cy="862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8" name="矩形 1"/>
          <p:cNvSpPr/>
          <p:nvPr/>
        </p:nvSpPr>
        <p:spPr>
          <a:xfrm>
            <a:off x="8588375" y="2171700"/>
            <a:ext cx="1558925" cy="862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 tmFilter="0,0; .5, 1; 1, 1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 tmFilter="0,0; .5, 1; 1, 1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 tmFilter="0,0; .5, 1; 1, 1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 tmFilter="0,0; .5, 1; 1, 1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/>
      <p:bldP spid="10251" grpId="0"/>
      <p:bldP spid="10252" grpId="0"/>
      <p:bldP spid="10253" grpId="0"/>
      <p:bldP spid="10254" grpId="0"/>
      <p:bldP spid="10255" grpId="0"/>
      <p:bldP spid="10256" grpId="0"/>
      <p:bldP spid="10257" grpId="0"/>
      <p:bldP spid="102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椭圆 13"/>
          <p:cNvSpPr/>
          <p:nvPr/>
        </p:nvSpPr>
        <p:spPr>
          <a:xfrm>
            <a:off x="3182938" y="2420938"/>
            <a:ext cx="2663825" cy="2663825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1267" name="矩形 14"/>
          <p:cNvSpPr/>
          <p:nvPr/>
        </p:nvSpPr>
        <p:spPr>
          <a:xfrm>
            <a:off x="6062663" y="4362450"/>
            <a:ext cx="2932112" cy="471488"/>
          </a:xfrm>
          <a:prstGeom prst="rect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1268" name="矩形 15"/>
          <p:cNvSpPr/>
          <p:nvPr/>
        </p:nvSpPr>
        <p:spPr>
          <a:xfrm>
            <a:off x="6062663" y="3584575"/>
            <a:ext cx="2932112" cy="471488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1269" name="矩形 16"/>
          <p:cNvSpPr/>
          <p:nvPr/>
        </p:nvSpPr>
        <p:spPr>
          <a:xfrm>
            <a:off x="6062663" y="2852738"/>
            <a:ext cx="2932112" cy="471487"/>
          </a:xfrm>
          <a:prstGeom prst="rect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1270" name="文本框 17"/>
          <p:cNvSpPr txBox="1"/>
          <p:nvPr/>
        </p:nvSpPr>
        <p:spPr>
          <a:xfrm>
            <a:off x="5445125" y="2814638"/>
            <a:ext cx="6175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1" name="文本框 18"/>
          <p:cNvSpPr txBox="1"/>
          <p:nvPr/>
        </p:nvSpPr>
        <p:spPr>
          <a:xfrm>
            <a:off x="6062663" y="2916238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2" name="文本框 19"/>
          <p:cNvSpPr txBox="1"/>
          <p:nvPr/>
        </p:nvSpPr>
        <p:spPr>
          <a:xfrm>
            <a:off x="6062663" y="3629025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3" name="文本框 20"/>
          <p:cNvSpPr txBox="1"/>
          <p:nvPr/>
        </p:nvSpPr>
        <p:spPr>
          <a:xfrm>
            <a:off x="6062663" y="4398963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4" name="文本框 21"/>
          <p:cNvSpPr txBox="1"/>
          <p:nvPr/>
        </p:nvSpPr>
        <p:spPr>
          <a:xfrm>
            <a:off x="5445125" y="3559175"/>
            <a:ext cx="61753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5" name="文本框 22"/>
          <p:cNvSpPr txBox="1"/>
          <p:nvPr/>
        </p:nvSpPr>
        <p:spPr>
          <a:xfrm>
            <a:off x="5445125" y="4316413"/>
            <a:ext cx="6175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6" name="椭圆 29"/>
          <p:cNvSpPr/>
          <p:nvPr/>
        </p:nvSpPr>
        <p:spPr>
          <a:xfrm>
            <a:off x="2593975" y="2241550"/>
            <a:ext cx="1223963" cy="1223963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1277" name="文本框 23"/>
          <p:cNvSpPr txBox="1"/>
          <p:nvPr/>
        </p:nvSpPr>
        <p:spPr>
          <a:xfrm>
            <a:off x="2844800" y="2681288"/>
            <a:ext cx="1947863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68" grpId="0" animBg="1"/>
      <p:bldP spid="11269" grpId="0" animBg="1"/>
      <p:bldP spid="11270" grpId="0"/>
      <p:bldP spid="11271" grpId="0"/>
      <p:bldP spid="11272" grpId="0"/>
      <p:bldP spid="11273" grpId="0"/>
      <p:bldP spid="11274" grpId="0"/>
      <p:bldP spid="11275" grpId="0"/>
      <p:bldP spid="11276" grpId="0" animBg="1"/>
      <p:bldP spid="112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2291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92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24590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24591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295" name="矩形 6"/>
          <p:cNvSpPr/>
          <p:nvPr/>
        </p:nvSpPr>
        <p:spPr>
          <a:xfrm>
            <a:off x="1890713" y="4862513"/>
            <a:ext cx="82804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工作室更专业的模板。梭拓，不止创新。请在此处填入你需要的内容。请在此处填入你需要的内容。请在此处填入你需要的内容。梭拓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梭拓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工作室更专业的模板。梭拓，不止创新。请在此处填入你需要的内容。请在此处填入你需要的内容。请在此处填入你需要的内容。梭拓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工作室更专业的模板。梭拓，不止创新。请在此处填入你需要的内容。请在此处填入你需要的内容。请在此处填入你需要的内容。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6" name="文本框 7"/>
          <p:cNvSpPr txBox="1"/>
          <p:nvPr/>
        </p:nvSpPr>
        <p:spPr>
          <a:xfrm>
            <a:off x="1704975" y="4524375"/>
            <a:ext cx="23129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297" name="直接连接符 8"/>
          <p:cNvCxnSpPr/>
          <p:nvPr/>
        </p:nvCxnSpPr>
        <p:spPr>
          <a:xfrm flipV="1">
            <a:off x="1992313" y="4832350"/>
            <a:ext cx="8059737" cy="11113"/>
          </a:xfrm>
          <a:prstGeom prst="line">
            <a:avLst/>
          </a:prstGeom>
          <a:ln w="158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2298" name="直接连接符 9"/>
          <p:cNvCxnSpPr/>
          <p:nvPr/>
        </p:nvCxnSpPr>
        <p:spPr>
          <a:xfrm flipV="1">
            <a:off x="1992313" y="6021388"/>
            <a:ext cx="8059737" cy="11112"/>
          </a:xfrm>
          <a:prstGeom prst="line">
            <a:avLst/>
          </a:prstGeom>
          <a:ln w="158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2299" name="菱形 10"/>
          <p:cNvSpPr/>
          <p:nvPr/>
        </p:nvSpPr>
        <p:spPr>
          <a:xfrm>
            <a:off x="1323975" y="1752600"/>
            <a:ext cx="2395538" cy="2395538"/>
          </a:xfrm>
          <a:prstGeom prst="diamond">
            <a:avLst/>
          </a:prstGeom>
          <a:blipFill rotWithShape="1">
            <a:blip r:embed="rId2"/>
            <a:stretch>
              <a:fillRect/>
            </a:stretch>
          </a:blip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2300" name="菱形 11"/>
          <p:cNvSpPr/>
          <p:nvPr/>
        </p:nvSpPr>
        <p:spPr>
          <a:xfrm>
            <a:off x="7929563" y="1752600"/>
            <a:ext cx="2395537" cy="2395538"/>
          </a:xfrm>
          <a:prstGeom prst="diamond">
            <a:avLst/>
          </a:prstGeom>
          <a:blipFill rotWithShape="1">
            <a:blip r:embed="rId3"/>
            <a:stretch>
              <a:fillRect/>
            </a:stretch>
          </a:blip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2301" name="菱形 12"/>
          <p:cNvSpPr/>
          <p:nvPr/>
        </p:nvSpPr>
        <p:spPr>
          <a:xfrm>
            <a:off x="3048000" y="1752600"/>
            <a:ext cx="2395538" cy="2395538"/>
          </a:xfrm>
          <a:prstGeom prst="diamond">
            <a:avLst/>
          </a:prstGeom>
          <a:blipFill rotWithShape="1">
            <a:blip r:embed="rId4"/>
            <a:stretch>
              <a:fillRect/>
            </a:stretch>
          </a:blip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2302" name="菱形 14"/>
          <p:cNvSpPr/>
          <p:nvPr/>
        </p:nvSpPr>
        <p:spPr>
          <a:xfrm>
            <a:off x="6205538" y="1752600"/>
            <a:ext cx="2395537" cy="2395538"/>
          </a:xfrm>
          <a:prstGeom prst="diamond">
            <a:avLst/>
          </a:prstGeom>
          <a:blipFill rotWithShape="1">
            <a:blip r:embed="rId5"/>
            <a:stretch>
              <a:fillRect/>
            </a:stretch>
          </a:blip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2303" name="菱形 15"/>
          <p:cNvSpPr/>
          <p:nvPr/>
        </p:nvSpPr>
        <p:spPr>
          <a:xfrm>
            <a:off x="4772025" y="1752600"/>
            <a:ext cx="2395538" cy="2395538"/>
          </a:xfrm>
          <a:prstGeom prst="diamond">
            <a:avLst/>
          </a:prstGeom>
          <a:blipFill rotWithShape="1">
            <a:blip r:embed="rId6"/>
            <a:stretch>
              <a:fillRect/>
            </a:stretch>
          </a:blip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55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55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855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/>
      <p:bldP spid="12295" grpId="0"/>
      <p:bldP spid="12296" grpId="0"/>
      <p:bldP spid="12299" grpId="0" animBg="1"/>
      <p:bldP spid="12300" grpId="0" animBg="1"/>
      <p:bldP spid="12301" grpId="0" animBg="1"/>
      <p:bldP spid="12302" grpId="0" animBg="1"/>
      <p:bldP spid="12303" grpId="0" animBg="1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2534</Words>
  <Application>WPS 演示</Application>
  <PresentationFormat>宽屏</PresentationFormat>
  <Paragraphs>262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Calibri Light</vt:lpstr>
      <vt:lpstr>微软雅黑</vt:lpstr>
      <vt:lpstr>方正正大黑简体</vt:lpstr>
      <vt:lpstr>黑体</vt:lpstr>
      <vt:lpstr>Meiryo</vt:lpstr>
      <vt:lpstr>Yu Gothic</vt:lpstr>
      <vt:lpstr>Calibri</vt:lpstr>
      <vt:lpstr>Arial Unicode MS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洪慧蓉</dc:creator>
  <cp:lastModifiedBy>Years later</cp:lastModifiedBy>
  <cp:revision>17</cp:revision>
  <dcterms:created xsi:type="dcterms:W3CDTF">2015-06-08T08:52:02Z</dcterms:created>
  <dcterms:modified xsi:type="dcterms:W3CDTF">2024-04-27T10:18:59Z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5C467C49BFBD41BBADD5378EE1585C21_13</vt:lpwstr>
  </property>
</Properties>
</file>